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2FD34A-9809-493F-A948-6AB25E8A8FE5}" type="datetimeFigureOut">
              <a:rPr lang="en-US" smtClean="0"/>
              <a:t>11/11/2022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B1C2DF-46B7-4BAE-8C87-CA1808E0F6DB}" type="slidenum">
              <a:rPr lang="en-US" smtClean="0"/>
              <a:t>‹#›</a:t>
            </a:fld>
            <a:endParaRPr lang="en-US"/>
          </a:p>
        </p:txBody>
      </p:sp>
    </p:spTree>
    <p:extLst>
      <p:ext uri="{BB962C8B-B14F-4D97-AF65-F5344CB8AC3E}">
        <p14:creationId xmlns:p14="http://schemas.microsoft.com/office/powerpoint/2010/main" val="172296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208346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38091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400071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9312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257539"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423057"/>
            <a:ext cx="19808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2"/>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2"/>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0152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7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D2E92-CF06-426C-97EA-66C9C2DC38F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69789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2D2E92-CF06-426C-97EA-66C9C2DC38F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71686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2D2E92-CF06-426C-97EA-66C9C2DC38F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54635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2D2E92-CF06-426C-97EA-66C9C2DC38FC}"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05063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2D2E92-CF06-426C-97EA-66C9C2DC38FC}"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17865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D2E92-CF06-426C-97EA-66C9C2DC38FC}"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258053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D2E92-CF06-426C-97EA-66C9C2DC38F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183391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D2E92-CF06-426C-97EA-66C9C2DC38F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C51B7-B3D5-4A6E-A214-83D9F13F2766}" type="slidenum">
              <a:rPr lang="en-US" smtClean="0"/>
              <a:t>‹#›</a:t>
            </a:fld>
            <a:endParaRPr lang="en-US"/>
          </a:p>
        </p:txBody>
      </p:sp>
    </p:spTree>
    <p:extLst>
      <p:ext uri="{BB962C8B-B14F-4D97-AF65-F5344CB8AC3E}">
        <p14:creationId xmlns:p14="http://schemas.microsoft.com/office/powerpoint/2010/main" val="390399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2E92-CF06-426C-97EA-66C9C2DC38FC}" type="datetimeFigureOut">
              <a:rPr lang="en-US" smtClean="0"/>
              <a:t>11/11/2022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C51B7-B3D5-4A6E-A214-83D9F13F2766}" type="slidenum">
              <a:rPr lang="en-US" smtClean="0"/>
              <a:t>‹#›</a:t>
            </a:fld>
            <a:endParaRPr lang="en-US"/>
          </a:p>
        </p:txBody>
      </p:sp>
    </p:spTree>
    <p:extLst>
      <p:ext uri="{BB962C8B-B14F-4D97-AF65-F5344CB8AC3E}">
        <p14:creationId xmlns:p14="http://schemas.microsoft.com/office/powerpoint/2010/main" val="200052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228600" y="2215720"/>
            <a:ext cx="2438400"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2"/>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333052" y="2584968"/>
            <a:ext cx="2286000"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19952" y="-18954"/>
            <a:ext cx="9024048" cy="1277255"/>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600" b="1" i="1" dirty="0">
                <a:solidFill>
                  <a:srgbClr val="002060"/>
                </a:solidFill>
                <a:latin typeface="+mj-lt"/>
                <a:cs typeface="Times New Roman" panose="02020603050405020304" pitchFamily="18" charset="0"/>
              </a:rPr>
              <a:t>TRƯỜNG TIỂU HỌC ÁI MỘ </a:t>
            </a:r>
            <a:r>
              <a:rPr lang="vi-VN" altLang="en-US" sz="3600" b="1" i="1" dirty="0" smtClean="0">
                <a:solidFill>
                  <a:srgbClr val="002060"/>
                </a:solidFill>
                <a:latin typeface="+mj-lt"/>
                <a:cs typeface="Times New Roman" panose="02020603050405020304" pitchFamily="18" charset="0"/>
              </a:rPr>
              <a:t>A</a:t>
            </a:r>
          </a:p>
          <a:p>
            <a:pPr algn="ctr" defTabSz="914219">
              <a:spcBef>
                <a:spcPts val="600"/>
              </a:spcBef>
              <a:defRPr/>
            </a:pPr>
            <a:r>
              <a:rPr lang="vi-VN" altLang="en-US" sz="3600" b="1" i="1" dirty="0" smtClean="0">
                <a:solidFill>
                  <a:srgbClr val="002060"/>
                </a:solidFill>
                <a:latin typeface="+mj-lt"/>
                <a:cs typeface="Times New Roman" panose="02020603050405020304" pitchFamily="18" charset="0"/>
              </a:rPr>
              <a:t>Bài giảng điện tử </a:t>
            </a:r>
            <a:r>
              <a:rPr lang="en-US" altLang="en-US" sz="3600" b="1" i="1" dirty="0" err="1" smtClean="0">
                <a:solidFill>
                  <a:srgbClr val="002060"/>
                </a:solidFill>
                <a:latin typeface="Times New Roman" pitchFamily="18" charset="0"/>
                <a:cs typeface="Times New Roman" pitchFamily="18" charset="0"/>
              </a:rPr>
              <a:t>Hoạt</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động</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trải</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nghiệm</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mj-lt"/>
                <a:cs typeface="Times New Roman" pitchFamily="18" charset="0"/>
              </a:rPr>
              <a:t>lớp</a:t>
            </a:r>
            <a:r>
              <a:rPr lang="en-US" altLang="en-US" sz="3600" b="1" i="1" dirty="0" smtClean="0">
                <a:solidFill>
                  <a:srgbClr val="002060"/>
                </a:solidFill>
                <a:latin typeface="+mj-lt"/>
                <a:cs typeface="Times New Roman" pitchFamily="18" charset="0"/>
              </a:rPr>
              <a:t> 3 </a:t>
            </a:r>
            <a:endParaRPr lang="en-US" altLang="en-US" sz="3600" b="1" i="1" dirty="0">
              <a:solidFill>
                <a:srgbClr val="002060"/>
              </a:solidFill>
              <a:latin typeface="+mj-lt"/>
              <a:cs typeface="Times New Roman" panose="02020603050405020304" pitchFamily="18" charset="0"/>
            </a:endParaRPr>
          </a:p>
        </p:txBody>
      </p:sp>
      <p:pic>
        <p:nvPicPr>
          <p:cNvPr id="13" name="Picture 12">
            <a:extLst>
              <a:ext uri="{FF2B5EF4-FFF2-40B4-BE49-F238E27FC236}">
                <a16:creationId xmlns="" xmlns:a16="http://schemas.microsoft.com/office/drawing/2014/main" id="{A91C1DF9-FBE7-4EA4-8119-BE0F295B8133}"/>
              </a:ext>
            </a:extLst>
          </p:cNvPr>
          <p:cNvPicPr>
            <a:picLocks noChangeAspect="1"/>
          </p:cNvPicPr>
          <p:nvPr/>
        </p:nvPicPr>
        <p:blipFill>
          <a:blip r:embed="rId5"/>
          <a:stretch>
            <a:fillRect/>
          </a:stretch>
        </p:blipFill>
        <p:spPr>
          <a:xfrm>
            <a:off x="2612125" y="2291988"/>
            <a:ext cx="5701778" cy="1284624"/>
          </a:xfrm>
          <a:prstGeom prst="rect">
            <a:avLst/>
          </a:prstGeom>
        </p:spPr>
      </p:pic>
    </p:spTree>
    <p:extLst>
      <p:ext uri="{BB962C8B-B14F-4D97-AF65-F5344CB8AC3E}">
        <p14:creationId xmlns:p14="http://schemas.microsoft.com/office/powerpoint/2010/main" val="314758087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3705968"/>
            <a:ext cx="1748050"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974664"/>
            <a:ext cx="4778781"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1130744"/>
            <a:ext cx="439210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2128100"/>
            <a:ext cx="4408122"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840827"/>
            <a:ext cx="2886920"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08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 xmlns:a16="http://schemas.microsoft.com/office/drawing/2014/main" id="{FDCE8C84-42D3-48C2-8042-B9D9F57101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521701" y="2621392"/>
            <a:ext cx="2886920"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 xmlns:a16="http://schemas.microsoft.com/office/drawing/2014/main" id="{E2C95DA2-1070-4BF0-A68F-28FEAEB2BBB3}"/>
              </a:ext>
            </a:extLst>
          </p:cNvPr>
          <p:cNvSpPr/>
          <p:nvPr/>
        </p:nvSpPr>
        <p:spPr>
          <a:xfrm>
            <a:off x="76200" y="1487475"/>
            <a:ext cx="7543800" cy="1533127"/>
          </a:xfrm>
          <a:prstGeom prst="wedgeRoundRectCallout">
            <a:avLst>
              <a:gd name="adj1" fmla="val 31950"/>
              <a:gd name="adj2" fmla="val 90137"/>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Times New Roman" pitchFamily="18" charset="0"/>
                <a:cs typeface="Times New Roman" pitchFamily="18" charset="0"/>
              </a:rPr>
              <a:t>Hãy</a:t>
            </a:r>
            <a:r>
              <a:rPr lang="en-US" sz="4000" dirty="0">
                <a:latin typeface="Times New Roman" pitchFamily="18" charset="0"/>
                <a:cs typeface="Times New Roman" pitchFamily="18" charset="0"/>
              </a:rPr>
              <a:t> chia </a:t>
            </a:r>
            <a:r>
              <a:rPr lang="en-US" sz="4000" dirty="0" err="1">
                <a:latin typeface="Times New Roman" pitchFamily="18" charset="0"/>
                <a:cs typeface="Times New Roman" pitchFamily="18" charset="0"/>
              </a:rPr>
              <a:t>sẻ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đắp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khác</a:t>
            </a:r>
            <a:endParaRPr kumimoji="0" lang="vi-VN" sz="40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4774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 xmlns:a16="http://schemas.microsoft.com/office/drawing/2014/main" id="{50B62283-F769-45A7-8C1E-0EFA9142B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251230"/>
            <a:ext cx="9601200" cy="6331745"/>
          </a:xfrm>
          <a:prstGeom prst="rect">
            <a:avLst/>
          </a:prstGeom>
        </p:spPr>
      </p:pic>
      <p:pic>
        <p:nvPicPr>
          <p:cNvPr id="53" name="图片 3">
            <a:extLst>
              <a:ext uri="{FF2B5EF4-FFF2-40B4-BE49-F238E27FC236}">
                <a16:creationId xmlns="" xmlns:a16="http://schemas.microsoft.com/office/drawing/2014/main" id="{E967028A-1BFB-45A5-A429-78F219A93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694" y="3998"/>
            <a:ext cx="1707356" cy="1838325"/>
          </a:xfrm>
          <a:prstGeom prst="rect">
            <a:avLst/>
          </a:prstGeom>
        </p:spPr>
      </p:pic>
      <p:pic>
        <p:nvPicPr>
          <p:cNvPr id="55" name="Picture 54" descr="A picture containing toy, doll&#10;&#10;Description automatically generated">
            <a:extLst>
              <a:ext uri="{FF2B5EF4-FFF2-40B4-BE49-F238E27FC236}">
                <a16:creationId xmlns="" xmlns:a16="http://schemas.microsoft.com/office/drawing/2014/main" id="{84F2015D-EE9F-490B-B31E-D481999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223" y="3599102"/>
            <a:ext cx="2891777" cy="3535680"/>
          </a:xfrm>
          <a:prstGeom prst="rect">
            <a:avLst/>
          </a:prstGeom>
        </p:spPr>
      </p:pic>
      <p:sp>
        <p:nvSpPr>
          <p:cNvPr id="9" name="TextBox 8">
            <a:extLst>
              <a:ext uri="{FF2B5EF4-FFF2-40B4-BE49-F238E27FC236}">
                <a16:creationId xmlns="" xmlns:a16="http://schemas.microsoft.com/office/drawing/2014/main" id="{C85708CA-E7C4-4399-8EDE-1B8E778B9C73}"/>
              </a:ext>
            </a:extLst>
          </p:cNvPr>
          <p:cNvSpPr txBox="1"/>
          <p:nvPr/>
        </p:nvSpPr>
        <p:spPr>
          <a:xfrm rot="21176314">
            <a:off x="753426" y="1545563"/>
            <a:ext cx="4667682"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2. </a:t>
            </a:r>
            <a:r>
              <a:rPr kumimoji="0" lang="vi-VN"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Lựa chọn cách giải quyết bất đồng giữa những người bạn</a:t>
            </a:r>
            <a:endParaRPr kumimoji="0" lang="en-US" sz="3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558281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a:extLst>
              <a:ext uri="{FF2B5EF4-FFF2-40B4-BE49-F238E27FC236}">
                <a16:creationId xmlns="" xmlns:a16="http://schemas.microsoft.com/office/drawing/2014/main" id="{C7DF2FF7-835C-4EA0-A319-8DBF963FFBD2}"/>
              </a:ext>
            </a:extLst>
          </p:cNvPr>
          <p:cNvSpPr/>
          <p:nvPr/>
        </p:nvSpPr>
        <p:spPr>
          <a:xfrm>
            <a:off x="929640" y="228312"/>
            <a:ext cx="75819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Times New Roman" pitchFamily="18" charset="0"/>
                <a:cs typeface="Times New Roman" pitchFamily="18" charset="0"/>
              </a:rPr>
              <a:t>Suy</a:t>
            </a:r>
            <a:r>
              <a:rPr lang="en-US" altLang="zh-CN" sz="4000" dirty="0">
                <a:solidFill>
                  <a:prstClr val="white"/>
                </a:solidFill>
                <a:latin typeface="Times New Roman" pitchFamily="18" charset="0"/>
                <a:cs typeface="Times New Roman" pitchFamily="18" charset="0"/>
              </a:rPr>
              <a:t> </a:t>
            </a:r>
            <a:r>
              <a:rPr lang="vi-VN" altLang="zh-CN" sz="4000" dirty="0">
                <a:solidFill>
                  <a:prstClr val="white"/>
                </a:solidFill>
                <a:latin typeface="Times New Roman" pitchFamily="18" charset="0"/>
                <a:cs typeface="Times New Roman" pitchFamily="18"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3" name="Picture 2">
            <a:extLst>
              <a:ext uri="{FF2B5EF4-FFF2-40B4-BE49-F238E27FC236}">
                <a16:creationId xmlns="" xmlns:a16="http://schemas.microsoft.com/office/drawing/2014/main" id="{5769AC8F-B477-4105-A143-2E87B291E8A0}"/>
              </a:ext>
            </a:extLst>
          </p:cNvPr>
          <p:cNvPicPr>
            <a:picLocks noChangeAspect="1"/>
          </p:cNvPicPr>
          <p:nvPr/>
        </p:nvPicPr>
        <p:blipFill>
          <a:blip r:embed="rId3"/>
          <a:stretch>
            <a:fillRect/>
          </a:stretch>
        </p:blipFill>
        <p:spPr>
          <a:xfrm>
            <a:off x="1121643" y="2027555"/>
            <a:ext cx="6900715" cy="3377565"/>
          </a:xfrm>
          <a:prstGeom prst="rect">
            <a:avLst/>
          </a:prstGeom>
        </p:spPr>
      </p:pic>
    </p:spTree>
    <p:extLst>
      <p:ext uri="{BB962C8B-B14F-4D97-AF65-F5344CB8AC3E}">
        <p14:creationId xmlns:p14="http://schemas.microsoft.com/office/powerpoint/2010/main" val="2811968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CF114DA-76DA-46BB-86F5-E88F414D8BE7}"/>
              </a:ext>
            </a:extLst>
          </p:cNvPr>
          <p:cNvGrpSpPr/>
          <p:nvPr/>
        </p:nvGrpSpPr>
        <p:grpSpPr>
          <a:xfrm>
            <a:off x="34636" y="3761330"/>
            <a:ext cx="3657600" cy="2382286"/>
            <a:chOff x="7829547" y="4844834"/>
            <a:chExt cx="4701807" cy="2141436"/>
          </a:xfrm>
        </p:grpSpPr>
        <p:pic>
          <p:nvPicPr>
            <p:cNvPr id="11" name="Picture 10" descr="A group of kids sitting at a table&#10;&#10;Description automatically generated with low confidence">
              <a:extLst>
                <a:ext uri="{FF2B5EF4-FFF2-40B4-BE49-F238E27FC236}">
                  <a16:creationId xmlns=""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 xmlns:a16="http://schemas.microsoft.com/office/drawing/2014/main" id="{4EC7E386-BC62-4C68-BD67-A5045E7FF73B}"/>
                </a:ext>
              </a:extLst>
            </p:cNvPr>
            <p:cNvSpPr/>
            <p:nvPr/>
          </p:nvSpPr>
          <p:spPr>
            <a:xfrm>
              <a:off x="7829547" y="6400644"/>
              <a:ext cx="4701807"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 xmlns:a16="http://schemas.microsoft.com/office/drawing/2014/main" id="{945B725B-9F6F-4D04-BC17-DCDBE1F9BA0E}"/>
              </a:ext>
            </a:extLst>
          </p:cNvPr>
          <p:cNvSpPr/>
          <p:nvPr/>
        </p:nvSpPr>
        <p:spPr>
          <a:xfrm>
            <a:off x="2369071" y="832404"/>
            <a:ext cx="5388089"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endParaRPr kumimoji="0" lang="vi-VN" sz="28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6" name="Rounded Rectangular Callout 18">
            <a:extLst>
              <a:ext uri="{FF2B5EF4-FFF2-40B4-BE49-F238E27FC236}">
                <a16:creationId xmlns="" xmlns:a16="http://schemas.microsoft.com/office/drawing/2014/main" id="{A4BFACE4-AA2A-4300-BB2F-B1D93DE7728E}"/>
              </a:ext>
            </a:extLst>
          </p:cNvPr>
          <p:cNvSpPr/>
          <p:nvPr/>
        </p:nvSpPr>
        <p:spPr>
          <a:xfrm>
            <a:off x="3534344" y="2580641"/>
            <a:ext cx="4946716"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a:t>
            </a:r>
            <a:r>
              <a:rPr lang="vi-VN" sz="2800" dirty="0">
                <a:latin typeface="Times New Roman" pitchFamily="18" charset="0"/>
                <a:cs typeface="Times New Roman" pitchFamily="18" charset="0"/>
              </a:rPr>
              <a:t>Cảm xúc khi đang giận dỗi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endParaRPr kumimoji="0" lang="vi-VN" sz="28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7" name="Rounded Rectangular Callout 18">
            <a:extLst>
              <a:ext uri="{FF2B5EF4-FFF2-40B4-BE49-F238E27FC236}">
                <a16:creationId xmlns="" xmlns:a16="http://schemas.microsoft.com/office/drawing/2014/main" id="{4D3B7568-3B68-4A1C-AC86-4048C93537BF}"/>
              </a:ext>
            </a:extLst>
          </p:cNvPr>
          <p:cNvSpPr/>
          <p:nvPr/>
        </p:nvSpPr>
        <p:spPr>
          <a:xfrm>
            <a:off x="3329940" y="4037001"/>
            <a:ext cx="5737860"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kumimoji="0" lang="vi-VN" sz="28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8577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3705968"/>
            <a:ext cx="1748050"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974664"/>
            <a:ext cx="4778781"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1130744"/>
            <a:ext cx="439210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2128100"/>
            <a:ext cx="4408122"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840827"/>
            <a:ext cx="2886920"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47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 xmlns:a16="http://schemas.microsoft.com/office/drawing/2014/main" id="{F3C3F74A-141C-41F5-869E-EC39B4642A6D}"/>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28900" y="400803"/>
            <a:ext cx="6189345" cy="5428308"/>
          </a:xfrm>
          <a:prstGeom prst="rect">
            <a:avLst/>
          </a:prstGeom>
        </p:spPr>
      </p:pic>
      <p:pic>
        <p:nvPicPr>
          <p:cNvPr id="42" name="图片 2">
            <a:extLst>
              <a:ext uri="{FF2B5EF4-FFF2-40B4-BE49-F238E27FC236}">
                <a16:creationId xmlns=""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4"/>
            <a:ext cx="9144000" cy="1760447"/>
          </a:xfrm>
          <a:prstGeom prst="rect">
            <a:avLst/>
          </a:prstGeom>
        </p:spPr>
      </p:pic>
      <p:grpSp>
        <p:nvGrpSpPr>
          <p:cNvPr id="5" name="Group 4"/>
          <p:cNvGrpSpPr/>
          <p:nvPr/>
        </p:nvGrpSpPr>
        <p:grpSpPr>
          <a:xfrm>
            <a:off x="556957" y="871967"/>
            <a:ext cx="219077"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12311" y="2229158"/>
            <a:ext cx="211658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 xmlns:a16="http://schemas.microsoft.com/office/drawing/2014/main" id="{8680C6BF-7F10-4564-8729-40F4DB70C844}"/>
              </a:ext>
            </a:extLst>
          </p:cNvPr>
          <p:cNvSpPr txBox="1"/>
          <p:nvPr/>
        </p:nvSpPr>
        <p:spPr>
          <a:xfrm>
            <a:off x="3179619" y="789043"/>
            <a:ext cx="5507489" cy="4573560"/>
          </a:xfrm>
          <a:prstGeom prst="rect">
            <a:avLst/>
          </a:prstGeom>
          <a:noFill/>
        </p:spPr>
        <p:txBody>
          <a:bodyPr wrap="square" rtlCol="0">
            <a:spAutoFit/>
          </a:bodyPr>
          <a:lstStyle/>
          <a:p>
            <a:pPr lvl="0" algn="just">
              <a:lnSpc>
                <a:spcPct val="130000"/>
              </a:lnSpc>
              <a:defRPr/>
            </a:pPr>
            <a:r>
              <a:rPr lang="vi-VN" sz="3200" b="1" dirty="0">
                <a:solidFill>
                  <a:prstClr val="black"/>
                </a:solidFill>
                <a:latin typeface="Times New Roman" pitchFamily="18" charset="0"/>
                <a:cs typeface="Times New Roman" pitchFamily="18"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2" name="TextBox 1">
            <a:extLst>
              <a:ext uri="{FF2B5EF4-FFF2-40B4-BE49-F238E27FC236}">
                <a16:creationId xmlns="" xmlns:a16="http://schemas.microsoft.com/office/drawing/2014/main" id="{AD657B9D-1D4F-4304-9641-56DBA8348638}"/>
              </a:ext>
            </a:extLst>
          </p:cNvPr>
          <p:cNvSpPr txBox="1"/>
          <p:nvPr/>
        </p:nvSpPr>
        <p:spPr>
          <a:xfrm>
            <a:off x="653324" y="2306209"/>
            <a:ext cx="2042160" cy="1200329"/>
          </a:xfrm>
          <a:prstGeom prst="rect">
            <a:avLst/>
          </a:prstGeom>
          <a:noFill/>
        </p:spPr>
        <p:txBody>
          <a:bodyPr wrap="square" rtlCol="0">
            <a:spAutoFit/>
          </a:bodyPr>
          <a:lstStyle/>
          <a:p>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huống</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738524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a:extLst>
              <a:ext uri="{FF2B5EF4-FFF2-40B4-BE49-F238E27FC236}">
                <a16:creationId xmlns="" xmlns:a16="http://schemas.microsoft.com/office/drawing/2014/main" id="{D9CBFE7A-9AA7-40BF-9B7F-25A02CBDF9E3}"/>
              </a:ext>
            </a:extLst>
          </p:cNvPr>
          <p:cNvPicPr>
            <a:picLocks noChangeAspect="1"/>
          </p:cNvPicPr>
          <p:nvPr/>
        </p:nvPicPr>
        <p:blipFill>
          <a:blip r:embed="rId7"/>
          <a:stretch>
            <a:fillRect/>
          </a:stretch>
        </p:blipFill>
        <p:spPr>
          <a:xfrm>
            <a:off x="768651" y="2049979"/>
            <a:ext cx="4787299" cy="2139881"/>
          </a:xfrm>
          <a:prstGeom prst="rect">
            <a:avLst/>
          </a:prstGeom>
        </p:spPr>
      </p:pic>
    </p:spTree>
    <p:extLst>
      <p:ext uri="{BB962C8B-B14F-4D97-AF65-F5344CB8AC3E}">
        <p14:creationId xmlns:p14="http://schemas.microsoft.com/office/powerpoint/2010/main" val="167352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63767"/>
            <a:ext cx="8458200" cy="6330466"/>
          </a:xfrm>
          <a:prstGeom prst="rect">
            <a:avLst/>
          </a:prstGeom>
        </p:spPr>
      </p:pic>
    </p:spTree>
    <p:extLst>
      <p:ext uri="{BB962C8B-B14F-4D97-AF65-F5344CB8AC3E}">
        <p14:creationId xmlns:p14="http://schemas.microsoft.com/office/powerpoint/2010/main" val="78661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CF114DA-76DA-46BB-86F5-E88F414D8BE7}"/>
              </a:ext>
            </a:extLst>
          </p:cNvPr>
          <p:cNvGrpSpPr/>
          <p:nvPr/>
        </p:nvGrpSpPr>
        <p:grpSpPr>
          <a:xfrm>
            <a:off x="60960" y="2863878"/>
            <a:ext cx="3368040" cy="2241523"/>
            <a:chOff x="8108272" y="4844834"/>
            <a:chExt cx="4329581" cy="2014904"/>
          </a:xfrm>
        </p:grpSpPr>
        <p:pic>
          <p:nvPicPr>
            <p:cNvPr id="11" name="Picture 10" descr="A group of kids sitting at a table&#10;&#10;Description automatically generated with low confidence">
              <a:extLst>
                <a:ext uri="{FF2B5EF4-FFF2-40B4-BE49-F238E27FC236}">
                  <a16:creationId xmlns=""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 xmlns:a16="http://schemas.microsoft.com/office/drawing/2014/main" id="{4EC7E386-BC62-4C68-BD67-A5045E7FF73B}"/>
                </a:ext>
              </a:extLst>
            </p:cNvPr>
            <p:cNvSpPr/>
            <p:nvPr/>
          </p:nvSpPr>
          <p:spPr>
            <a:xfrm>
              <a:off x="8108272" y="6274112"/>
              <a:ext cx="4329581"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 xmlns:a16="http://schemas.microsoft.com/office/drawing/2014/main" id="{945B725B-9F6F-4D04-BC17-DCDBE1F9BA0E}"/>
              </a:ext>
            </a:extLst>
          </p:cNvPr>
          <p:cNvSpPr/>
          <p:nvPr/>
        </p:nvSpPr>
        <p:spPr>
          <a:xfrm>
            <a:off x="2178571" y="358815"/>
            <a:ext cx="5388089"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đã</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làm</a:t>
            </a:r>
            <a:r>
              <a:rPr kumimoji="0" lang="en-US" sz="36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vịt</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6" name="Rounded Rectangular Callout 18">
            <a:extLst>
              <a:ext uri="{FF2B5EF4-FFF2-40B4-BE49-F238E27FC236}">
                <a16:creationId xmlns="" xmlns:a16="http://schemas.microsoft.com/office/drawing/2014/main" id="{A4BFACE4-AA2A-4300-BB2F-B1D93DE7728E}"/>
              </a:ext>
            </a:extLst>
          </p:cNvPr>
          <p:cNvSpPr/>
          <p:nvPr/>
        </p:nvSpPr>
        <p:spPr>
          <a:xfrm>
            <a:off x="3229543" y="2027933"/>
            <a:ext cx="5304857"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17" name="Rounded Rectangular Callout 18">
            <a:extLst>
              <a:ext uri="{FF2B5EF4-FFF2-40B4-BE49-F238E27FC236}">
                <a16:creationId xmlns="" xmlns:a16="http://schemas.microsoft.com/office/drawing/2014/main" id="{4D3B7568-3B68-4A1C-AC86-4048C93537BF}"/>
              </a:ext>
            </a:extLst>
          </p:cNvPr>
          <p:cNvSpPr/>
          <p:nvPr/>
        </p:nvSpPr>
        <p:spPr>
          <a:xfrm>
            <a:off x="3481004" y="3539699"/>
            <a:ext cx="5434396"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Vịt</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xử</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thế</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
        <p:nvSpPr>
          <p:cNvPr id="8" name="Rounded Rectangular Callout 18">
            <a:extLst>
              <a:ext uri="{FF2B5EF4-FFF2-40B4-BE49-F238E27FC236}">
                <a16:creationId xmlns="" xmlns:a16="http://schemas.microsoft.com/office/drawing/2014/main" id="{B8DB602F-7AAD-426B-89E4-A377C5489C4E}"/>
              </a:ext>
            </a:extLst>
          </p:cNvPr>
          <p:cNvSpPr/>
          <p:nvPr/>
        </p:nvSpPr>
        <p:spPr>
          <a:xfrm>
            <a:off x="3481003" y="5266538"/>
            <a:ext cx="4835264"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Gà</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đã</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nhận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ra</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6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7982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4330567" y="0"/>
            <a:ext cx="4727915" cy="6858000"/>
          </a:xfrm>
          <a:prstGeom prst="rect">
            <a:avLst/>
          </a:prstGeom>
        </p:spPr>
      </p:pic>
      <p:pic>
        <p:nvPicPr>
          <p:cNvPr id="13" name="Picture 12">
            <a:extLst>
              <a:ext uri="{FF2B5EF4-FFF2-40B4-BE49-F238E27FC236}">
                <a16:creationId xmlns="" xmlns:a16="http://schemas.microsoft.com/office/drawing/2014/main" id="{B0E3B7AA-7EE6-415E-A131-8284F1CCD187}"/>
              </a:ext>
            </a:extLst>
          </p:cNvPr>
          <p:cNvPicPr>
            <a:picLocks noChangeAspect="1"/>
          </p:cNvPicPr>
          <p:nvPr/>
        </p:nvPicPr>
        <p:blipFill>
          <a:blip r:embed="rId6"/>
          <a:stretch>
            <a:fillRect/>
          </a:stretch>
        </p:blipFill>
        <p:spPr>
          <a:xfrm>
            <a:off x="149403" y="1394951"/>
            <a:ext cx="6035563" cy="749873"/>
          </a:xfrm>
          <a:prstGeom prst="rect">
            <a:avLst/>
          </a:prstGeom>
        </p:spPr>
      </p:pic>
      <p:pic>
        <p:nvPicPr>
          <p:cNvPr id="9" name="Picture 8">
            <a:extLst>
              <a:ext uri="{FF2B5EF4-FFF2-40B4-BE49-F238E27FC236}">
                <a16:creationId xmlns="" xmlns:a16="http://schemas.microsoft.com/office/drawing/2014/main" id="{A91C1DF9-FBE7-4EA4-8119-BE0F295B8133}"/>
              </a:ext>
            </a:extLst>
          </p:cNvPr>
          <p:cNvPicPr>
            <a:picLocks noChangeAspect="1"/>
          </p:cNvPicPr>
          <p:nvPr/>
        </p:nvPicPr>
        <p:blipFill>
          <a:blip r:embed="rId7"/>
          <a:stretch>
            <a:fillRect/>
          </a:stretch>
        </p:blipFill>
        <p:spPr>
          <a:xfrm>
            <a:off x="103939" y="2298515"/>
            <a:ext cx="5701778" cy="2194750"/>
          </a:xfrm>
          <a:prstGeom prst="rect">
            <a:avLst/>
          </a:prstGeom>
        </p:spPr>
      </p:pic>
    </p:spTree>
    <p:extLst>
      <p:ext uri="{BB962C8B-B14F-4D97-AF65-F5344CB8AC3E}">
        <p14:creationId xmlns:p14="http://schemas.microsoft.com/office/powerpoint/2010/main" val="141614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1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59410" y="2214161"/>
            <a:ext cx="2863391"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003807" y="763491"/>
            <a:ext cx="577037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Gà đã </a:t>
            </a:r>
            <a:r>
              <a:rPr lang="vi-VN" sz="4000" kern="0" dirty="0" smtClean="0">
                <a:solidFill>
                  <a:srgbClr val="005279"/>
                </a:solidFill>
                <a:latin typeface="Times New Roman" pitchFamily="18" charset="0"/>
                <a:cs typeface="Times New Roman" pitchFamily="18" charset="0"/>
              </a:rPr>
              <a:t>là</a:t>
            </a:r>
            <a:r>
              <a:rPr lang="en-US" sz="4000" kern="0" dirty="0" smtClean="0">
                <a:solidFill>
                  <a:srgbClr val="005279"/>
                </a:solidFill>
                <a:latin typeface="Times New Roman" pitchFamily="18" charset="0"/>
                <a:cs typeface="Times New Roman" pitchFamily="18" charset="0"/>
              </a:rPr>
              <a:t>m</a:t>
            </a:r>
            <a:r>
              <a:rPr lang="vi-VN" sz="4000" kern="0" dirty="0" smtClean="0">
                <a:solidFill>
                  <a:srgbClr val="005279"/>
                </a:solidFill>
                <a:latin typeface="Times New Roman" pitchFamily="18" charset="0"/>
                <a:cs typeface="Times New Roman" pitchFamily="18" charset="0"/>
              </a:rPr>
              <a:t> </a:t>
            </a:r>
            <a:r>
              <a:rPr lang="vi-VN" sz="4000" kern="0" dirty="0">
                <a:solidFill>
                  <a:srgbClr val="005279"/>
                </a:solidFill>
                <a:latin typeface="Times New Roman" pitchFamily="18" charset="0"/>
                <a:cs typeface="Times New Roman" pitchFamily="18" charset="0"/>
              </a:rPr>
              <a:t>gì với vịt?</a:t>
            </a: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2727212" y="2163839"/>
            <a:ext cx="5702051"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Times New Roman" pitchFamily="18" charset="0"/>
                <a:cs typeface="Times New Roman" pitchFamily="18" charset="0"/>
              </a:rPr>
              <a:t>Gà</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đã</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chê</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vịt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bới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thức</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ăn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kém</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nên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đuổi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vịt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đi</a:t>
            </a:r>
            <a:r>
              <a:rPr lang="en-US" sz="3200" kern="0" dirty="0">
                <a:solidFill>
                  <a:srgbClr val="6E4F2B"/>
                </a:solidFill>
                <a:latin typeface="Times New Roman" pitchFamily="18" charset="0"/>
                <a:cs typeface="Times New Roman" pitchFamily="18" charset="0"/>
              </a:rPr>
              <a:t>.</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601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52400" y="1524001"/>
            <a:ext cx="3470401" cy="4508016"/>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003807" y="763491"/>
            <a:ext cx="602945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Sau khi vịt đi, gà gặp chuyện gì?</a:t>
            </a: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2727212" y="2163839"/>
            <a:ext cx="5702051"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Times New Roman" pitchFamily="18" charset="0"/>
                <a:cs typeface="Times New Roman" pitchFamily="18" charset="0"/>
              </a:rPr>
              <a:t>Gà</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đã</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gặp</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sói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đuổi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ăn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thịt</a:t>
            </a:r>
            <a:r>
              <a:rPr lang="en-US" sz="3200" kern="0" dirty="0">
                <a:solidFill>
                  <a:srgbClr val="6E4F2B"/>
                </a:solidFill>
                <a:latin typeface="Times New Roman" pitchFamily="18" charset="0"/>
                <a:cs typeface="Times New Roman" pitchFamily="18" charset="0"/>
              </a:rPr>
              <a:t>.</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4320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325070" y="2276656"/>
            <a:ext cx="2863391"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003807" y="763491"/>
            <a:ext cx="602945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Times New Roman" pitchFamily="18" charset="0"/>
              <a:cs typeface="Times New Roman" pitchFamily="18" charset="0"/>
            </a:endParaRP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2057400" y="2163838"/>
            <a:ext cx="6371863"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6E4F2B"/>
                </a:solidFill>
                <a:latin typeface="Times New Roman" pitchFamily="18" charset="0"/>
                <a:cs typeface="Times New Roman" pitchFamily="18"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69215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3D06DEE3-AC14-494E-A31A-22659DDC7A7F}"/>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317450" y="2276656"/>
            <a:ext cx="2863391" cy="3817855"/>
          </a:xfrm>
          <a:prstGeom prst="rect">
            <a:avLst/>
          </a:prstGeom>
        </p:spPr>
      </p:pic>
      <p:sp>
        <p:nvSpPr>
          <p:cNvPr id="49" name="Rounded Rectangular Callout 16">
            <a:extLst>
              <a:ext uri="{FF2B5EF4-FFF2-40B4-BE49-F238E27FC236}">
                <a16:creationId xmlns="" xmlns:a16="http://schemas.microsoft.com/office/drawing/2014/main" id="{426E2F5F-A8BC-4AF7-B8DE-C0C83B208CC7}"/>
              </a:ext>
            </a:extLst>
          </p:cNvPr>
          <p:cNvSpPr/>
          <p:nvPr/>
        </p:nvSpPr>
        <p:spPr>
          <a:xfrm>
            <a:off x="1003807" y="763491"/>
            <a:ext cx="6029453"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Times New Roman" pitchFamily="18" charset="0"/>
                <a:cs typeface="Times New Roman" pitchFamily="18" charset="0"/>
              </a:rPr>
              <a:t>Gà đã nhận ra điều gì?</a:t>
            </a:r>
            <a:endParaRPr kumimoji="0" lang="vi-VN" sz="4000" b="0" i="0" u="none" strike="noStrike" kern="0" cap="none" spc="0" normalizeH="0" baseline="0" noProof="0" dirty="0">
              <a:ln>
                <a:noFill/>
              </a:ln>
              <a:solidFill>
                <a:srgbClr val="005279"/>
              </a:solidFill>
              <a:effectLst/>
              <a:uLnTx/>
              <a:uFillTx/>
              <a:latin typeface="Times New Roman" pitchFamily="18" charset="0"/>
              <a:cs typeface="Times New Roman" pitchFamily="18" charset="0"/>
            </a:endParaRPr>
          </a:p>
        </p:txBody>
      </p:sp>
      <p:sp>
        <p:nvSpPr>
          <p:cNvPr id="50" name="Rounded Rectangular Callout 18">
            <a:extLst>
              <a:ext uri="{FF2B5EF4-FFF2-40B4-BE49-F238E27FC236}">
                <a16:creationId xmlns="" xmlns:a16="http://schemas.microsoft.com/office/drawing/2014/main" id="{13EABE7A-0DA2-4B86-88AE-A317F0BBE7F4}"/>
              </a:ext>
            </a:extLst>
          </p:cNvPr>
          <p:cNvSpPr/>
          <p:nvPr/>
        </p:nvSpPr>
        <p:spPr>
          <a:xfrm>
            <a:off x="2438400" y="2163838"/>
            <a:ext cx="6477000"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Times New Roman" pitchFamily="18" charset="0"/>
                <a:cs typeface="Times New Roman" pitchFamily="18" charset="0"/>
              </a:rPr>
              <a:t>Mỗi</a:t>
            </a:r>
            <a:r>
              <a:rPr lang="en-US" sz="3200" kern="0" dirty="0">
                <a:solidFill>
                  <a:srgbClr val="6E4F2B"/>
                </a:solidFill>
                <a:latin typeface="Times New Roman" pitchFamily="18" charset="0"/>
                <a:cs typeface="Times New Roman" pitchFamily="18" charset="0"/>
              </a:rPr>
              <a:t> con </a:t>
            </a:r>
            <a:r>
              <a:rPr lang="en-US" sz="3200" kern="0" dirty="0" err="1">
                <a:solidFill>
                  <a:srgbClr val="6E4F2B"/>
                </a:solidFill>
                <a:latin typeface="Times New Roman" pitchFamily="18" charset="0"/>
                <a:cs typeface="Times New Roman" pitchFamily="18" charset="0"/>
              </a:rPr>
              <a:t>vật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có</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một</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đặc</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điểm</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riêng</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và</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nhận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ra</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mình</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sai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xin</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lỗi</a:t>
            </a:r>
            <a:r>
              <a:rPr lang="en-US" sz="3200" kern="0" dirty="0">
                <a:solidFill>
                  <a:srgbClr val="6E4F2B"/>
                </a:solidFill>
                <a:latin typeface="Times New Roman" pitchFamily="18" charset="0"/>
                <a:cs typeface="Times New Roman" pitchFamily="18" charset="0"/>
              </a:rPr>
              <a:t> </a:t>
            </a:r>
            <a:r>
              <a:rPr lang="en-US" sz="3200" kern="0" dirty="0" err="1">
                <a:solidFill>
                  <a:srgbClr val="6E4F2B"/>
                </a:solidFill>
                <a:latin typeface="Times New Roman" pitchFamily="18" charset="0"/>
                <a:cs typeface="Times New Roman" pitchFamily="18" charset="0"/>
              </a:rPr>
              <a:t>vịt</a:t>
            </a:r>
            <a:r>
              <a:rPr lang="en-US" sz="3200" kern="0" dirty="0">
                <a:solidFill>
                  <a:srgbClr val="6E4F2B"/>
                </a:solidFill>
                <a:latin typeface="Times New Roman" pitchFamily="18" charset="0"/>
                <a:cs typeface="Times New Roman" pitchFamily="18" charset="0"/>
              </a:rPr>
              <a:t>.</a:t>
            </a:r>
            <a:endParaRPr kumimoji="0" lang="vi-VN" sz="3200" b="0"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85709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6" name="Picture 5">
            <a:extLst>
              <a:ext uri="{FF2B5EF4-FFF2-40B4-BE49-F238E27FC236}">
                <a16:creationId xmlns=""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907" y="1303842"/>
            <a:ext cx="6640371" cy="2380636"/>
          </a:xfrm>
          <a:prstGeom prst="rect">
            <a:avLst/>
          </a:prstGeom>
        </p:spPr>
      </p:pic>
    </p:spTree>
    <p:extLst>
      <p:ext uri="{BB962C8B-B14F-4D97-AF65-F5344CB8AC3E}">
        <p14:creationId xmlns:p14="http://schemas.microsoft.com/office/powerpoint/2010/main" val="99492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descr="Logo&#10;&#10;Description automatically generated">
            <a:extLst>
              <a:ext uri="{FF2B5EF4-FFF2-40B4-BE49-F238E27FC236}">
                <a16:creationId xmlns=""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85" y="1223140"/>
            <a:ext cx="4140251" cy="2236879"/>
          </a:xfrm>
          <a:prstGeom prst="rect">
            <a:avLst/>
          </a:prstGeom>
        </p:spPr>
      </p:pic>
    </p:spTree>
    <p:extLst>
      <p:ext uri="{BB962C8B-B14F-4D97-AF65-F5344CB8AC3E}">
        <p14:creationId xmlns:p14="http://schemas.microsoft.com/office/powerpoint/2010/main" val="248455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0" y="2419431"/>
            <a:ext cx="3516086" cy="4669176"/>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8928" t="64821" r="20360" b="-295"/>
          <a:stretch/>
        </p:blipFill>
        <p:spPr>
          <a:xfrm>
            <a:off x="7949107" y="4669420"/>
            <a:ext cx="1894115" cy="2162629"/>
          </a:xfrm>
          <a:prstGeom prst="rect">
            <a:avLst/>
          </a:prstGeom>
        </p:spPr>
      </p:pic>
      <p:pic>
        <p:nvPicPr>
          <p:cNvPr id="5" name="Picture 4" descr="White text on a black background&#10;&#10;Description automatically generated">
            <a:extLst>
              <a:ext uri="{FF2B5EF4-FFF2-40B4-BE49-F238E27FC236}">
                <a16:creationId xmlns="" xmlns:a16="http://schemas.microsoft.com/office/drawing/2014/main" id="{E7E17881-61FB-499E-83D4-012F48697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25" t="16044" r="10897" b="11184"/>
          <a:stretch/>
        </p:blipFill>
        <p:spPr>
          <a:xfrm>
            <a:off x="52808" y="1102663"/>
            <a:ext cx="4088167" cy="927102"/>
          </a:xfrm>
          <a:prstGeom prst="rect">
            <a:avLst/>
          </a:prstGeom>
        </p:spPr>
      </p:pic>
      <p:sp>
        <p:nvSpPr>
          <p:cNvPr id="42" name="矩形: 圆角 1">
            <a:extLst>
              <a:ext uri="{FF2B5EF4-FFF2-40B4-BE49-F238E27FC236}">
                <a16:creationId xmlns="" xmlns:a16="http://schemas.microsoft.com/office/drawing/2014/main" id="{9F89991F-A1ED-461E-8020-1B96E97BF19A}"/>
              </a:ext>
            </a:extLst>
          </p:cNvPr>
          <p:cNvSpPr/>
          <p:nvPr/>
        </p:nvSpPr>
        <p:spPr>
          <a:xfrm>
            <a:off x="4140975" y="4754019"/>
            <a:ext cx="3938283" cy="870622"/>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Công</a:t>
            </a:r>
            <a:r>
              <a:rPr kumimoji="0" lang="en-US" altLang="zh-CN" sz="4400" b="1" i="0" u="none" strike="noStrike" kern="1200" cap="none" spc="0" normalizeH="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rPr>
              <a:t> </a:t>
            </a:r>
            <a:r>
              <a:rPr kumimoji="0" lang="en-US" altLang="zh-CN" sz="4400" b="1" i="0" u="none" strike="noStrike" kern="1200" cap="none" spc="0" normalizeH="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trường</a:t>
            </a:r>
            <a:endParaRPr kumimoji="0" lang="zh-CN" altLang="en-US" sz="4400" b="1" i="0" u="none" strike="noStrike" kern="1200" cap="none" spc="0" normalizeH="0" baseline="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endParaRPr>
          </a:p>
        </p:txBody>
      </p:sp>
      <p:pic>
        <p:nvPicPr>
          <p:cNvPr id="1026" name="Picture 2">
            <a:extLst>
              <a:ext uri="{FF2B5EF4-FFF2-40B4-BE49-F238E27FC236}">
                <a16:creationId xmlns="" xmlns:a16="http://schemas.microsoft.com/office/drawing/2014/main" id="{EBAFEBAF-9C51-4E98-963A-78E20CB516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780" y="264920"/>
            <a:ext cx="4440413"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5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0" y="2419431"/>
            <a:ext cx="3516086" cy="4669176"/>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8928" t="64821" r="20360" b="-295"/>
          <a:stretch/>
        </p:blipFill>
        <p:spPr>
          <a:xfrm>
            <a:off x="7949107" y="4669420"/>
            <a:ext cx="1894115" cy="2162629"/>
          </a:xfrm>
          <a:prstGeom prst="rect">
            <a:avLst/>
          </a:prstGeom>
        </p:spPr>
      </p:pic>
      <p:pic>
        <p:nvPicPr>
          <p:cNvPr id="5" name="Picture 4" descr="White text on a black background&#10;&#10;Description automatically generated">
            <a:extLst>
              <a:ext uri="{FF2B5EF4-FFF2-40B4-BE49-F238E27FC236}">
                <a16:creationId xmlns="" xmlns:a16="http://schemas.microsoft.com/office/drawing/2014/main" id="{E7E17881-61FB-499E-83D4-012F48697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25" t="16044" r="10897" b="11184"/>
          <a:stretch/>
        </p:blipFill>
        <p:spPr>
          <a:xfrm>
            <a:off x="52808" y="1102663"/>
            <a:ext cx="4088167" cy="927102"/>
          </a:xfrm>
          <a:prstGeom prst="rect">
            <a:avLst/>
          </a:prstGeom>
        </p:spPr>
      </p:pic>
      <p:sp>
        <p:nvSpPr>
          <p:cNvPr id="42" name="矩形: 圆角 1">
            <a:extLst>
              <a:ext uri="{FF2B5EF4-FFF2-40B4-BE49-F238E27FC236}">
                <a16:creationId xmlns="" xmlns:a16="http://schemas.microsoft.com/office/drawing/2014/main" id="{9F89991F-A1ED-461E-8020-1B96E97BF19A}"/>
              </a:ext>
            </a:extLst>
          </p:cNvPr>
          <p:cNvSpPr/>
          <p:nvPr/>
        </p:nvSpPr>
        <p:spPr>
          <a:xfrm>
            <a:off x="4572000" y="4557288"/>
            <a:ext cx="349297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Báo</a:t>
            </a:r>
            <a:r>
              <a:rPr kumimoji="0" lang="en-US" altLang="zh-CN" sz="6000" b="1" i="0" u="none" strike="noStrike" kern="1200" cap="none" spc="0" normalizeH="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rPr>
              <a:t> </a:t>
            </a:r>
            <a:r>
              <a:rPr kumimoji="0" lang="en-US" altLang="zh-CN" sz="6000" b="1" i="0" u="none" strike="noStrike" kern="1200" cap="none" spc="0" normalizeH="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thức</a:t>
            </a:r>
            <a:endParaRPr kumimoji="0" lang="zh-CN" altLang="en-US" sz="6000" b="1" i="0" u="none" strike="noStrike" kern="1200" cap="none" spc="0" normalizeH="0" baseline="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endParaRPr>
          </a:p>
        </p:txBody>
      </p:sp>
      <p:pic>
        <p:nvPicPr>
          <p:cNvPr id="3074" name="Picture 2">
            <a:extLst>
              <a:ext uri="{FF2B5EF4-FFF2-40B4-BE49-F238E27FC236}">
                <a16:creationId xmlns="" xmlns:a16="http://schemas.microsoft.com/office/drawing/2014/main" id="{3AC2456A-5333-422A-B36C-BCE4161C4F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5163" y="591821"/>
            <a:ext cx="4038362"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1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0" y="2419431"/>
            <a:ext cx="3516086" cy="4669176"/>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8928" t="64821" r="20360" b="-295"/>
          <a:stretch/>
        </p:blipFill>
        <p:spPr>
          <a:xfrm>
            <a:off x="7949107" y="4669420"/>
            <a:ext cx="1894115" cy="2162629"/>
          </a:xfrm>
          <a:prstGeom prst="rect">
            <a:avLst/>
          </a:prstGeom>
        </p:spPr>
      </p:pic>
      <p:pic>
        <p:nvPicPr>
          <p:cNvPr id="5" name="Picture 4" descr="White text on a black background&#10;&#10;Description automatically generated">
            <a:extLst>
              <a:ext uri="{FF2B5EF4-FFF2-40B4-BE49-F238E27FC236}">
                <a16:creationId xmlns="" xmlns:a16="http://schemas.microsoft.com/office/drawing/2014/main" id="{E7E17881-61FB-499E-83D4-012F48697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25" t="16044" r="10897" b="11184"/>
          <a:stretch/>
        </p:blipFill>
        <p:spPr>
          <a:xfrm>
            <a:off x="52808" y="1102663"/>
            <a:ext cx="4088167" cy="927102"/>
          </a:xfrm>
          <a:prstGeom prst="rect">
            <a:avLst/>
          </a:prstGeom>
        </p:spPr>
      </p:pic>
      <p:sp>
        <p:nvSpPr>
          <p:cNvPr id="42" name="矩形: 圆角 1">
            <a:extLst>
              <a:ext uri="{FF2B5EF4-FFF2-40B4-BE49-F238E27FC236}">
                <a16:creationId xmlns="" xmlns:a16="http://schemas.microsoft.com/office/drawing/2014/main" id="{9F89991F-A1ED-461E-8020-1B96E97BF19A}"/>
              </a:ext>
            </a:extLst>
          </p:cNvPr>
          <p:cNvSpPr/>
          <p:nvPr/>
        </p:nvSpPr>
        <p:spPr>
          <a:xfrm>
            <a:off x="4807997" y="4557288"/>
            <a:ext cx="3256973"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Hành</a:t>
            </a:r>
            <a:r>
              <a:rPr kumimoji="0" lang="en-US" altLang="zh-CN" sz="6000" b="1" i="0" u="none" strike="noStrike" kern="1200" cap="none" spc="0" normalizeH="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rPr>
              <a:t> </a:t>
            </a:r>
            <a:r>
              <a:rPr kumimoji="0" lang="en-US" altLang="zh-CN" sz="6000" b="1" i="0" u="none" strike="noStrike" kern="1200" cap="none" spc="0" normalizeH="0" noProof="0" dirty="0" err="1">
                <a:ln>
                  <a:noFill/>
                </a:ln>
                <a:solidFill>
                  <a:srgbClr val="C00000"/>
                </a:solidFill>
                <a:effectLst/>
                <a:uLnTx/>
                <a:uFillTx/>
                <a:latin typeface="Times New Roman" pitchFamily="18" charset="0"/>
                <a:ea typeface="华文细黑" panose="02010600040101010101" pitchFamily="2" charset="-122"/>
                <a:cs typeface="Times New Roman" pitchFamily="18" charset="0"/>
              </a:rPr>
              <a:t>lý</a:t>
            </a:r>
            <a:endParaRPr kumimoji="0" lang="zh-CN" altLang="en-US" sz="6000" b="1" i="0" u="none" strike="noStrike" kern="1200" cap="none" spc="0" normalizeH="0" baseline="0" noProof="0" dirty="0">
              <a:ln>
                <a:noFill/>
              </a:ln>
              <a:solidFill>
                <a:srgbClr val="C00000"/>
              </a:solidFill>
              <a:effectLst/>
              <a:uLnTx/>
              <a:uFillTx/>
              <a:latin typeface="Times New Roman" pitchFamily="18" charset="0"/>
              <a:ea typeface="华文细黑" panose="02010600040101010101" pitchFamily="2" charset="-122"/>
              <a:cs typeface="Times New Roman" pitchFamily="18" charset="0"/>
            </a:endParaRPr>
          </a:p>
        </p:txBody>
      </p:sp>
      <p:pic>
        <p:nvPicPr>
          <p:cNvPr id="2050" name="Picture 2">
            <a:extLst>
              <a:ext uri="{FF2B5EF4-FFF2-40B4-BE49-F238E27FC236}">
                <a16:creationId xmlns="" xmlns:a16="http://schemas.microsoft.com/office/drawing/2014/main" id="{BEDAB571-DBBA-4C41-96AD-1EC55E9380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7997" y="660454"/>
            <a:ext cx="4088168"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3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7" name="Picture 6">
            <a:extLst>
              <a:ext uri="{FF2B5EF4-FFF2-40B4-BE49-F238E27FC236}">
                <a16:creationId xmlns="" xmlns:a16="http://schemas.microsoft.com/office/drawing/2014/main" id="{637F78C1-D8E7-4657-B8EB-9CDC6D869879}"/>
              </a:ext>
            </a:extLst>
          </p:cNvPr>
          <p:cNvPicPr>
            <a:picLocks noChangeAspect="1"/>
          </p:cNvPicPr>
          <p:nvPr/>
        </p:nvPicPr>
        <p:blipFill>
          <a:blip r:embed="rId7"/>
          <a:stretch>
            <a:fillRect/>
          </a:stretch>
        </p:blipFill>
        <p:spPr>
          <a:xfrm>
            <a:off x="321983" y="2213952"/>
            <a:ext cx="5207960" cy="2347163"/>
          </a:xfrm>
          <a:prstGeom prst="rect">
            <a:avLst/>
          </a:prstGeom>
        </p:spPr>
      </p:pic>
    </p:spTree>
    <p:extLst>
      <p:ext uri="{BB962C8B-B14F-4D97-AF65-F5344CB8AC3E}">
        <p14:creationId xmlns:p14="http://schemas.microsoft.com/office/powerpoint/2010/main" val="252401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 xmlns:a16="http://schemas.microsoft.com/office/drawing/2014/main" id="{50B62283-F769-45A7-8C1E-0EFA9142B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23159"/>
            <a:ext cx="7991475" cy="5632106"/>
          </a:xfrm>
          <a:prstGeom prst="rect">
            <a:avLst/>
          </a:prstGeom>
        </p:spPr>
      </p:pic>
      <p:pic>
        <p:nvPicPr>
          <p:cNvPr id="53" name="图片 3">
            <a:extLst>
              <a:ext uri="{FF2B5EF4-FFF2-40B4-BE49-F238E27FC236}">
                <a16:creationId xmlns="" xmlns:a16="http://schemas.microsoft.com/office/drawing/2014/main" id="{E967028A-1BFB-45A5-A429-78F219A93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694" y="3998"/>
            <a:ext cx="1707356" cy="1838325"/>
          </a:xfrm>
          <a:prstGeom prst="rect">
            <a:avLst/>
          </a:prstGeom>
        </p:spPr>
      </p:pic>
      <p:pic>
        <p:nvPicPr>
          <p:cNvPr id="55" name="Picture 54" descr="A picture containing toy, doll&#10;&#10;Description automatically generated">
            <a:extLst>
              <a:ext uri="{FF2B5EF4-FFF2-40B4-BE49-F238E27FC236}">
                <a16:creationId xmlns="" xmlns:a16="http://schemas.microsoft.com/office/drawing/2014/main" id="{84F2015D-EE9F-490B-B31E-D481999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223" y="3599102"/>
            <a:ext cx="2891777" cy="3535680"/>
          </a:xfrm>
          <a:prstGeom prst="rect">
            <a:avLst/>
          </a:prstGeom>
        </p:spPr>
      </p:pic>
      <p:sp>
        <p:nvSpPr>
          <p:cNvPr id="9" name="TextBox 8">
            <a:extLst>
              <a:ext uri="{FF2B5EF4-FFF2-40B4-BE49-F238E27FC236}">
                <a16:creationId xmlns="" xmlns:a16="http://schemas.microsoft.com/office/drawing/2014/main" id="{C85708CA-E7C4-4399-8EDE-1B8E778B9C73}"/>
              </a:ext>
            </a:extLst>
          </p:cNvPr>
          <p:cNvSpPr txBox="1"/>
          <p:nvPr/>
        </p:nvSpPr>
        <p:spPr>
          <a:xfrm>
            <a:off x="533400" y="2286000"/>
            <a:ext cx="44957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1.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Vẽ</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sơ</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đồ</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bạn</a:t>
            </a:r>
            <a:endParaRPr kumimoji="0" lang="en-US" sz="5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8356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2">
            <a:extLst>
              <a:ext uri="{FF2B5EF4-FFF2-40B4-BE49-F238E27FC236}">
                <a16:creationId xmlns="" xmlns:a16="http://schemas.microsoft.com/office/drawing/2014/main" id="{96C753BF-6E73-4537-848B-148989380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5097554"/>
            <a:ext cx="9144000" cy="1760447"/>
          </a:xfrm>
          <a:prstGeom prst="rect">
            <a:avLst/>
          </a:prstGeom>
        </p:spPr>
      </p:pic>
      <p:sp>
        <p:nvSpPr>
          <p:cNvPr id="24" name="TextBox 23">
            <a:extLst>
              <a:ext uri="{FF2B5EF4-FFF2-40B4-BE49-F238E27FC236}">
                <a16:creationId xmlns="" xmlns:a16="http://schemas.microsoft.com/office/drawing/2014/main" id="{CAE5144A-5CD4-49FF-8E3F-EE4B88E30DE2}"/>
              </a:ext>
            </a:extLst>
          </p:cNvPr>
          <p:cNvSpPr txBox="1"/>
          <p:nvPr/>
        </p:nvSpPr>
        <p:spPr>
          <a:xfrm>
            <a:off x="1039085" y="144596"/>
            <a:ext cx="76962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Vẽ</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sơ</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đồ</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kết</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nối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ngôi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sao</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tên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đến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ngôi</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sao</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tên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thân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pic>
        <p:nvPicPr>
          <p:cNvPr id="21" name="Picture 20">
            <a:extLst>
              <a:ext uri="{FF2B5EF4-FFF2-40B4-BE49-F238E27FC236}">
                <a16:creationId xmlns="" xmlns:a16="http://schemas.microsoft.com/office/drawing/2014/main" id="{63676BDF-CF53-4AF7-A6CF-F0F4CD637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26" y="275349"/>
            <a:ext cx="704117" cy="938822"/>
          </a:xfrm>
          <a:prstGeom prst="rect">
            <a:avLst/>
          </a:prstGeom>
        </p:spPr>
      </p:pic>
      <p:grpSp>
        <p:nvGrpSpPr>
          <p:cNvPr id="6" name="Group 5">
            <a:extLst>
              <a:ext uri="{FF2B5EF4-FFF2-40B4-BE49-F238E27FC236}">
                <a16:creationId xmlns="" xmlns:a16="http://schemas.microsoft.com/office/drawing/2014/main" id="{D65C72E4-A955-441D-9545-99BD7688B403}"/>
              </a:ext>
            </a:extLst>
          </p:cNvPr>
          <p:cNvGrpSpPr/>
          <p:nvPr/>
        </p:nvGrpSpPr>
        <p:grpSpPr>
          <a:xfrm>
            <a:off x="743717" y="1503678"/>
            <a:ext cx="2578330" cy="2253973"/>
            <a:chOff x="1223393" y="1503677"/>
            <a:chExt cx="3437773" cy="2253973"/>
          </a:xfrm>
        </p:grpSpPr>
        <p:grpSp>
          <p:nvGrpSpPr>
            <p:cNvPr id="4" name="Group 3">
              <a:extLst>
                <a:ext uri="{FF2B5EF4-FFF2-40B4-BE49-F238E27FC236}">
                  <a16:creationId xmlns=""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 xmlns:a16="http://schemas.microsoft.com/office/drawing/2014/main" id="{A110BED9-BDC6-43EC-ACCA-1DED688516C4}"/>
                </a:ext>
              </a:extLst>
            </p:cNvPr>
            <p:cNvSpPr/>
            <p:nvPr/>
          </p:nvSpPr>
          <p:spPr>
            <a:xfrm>
              <a:off x="4031246" y="2143759"/>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 xmlns:a16="http://schemas.microsoft.com/office/drawing/2014/main" id="{24E75490-99C3-41FC-A4BC-2E48B440864C}"/>
              </a:ext>
            </a:extLst>
          </p:cNvPr>
          <p:cNvGrpSpPr/>
          <p:nvPr/>
        </p:nvGrpSpPr>
        <p:grpSpPr>
          <a:xfrm>
            <a:off x="1001367" y="2876055"/>
            <a:ext cx="2367373" cy="2253973"/>
            <a:chOff x="1223393" y="1503677"/>
            <a:chExt cx="3156499" cy="2253973"/>
          </a:xfrm>
        </p:grpSpPr>
        <p:sp>
          <p:nvSpPr>
            <p:cNvPr id="10" name="Google Shape;200;p27">
              <a:extLst>
                <a:ext uri="{FF2B5EF4-FFF2-40B4-BE49-F238E27FC236}">
                  <a16:creationId xmlns=""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 xmlns:a16="http://schemas.microsoft.com/office/drawing/2014/main" id="{92557883-F04C-49F6-906B-E29FEA87A6CF}"/>
                </a:ext>
              </a:extLst>
            </p:cNvPr>
            <p:cNvSpPr txBox="1"/>
            <p:nvPr/>
          </p:nvSpPr>
          <p:spPr>
            <a:xfrm>
              <a:off x="1375961" y="2154087"/>
              <a:ext cx="3003931"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 xmlns:a16="http://schemas.microsoft.com/office/drawing/2014/main" id="{44D173E3-37DC-4B81-B40F-0B97E48A8184}"/>
              </a:ext>
            </a:extLst>
          </p:cNvPr>
          <p:cNvGrpSpPr/>
          <p:nvPr/>
        </p:nvGrpSpPr>
        <p:grpSpPr>
          <a:xfrm>
            <a:off x="3391123" y="2094279"/>
            <a:ext cx="1340897" cy="1246239"/>
            <a:chOff x="5017518" y="2094278"/>
            <a:chExt cx="1291842" cy="1246239"/>
          </a:xfrm>
        </p:grpSpPr>
        <p:sp>
          <p:nvSpPr>
            <p:cNvPr id="7" name="Star: 5 Points 6">
              <a:extLst>
                <a:ext uri="{FF2B5EF4-FFF2-40B4-BE49-F238E27FC236}">
                  <a16:creationId xmlns=""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 xmlns:a16="http://schemas.microsoft.com/office/drawing/2014/main" id="{A3C91EA8-AE63-4EF8-81F0-7D2C5C9F5CAC}"/>
                </a:ext>
              </a:extLst>
            </p:cNvPr>
            <p:cNvSpPr txBox="1"/>
            <p:nvPr/>
          </p:nvSpPr>
          <p:spPr>
            <a:xfrm>
              <a:off x="5129278" y="2509520"/>
              <a:ext cx="966722" cy="830997"/>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 xmlns:a16="http://schemas.microsoft.com/office/drawing/2014/main" id="{48D7B4F8-BC25-44FD-8F69-081FC1DAE471}"/>
              </a:ext>
            </a:extLst>
          </p:cNvPr>
          <p:cNvSpPr/>
          <p:nvPr/>
        </p:nvSpPr>
        <p:spPr>
          <a:xfrm>
            <a:off x="4533900" y="2956560"/>
            <a:ext cx="50292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 xmlns:a16="http://schemas.microsoft.com/office/drawing/2014/main" id="{8B166573-C079-45A9-953B-40A096E3532B}"/>
              </a:ext>
            </a:extLst>
          </p:cNvPr>
          <p:cNvSpPr/>
          <p:nvPr/>
        </p:nvSpPr>
        <p:spPr>
          <a:xfrm>
            <a:off x="4946522" y="2928612"/>
            <a:ext cx="47244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 xmlns:a16="http://schemas.microsoft.com/office/drawing/2014/main" id="{940AE844-EC4C-45B2-B7FB-31E7E9E6BF60}"/>
              </a:ext>
            </a:extLst>
          </p:cNvPr>
          <p:cNvSpPr/>
          <p:nvPr/>
        </p:nvSpPr>
        <p:spPr>
          <a:xfrm>
            <a:off x="5310663" y="3361780"/>
            <a:ext cx="47244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BB721541-4266-4EF3-9323-A066D891D3D7}"/>
              </a:ext>
            </a:extLst>
          </p:cNvPr>
          <p:cNvGrpSpPr/>
          <p:nvPr/>
        </p:nvGrpSpPr>
        <p:grpSpPr>
          <a:xfrm>
            <a:off x="5630041" y="2802713"/>
            <a:ext cx="968882" cy="1200329"/>
            <a:chOff x="5017518" y="2094278"/>
            <a:chExt cx="1291842" cy="1200329"/>
          </a:xfrm>
        </p:grpSpPr>
        <p:sp>
          <p:nvSpPr>
            <p:cNvPr id="20" name="Star: 5 Points 19">
              <a:extLst>
                <a:ext uri="{FF2B5EF4-FFF2-40B4-BE49-F238E27FC236}">
                  <a16:creationId xmlns=""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 xmlns:a16="http://schemas.microsoft.com/office/drawing/2014/main" id="{0860FD3F-8267-4805-8511-38672622D56C}"/>
              </a:ext>
            </a:extLst>
          </p:cNvPr>
          <p:cNvSpPr/>
          <p:nvPr/>
        </p:nvSpPr>
        <p:spPr>
          <a:xfrm>
            <a:off x="6387755" y="3616216"/>
            <a:ext cx="321088"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393E93EA-813A-4B54-BEEC-E91D964B52F3}"/>
              </a:ext>
            </a:extLst>
          </p:cNvPr>
          <p:cNvSpPr txBox="1"/>
          <p:nvPr/>
        </p:nvSpPr>
        <p:spPr>
          <a:xfrm rot="569907">
            <a:off x="6569586" y="3418759"/>
            <a:ext cx="403954"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 xmlns:a16="http://schemas.microsoft.com/office/drawing/2014/main" id="{7379A059-B042-4EA7-8EFF-A36441859679}"/>
              </a:ext>
            </a:extLst>
          </p:cNvPr>
          <p:cNvSpPr/>
          <p:nvPr/>
        </p:nvSpPr>
        <p:spPr>
          <a:xfrm>
            <a:off x="6739716" y="3787938"/>
            <a:ext cx="321088"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D177B027-1195-4573-B315-C0F581282E3E}"/>
              </a:ext>
            </a:extLst>
          </p:cNvPr>
          <p:cNvGrpSpPr/>
          <p:nvPr/>
        </p:nvGrpSpPr>
        <p:grpSpPr>
          <a:xfrm>
            <a:off x="6950493" y="3079341"/>
            <a:ext cx="968882" cy="1200329"/>
            <a:chOff x="5017518" y="2094278"/>
            <a:chExt cx="1291842" cy="1200329"/>
          </a:xfrm>
        </p:grpSpPr>
        <p:sp>
          <p:nvSpPr>
            <p:cNvPr id="27" name="Star: 5 Points 26">
              <a:extLst>
                <a:ext uri="{FF2B5EF4-FFF2-40B4-BE49-F238E27FC236}">
                  <a16:creationId xmlns=""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 xmlns:a16="http://schemas.microsoft.com/office/drawing/2014/main" id="{57C94B46-64D1-4723-86BC-7FF005AA78CF}"/>
              </a:ext>
            </a:extLst>
          </p:cNvPr>
          <p:cNvSpPr/>
          <p:nvPr/>
        </p:nvSpPr>
        <p:spPr>
          <a:xfrm>
            <a:off x="5729252" y="2639519"/>
            <a:ext cx="20558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 xmlns:a16="http://schemas.microsoft.com/office/drawing/2014/main" id="{E2A91642-1643-4F08-810B-AEA0331DA879}"/>
              </a:ext>
            </a:extLst>
          </p:cNvPr>
          <p:cNvSpPr/>
          <p:nvPr/>
        </p:nvSpPr>
        <p:spPr>
          <a:xfrm>
            <a:off x="5747732" y="2217956"/>
            <a:ext cx="47244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 xmlns:a16="http://schemas.microsoft.com/office/drawing/2014/main" id="{3C2CE725-A35C-4BB2-98DC-90AF724CAA22}"/>
              </a:ext>
            </a:extLst>
          </p:cNvPr>
          <p:cNvGrpSpPr/>
          <p:nvPr/>
        </p:nvGrpSpPr>
        <p:grpSpPr>
          <a:xfrm>
            <a:off x="6287120" y="1208632"/>
            <a:ext cx="1256679" cy="1200329"/>
            <a:chOff x="5017518" y="2094278"/>
            <a:chExt cx="1291842" cy="1200329"/>
          </a:xfrm>
        </p:grpSpPr>
        <p:sp>
          <p:nvSpPr>
            <p:cNvPr id="32" name="Star: 5 Points 31">
              <a:extLst>
                <a:ext uri="{FF2B5EF4-FFF2-40B4-BE49-F238E27FC236}">
                  <a16:creationId xmlns=""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 xmlns:a16="http://schemas.microsoft.com/office/drawing/2014/main" id="{AFF18518-73BE-44F7-93A9-8EBD5F93C924}"/>
                </a:ext>
              </a:extLst>
            </p:cNvPr>
            <p:cNvSpPr txBox="1"/>
            <p:nvPr/>
          </p:nvSpPr>
          <p:spPr>
            <a:xfrm>
              <a:off x="5121350" y="2551042"/>
              <a:ext cx="114528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 xmlns:a16="http://schemas.microsoft.com/office/drawing/2014/main" id="{16DCAA80-79D3-44A0-A440-EBC967F5CCC5}"/>
              </a:ext>
            </a:extLst>
          </p:cNvPr>
          <p:cNvSpPr/>
          <p:nvPr/>
        </p:nvSpPr>
        <p:spPr>
          <a:xfrm>
            <a:off x="6012180" y="1991360"/>
            <a:ext cx="47244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93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335</Words>
  <Application>Microsoft Office PowerPoint</Application>
  <PresentationFormat>On-screen Show (4:3)</PresentationFormat>
  <Paragraphs>59</Paragraphs>
  <Slides>24</Slides>
  <Notes>23</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12</cp:revision>
  <dcterms:created xsi:type="dcterms:W3CDTF">2022-11-07T08:10:10Z</dcterms:created>
  <dcterms:modified xsi:type="dcterms:W3CDTF">2022-11-11T14:46:30Z</dcterms:modified>
</cp:coreProperties>
</file>