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9" r:id="rId3"/>
    <p:sldId id="256" r:id="rId4"/>
    <p:sldId id="260" r:id="rId5"/>
    <p:sldId id="262" r:id="rId6"/>
    <p:sldId id="263" r:id="rId7"/>
    <p:sldId id="265" r:id="rId8"/>
    <p:sldId id="267" r:id="rId9"/>
    <p:sldId id="25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2CA7-AB2F-4F39-BA23-D5464B4886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F41B3-FE46-40BC-BBF0-3D42CBF2A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0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3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54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137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5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32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80AF-F39F-4A4F-97AE-4FFE0A0783C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5F7C-FE45-4CE0-AA0E-2B3063E24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19952" y="2281645"/>
            <a:ext cx="879544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67476" y="2692458"/>
            <a:ext cx="820904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bài:Thực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kĩ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10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74D77F6-39E8-4017-AAE2-19412D7D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953000"/>
            <a:ext cx="1295400" cy="1614947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=""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3876869" y="1627646"/>
            <a:ext cx="4495800" cy="2944354"/>
          </a:xfrm>
          <a:prstGeom prst="wedgeRoundRectCallout">
            <a:avLst>
              <a:gd name="adj1" fmla="val 35087"/>
              <a:gd name="adj2" fmla="val 65442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0374280-3B24-421F-800E-C209D385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46896"/>
            <a:ext cx="5257800" cy="943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737FB8F-7688-4A88-B2C9-ABFB79E87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381000"/>
            <a:ext cx="40386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405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5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30FB06-489D-4DAB-842C-29D606790435}"/>
              </a:ext>
            </a:extLst>
          </p:cNvPr>
          <p:cNvGrpSpPr/>
          <p:nvPr/>
        </p:nvGrpSpPr>
        <p:grpSpPr>
          <a:xfrm>
            <a:off x="1616181" y="1554929"/>
            <a:ext cx="5909733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9F22094-D239-4432-BD24-3C8887FE899C}"/>
                </a:ext>
              </a:extLst>
            </p:cNvPr>
            <p:cNvSpPr txBox="1"/>
            <p:nvPr/>
          </p:nvSpPr>
          <p:spPr>
            <a:xfrm>
              <a:off x="2953247" y="2339692"/>
              <a:ext cx="6288047" cy="1991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biệt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lại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71601"/>
            <a:ext cx="154305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2429344"/>
            <a:ext cx="3052233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642" y="670107"/>
            <a:ext cx="448733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2806622" y="5347873"/>
            <a:ext cx="833535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7827951" y="669467"/>
            <a:ext cx="833535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7550987" y="5942091"/>
            <a:ext cx="389001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07263" y="4662310"/>
            <a:ext cx="389001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54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337521" cy="4307840"/>
            <a:chOff x="501720" y="1828800"/>
            <a:chExt cx="4011095" cy="32004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716469" y="3293670"/>
              <a:ext cx="3796346" cy="891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 Quét Nhà - Nhạc Thiếu Nh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533400" y="304800"/>
            <a:ext cx="8077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1022" y="1295401"/>
            <a:ext cx="154305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2308860" y="863600"/>
            <a:ext cx="423672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351459"/>
              <a:ext cx="2993146" cy="7225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tập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15" y="1089248"/>
            <a:ext cx="1948251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FE9669B-7E44-4DDF-8319-D83C5B0E4F50}"/>
              </a:ext>
            </a:extLst>
          </p:cNvPr>
          <p:cNvSpPr/>
          <p:nvPr/>
        </p:nvSpPr>
        <p:spPr>
          <a:xfrm>
            <a:off x="1654" y="-55072"/>
            <a:ext cx="9140694" cy="1041159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矩形 28">
            <a:extLst>
              <a:ext uri="{FF2B5EF4-FFF2-40B4-BE49-F238E27FC236}">
                <a16:creationId xmlns="" xmlns:a16="http://schemas.microsoft.com/office/drawing/2014/main" id="{F3B0267B-031B-480D-9638-AAD70A57500D}"/>
              </a:ext>
            </a:extLst>
          </p:cNvPr>
          <p:cNvSpPr/>
          <p:nvPr/>
        </p:nvSpPr>
        <p:spPr>
          <a:xfrm>
            <a:off x="1434316" y="224069"/>
            <a:ext cx="78704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17">
              <a:defRPr/>
            </a:pPr>
            <a:r>
              <a:rPr lang="vi-VN" altLang="zh-CN" sz="3200" b="1" spc="-150" noProof="1">
                <a:latin typeface="+mj-lt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Hãy kể về một người hàng xóm mà em yêu </a:t>
            </a:r>
            <a:r>
              <a:rPr lang="vi-VN" altLang="zh-CN" sz="3200" b="1" spc="-150" noProof="1" smtClean="0">
                <a:latin typeface="+mj-lt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quý</a:t>
            </a:r>
            <a:r>
              <a:rPr lang="en-US" altLang="zh-CN" sz="3200" b="1" spc="-150" noProof="1" smtClean="0">
                <a:latin typeface="+mj-lt"/>
                <a:ea typeface="华文新魏" panose="02010800040101010101" pitchFamily="2" charset="-122"/>
                <a:cs typeface="+mn-ea"/>
                <a:sym typeface="Arial" panose="020B0604020202020204" pitchFamily="34" charset="0"/>
              </a:rPr>
              <a:t>.</a:t>
            </a:r>
            <a:endParaRPr lang="zh-CN" altLang="en-US" sz="3200" b="1" spc="-150" noProof="1">
              <a:latin typeface="+mj-lt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6" name="Picture 10" descr="Mục này có hình ảnh của: ">
            <a:extLst>
              <a:ext uri="{FF2B5EF4-FFF2-40B4-BE49-F238E27FC236}">
                <a16:creationId xmlns="" xmlns:a16="http://schemas.microsoft.com/office/drawing/2014/main" id="{B3D62701-3F44-4B4A-9E11-8C2FA2E0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32" y="-55072"/>
            <a:ext cx="1429737" cy="10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0856BBA-A78D-4A82-8C7A-0B74756CC7D9}"/>
              </a:ext>
            </a:extLst>
          </p:cNvPr>
          <p:cNvGrpSpPr/>
          <p:nvPr/>
        </p:nvGrpSpPr>
        <p:grpSpPr>
          <a:xfrm>
            <a:off x="417303" y="2209799"/>
            <a:ext cx="8227947" cy="2074919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AD7E9E5F-8273-4FAB-AECA-1616173B9C78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F818C2D6-1AB8-40D5-96B4-8D8CC8BDB595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66330E8-E442-4944-9614-9AA7C6B09587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BF130A2B-A88C-4558-BA67-D7C0C693A328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07F8F67-C412-4F46-AF80-049B0E474B20}"/>
              </a:ext>
            </a:extLst>
          </p:cNvPr>
          <p:cNvSpPr txBox="1"/>
          <p:nvPr/>
        </p:nvSpPr>
        <p:spPr>
          <a:xfrm>
            <a:off x="721820" y="2345727"/>
            <a:ext cx="754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914217">
              <a:buBlip>
                <a:blip r:embed="rId5"/>
              </a:buBlip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</a:rPr>
              <a:t>Người </a:t>
            </a:r>
            <a:r>
              <a:rPr lang="vi-VN" sz="4000" b="1" dirty="0">
                <a:solidFill>
                  <a:srgbClr val="000000"/>
                </a:solidFill>
                <a:latin typeface="+mj-lt"/>
              </a:rPr>
              <a:t>hàng xóm đó tên là gì?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  <a:p>
            <a:pPr marL="342831" indent="-342831" algn="just" defTabSz="914217">
              <a:buBlip>
                <a:blip r:embed="rId5"/>
              </a:buBlip>
            </a:pPr>
            <a:r>
              <a:rPr lang="en-US" sz="40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4000" b="1" dirty="0" smtClean="0">
                <a:solidFill>
                  <a:srgbClr val="000000"/>
                </a:solidFill>
                <a:latin typeface="+mj-lt"/>
              </a:rPr>
              <a:t>Vì </a:t>
            </a:r>
            <a:r>
              <a:rPr lang="vi-VN" sz="4000" b="1" dirty="0">
                <a:solidFill>
                  <a:srgbClr val="000000"/>
                </a:solidFill>
                <a:latin typeface="+mj-lt"/>
              </a:rPr>
              <a:t>sao em yêu quý người hàng xóm đó?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631785-A04A-48FC-93F9-FEF479A79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628" y="4724400"/>
            <a:ext cx="3716755" cy="1829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855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1055085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=""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04427" y="974664"/>
            <a:ext cx="5073190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=""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492144" y="1130744"/>
            <a:ext cx="4392101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=""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=""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7939" y="1887988"/>
            <a:ext cx="4408122" cy="1395297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05968"/>
            <a:ext cx="2886920" cy="29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FE9669B-7E44-4DDF-8319-D83C5B0E4F50}"/>
              </a:ext>
            </a:extLst>
          </p:cNvPr>
          <p:cNvSpPr/>
          <p:nvPr/>
        </p:nvSpPr>
        <p:spPr>
          <a:xfrm>
            <a:off x="1654" y="-55072"/>
            <a:ext cx="9140694" cy="1041159"/>
          </a:xfrm>
          <a:prstGeom prst="rect">
            <a:avLst/>
          </a:prstGeom>
          <a:solidFill>
            <a:srgbClr val="A2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6" name="Picture 10" descr="Mục này có hình ảnh của: ">
            <a:extLst>
              <a:ext uri="{FF2B5EF4-FFF2-40B4-BE49-F238E27FC236}">
                <a16:creationId xmlns="" xmlns:a16="http://schemas.microsoft.com/office/drawing/2014/main" id="{B3D62701-3F44-4B4A-9E11-8C2FA2E0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32" y="-55072"/>
            <a:ext cx="1429737" cy="10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0856BBA-A78D-4A82-8C7A-0B74756CC7D9}"/>
              </a:ext>
            </a:extLst>
          </p:cNvPr>
          <p:cNvGrpSpPr/>
          <p:nvPr/>
        </p:nvGrpSpPr>
        <p:grpSpPr>
          <a:xfrm>
            <a:off x="417303" y="2209799"/>
            <a:ext cx="8227947" cy="1752601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AD7E9E5F-8273-4FAB-AECA-1616173B9C78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F818C2D6-1AB8-40D5-96B4-8D8CC8BDB595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66330E8-E442-4944-9614-9AA7C6B09587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BF130A2B-A88C-4558-BA67-D7C0C693A328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21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07F8F67-C412-4F46-AF80-049B0E474B20}"/>
              </a:ext>
            </a:extLst>
          </p:cNvPr>
          <p:cNvSpPr txBox="1"/>
          <p:nvPr/>
        </p:nvSpPr>
        <p:spPr>
          <a:xfrm>
            <a:off x="721820" y="2345727"/>
            <a:ext cx="7542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914217">
              <a:buBlip>
                <a:blip r:embed="rId5"/>
              </a:buBlip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831" indent="-342831" algn="just" defTabSz="914217">
              <a:buBlip>
                <a:blip r:embed="rId5"/>
              </a:buBlip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631785-A04A-48FC-93F9-FEF479A79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628" y="4724400"/>
            <a:ext cx="3716755" cy="1829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9085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37FB8F-7688-4A88-B2C9-ABFB79E8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1000"/>
            <a:ext cx="457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006EA3D-0D66-4EC5-838A-E24349A1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46808"/>
            <a:ext cx="5374504" cy="61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33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35">
            <a:extLst>
              <a:ext uri="{FF2B5EF4-FFF2-40B4-BE49-F238E27FC236}">
                <a16:creationId xmlns="" xmlns:a16="http://schemas.microsoft.com/office/drawing/2014/main" id="{10D90863-631A-4729-A81A-5692D73B194C}"/>
              </a:ext>
            </a:extLst>
          </p:cNvPr>
          <p:cNvSpPr/>
          <p:nvPr/>
        </p:nvSpPr>
        <p:spPr>
          <a:xfrm>
            <a:off x="5181600" y="1341614"/>
            <a:ext cx="3810000" cy="3458986"/>
          </a:xfrm>
          <a:prstGeom prst="wedgeRoundRectCallout">
            <a:avLst>
              <a:gd name="adj1" fmla="val 33867"/>
              <a:gd name="adj2" fmla="val 60222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006EA3D-0D66-4EC5-838A-E24349A10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86" y="381000"/>
            <a:ext cx="5242886" cy="61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129</Words>
  <Application>Microsoft Office PowerPoint</Application>
  <PresentationFormat>On-screen Show (4:3)</PresentationFormat>
  <Paragraphs>17</Paragraphs>
  <Slides>11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16</cp:revision>
  <dcterms:created xsi:type="dcterms:W3CDTF">2022-11-07T02:19:10Z</dcterms:created>
  <dcterms:modified xsi:type="dcterms:W3CDTF">2022-11-11T14:43:06Z</dcterms:modified>
</cp:coreProperties>
</file>