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470" r:id="rId3"/>
    <p:sldId id="461" r:id="rId4"/>
    <p:sldId id="369" r:id="rId5"/>
    <p:sldId id="475" r:id="rId6"/>
    <p:sldId id="480" r:id="rId7"/>
    <p:sldId id="352" r:id="rId8"/>
    <p:sldId id="353" r:id="rId9"/>
    <p:sldId id="476" r:id="rId10"/>
    <p:sldId id="377" r:id="rId11"/>
    <p:sldId id="482" r:id="rId12"/>
    <p:sldId id="268" r:id="rId13"/>
    <p:sldId id="270" r:id="rId14"/>
    <p:sldId id="271" r:id="rId15"/>
    <p:sldId id="272" r:id="rId16"/>
    <p:sldId id="273" r:id="rId17"/>
    <p:sldId id="274" r:id="rId18"/>
    <p:sldId id="483" r:id="rId19"/>
    <p:sldId id="29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FFF"/>
    <a:srgbClr val="478E7E"/>
    <a:srgbClr val="F8FDFF"/>
    <a:srgbClr val="3FAC95"/>
    <a:srgbClr val="61AD61"/>
    <a:srgbClr val="D81B03"/>
    <a:srgbClr val="FEF7E5"/>
    <a:srgbClr val="FFF7E6"/>
    <a:srgbClr val="B70A0F"/>
    <a:srgbClr val="FEF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78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Cùng</a:t>
            </a:r>
            <a:r>
              <a:rPr lang="en-US" baseline="0"/>
              <a:t> với Bo du hành vũ trụ để tìm kiếm các sinh vật lạ ngoài trái đất nhé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Click vào</a:t>
            </a:r>
            <a:r>
              <a:rPr lang="en-US" baseline="0"/>
              <a:t> phi thuyền để đi đến câu hỏi. </a:t>
            </a:r>
          </a:p>
          <a:p>
            <a:pPr marL="228600" indent="-228600">
              <a:buAutoNum type="arabicPeriod"/>
            </a:pPr>
            <a:r>
              <a:rPr lang="en-US" baseline="0"/>
              <a:t>Tại slide câu hỏi, click vào phi thuyền để quay về slide này. Khi quay về, chúng ta sẽ tìm được một sinh vật lạ ngoài hành tinh</a:t>
            </a:r>
          </a:p>
          <a:p>
            <a:pPr marL="228600" indent="-228600">
              <a:buAutoNum type="arabicPeriod"/>
            </a:pPr>
            <a:r>
              <a:rPr lang="en-US" baseline="0"/>
              <a:t>Click vào phi hành gia nhí để đi đến bài học</a:t>
            </a:r>
          </a:p>
          <a:p>
            <a:pPr marL="228600" indent="-228600">
              <a:buAutoNum type="arabicPeriod"/>
            </a:pPr>
            <a:r>
              <a:rPr lang="en-US" baseline="0"/>
              <a:t>Lưu ý: Nên soạn bài trực tiếp trên ppt này. Vì nếu copy qua ppt khác thì các hiệu ứng sẽ dễ bị thay đổi.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75208716-09F1-4445-9CF7-7B7B6A2EE7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73E8204E-701D-4B2B-9FA4-6B6CB022AD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4B0A67D8-4993-4909-A26B-0BDBE48EF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04374-8E91-47FC-AF83-7B7C797120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14F7176-DF34-4C8F-8340-7D6D7F1323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3D8DA5B3-F714-4EDA-B001-CEFEB95B78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DC3DEC10-2064-4A0B-8EA1-A9DFDAA6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BBE280-63C7-479F-B16C-EB82936E34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9728-DF56-4D32-9814-491395E3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4D7A-164F-4B04-8255-7A29A828724C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005C-8FBE-489E-ACEE-A6E7A240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C4D84-DB6A-451B-8E61-432EC8E1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1BB3F-71CF-41D4-8EAD-CF57DE115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92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48BF3-5AEA-4B94-8675-CF603A09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CA5F-8326-4C12-832F-C6697C1C4418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4D7AE-055B-4915-A793-F0A8214F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0BDA9-6830-4832-99F0-148B7081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3761C-9788-44EB-BFE1-D5BAB3A1B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376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BF4D7-E3D5-4EB4-8A69-E03E0EF5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EF8E-93E4-4004-8780-740496C164F1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7FAB2-D1BB-4B1F-9A75-6F9FFFA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16BED-67AA-4619-AB1E-47137939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FE082-47AF-46D5-BD11-C43555880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6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590B59-3C41-4115-A6B8-75412D1C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07C4-1FDD-4018-BAA1-ACAA79F83BD7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9E7DA4-5775-4729-8ACF-406592AC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8926EA-F378-405F-A217-2A157CB1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D11C7-31A3-41C3-9215-0047D4D57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96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4FE856-59A7-4869-882D-70ED25B0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B951-E320-47D0-AB20-280CCB83FFCE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B4F006-9CB5-41E6-A677-CE127693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34AC3E-01B7-40A5-A48D-E029A265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7721-6A09-424F-8C21-CC8136FFF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500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F2FF95-A294-4E39-BE41-0557580A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D3AF-B3CB-4066-98F5-13DE06E2D6C8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8A3328-B9CE-4D9B-9B32-C955C7A9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E759BE-F5E0-4560-960A-E7EB5290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48D65-784D-48F8-8742-00F7CB411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518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560C8D-34CC-479F-9451-8C5F1F36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C2B4-EFE8-4363-8C24-52974BCA0D90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FFD75E-EB9A-4C96-966C-91210F62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6A0782-25B5-4D62-93EE-2BEB5B30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07231-09D7-479D-A37C-37485DC35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59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F59BBB-3122-4E38-9CE4-FB55FB80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68BE-CA17-448B-B667-866648E2AC96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2C338D-C361-45B5-AAD6-C84793E1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25E7D1-E586-41FB-9EFF-0D415D40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99648-BA4D-4579-B3A5-836FC1C93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260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D0FD71-D467-4CB7-9FC9-B099325A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3072-1AB3-4150-8A4C-14E507439EBD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E5D955-A24A-4866-A089-F3D6D137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D7B56-ABCC-4060-B570-03F01390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DBEA1-5850-4D06-9479-05E851D80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158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DDF6B-DC9A-42CD-A454-2125A3C2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9088-7A09-4794-B8D8-77B7D00C45BA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DE22-14EA-4FA9-95C0-987D089F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A2CD9-2408-4DF2-AE00-E9C40B9B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E0779-36BF-4754-85A1-A028AE6FD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221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D010A-F987-4BAD-B231-377B6375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DEBC-7909-4F3B-BFB5-ED8E51F6225F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074F1-8787-45D9-B82B-4EAF55F2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533E-51C6-4D26-BF6A-2A11299B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FF184-63DB-4B8F-8ACF-8182157EF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913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>
            <a:extLst>
              <a:ext uri="{FF2B5EF4-FFF2-40B4-BE49-F238E27FC236}">
                <a16:creationId xmlns:a16="http://schemas.microsoft.com/office/drawing/2014/main" id="{E39F5303-E261-4F33-B651-54799C846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>
            <a:extLst>
              <a:ext uri="{FF2B5EF4-FFF2-40B4-BE49-F238E27FC236}">
                <a16:creationId xmlns:a16="http://schemas.microsoft.com/office/drawing/2014/main" id="{A48D1C4D-AF22-4645-89B9-31F2047798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260350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>
            <a:extLst>
              <a:ext uri="{FF2B5EF4-FFF2-40B4-BE49-F238E27FC236}">
                <a16:creationId xmlns:a16="http://schemas.microsoft.com/office/drawing/2014/main" id="{E4700C7E-9B98-4917-A435-8A2D720A1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3" y="190500"/>
            <a:ext cx="49831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>
            <a:extLst>
              <a:ext uri="{FF2B5EF4-FFF2-40B4-BE49-F238E27FC236}">
                <a16:creationId xmlns:a16="http://schemas.microsoft.com/office/drawing/2014/main" id="{0515C5D9-8B1B-4C4A-BA78-5D808E0D0E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>
            <a:extLst>
              <a:ext uri="{FF2B5EF4-FFF2-40B4-BE49-F238E27FC236}">
                <a16:creationId xmlns:a16="http://schemas.microsoft.com/office/drawing/2014/main" id="{9BC64937-9267-4D72-A456-DC1CB0E098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ite" descr="F:\1-原创素材\1_mm1102\PPT\PPT_014\materaials\contents_4.png">
            <a:extLst>
              <a:ext uri="{FF2B5EF4-FFF2-40B4-BE49-F238E27FC236}">
                <a16:creationId xmlns:a16="http://schemas.microsoft.com/office/drawing/2014/main" id="{B8BBFE5B-6F5B-4B46-905B-87C7929D4C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788" y="3033713"/>
            <a:ext cx="9017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>
            <a:extLst>
              <a:ext uri="{FF2B5EF4-FFF2-40B4-BE49-F238E27FC236}">
                <a16:creationId xmlns:a16="http://schemas.microsoft.com/office/drawing/2014/main" id="{63DBB1FC-64AA-4C7A-80A6-E1CE13F9F8F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5313" y="4965700"/>
            <a:ext cx="11001375" cy="1919288"/>
            <a:chOff x="-4251670" y="1149350"/>
            <a:chExt cx="16299090" cy="2844800"/>
          </a:xfrm>
        </p:grpSpPr>
        <p:pic>
          <p:nvPicPr>
            <p:cNvPr id="9" name="children_1" descr="F:\1-原创素材\1_mm1102\PPT\PPT_014\materaials\children_1.png">
              <a:extLst>
                <a:ext uri="{FF2B5EF4-FFF2-40B4-BE49-F238E27FC236}">
                  <a16:creationId xmlns:a16="http://schemas.microsoft.com/office/drawing/2014/main" id="{FB0631C3-AF8E-4085-8C61-60EBC3AA8FA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2" descr="F:\1-原创素材\1_mm1102\PPT\PPT_014\materaials\children_2.png">
              <a:extLst>
                <a:ext uri="{FF2B5EF4-FFF2-40B4-BE49-F238E27FC236}">
                  <a16:creationId xmlns:a16="http://schemas.microsoft.com/office/drawing/2014/main" id="{553CA937-490E-4151-A03E-16C83D4F1B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3" descr="F:\1-原创素材\1_mm1102\PPT\PPT_014\materaials\children_3.png">
              <a:extLst>
                <a:ext uri="{FF2B5EF4-FFF2-40B4-BE49-F238E27FC236}">
                  <a16:creationId xmlns:a16="http://schemas.microsoft.com/office/drawing/2014/main" id="{90C638D6-5BFE-41C1-9D44-2E70B44B0B3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4" descr="F:\1-原创素材\1_mm1102\PPT\PPT_014\materaials\children_4.png">
              <a:extLst>
                <a:ext uri="{FF2B5EF4-FFF2-40B4-BE49-F238E27FC236}">
                  <a16:creationId xmlns:a16="http://schemas.microsoft.com/office/drawing/2014/main" id="{B148B7D0-C876-40F4-A92B-8222C416A4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5" descr="F:\1-原创素材\1_mm1102\PPT\PPT_014\materaials\children_5.png">
              <a:extLst>
                <a:ext uri="{FF2B5EF4-FFF2-40B4-BE49-F238E27FC236}">
                  <a16:creationId xmlns:a16="http://schemas.microsoft.com/office/drawing/2014/main" id="{8A5E2943-19B8-413D-9649-A5E5EA0DE8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6" descr="F:\1-原创素材\1_mm1102\PPT\PPT_014\materaials\children_6.png">
              <a:extLst>
                <a:ext uri="{FF2B5EF4-FFF2-40B4-BE49-F238E27FC236}">
                  <a16:creationId xmlns:a16="http://schemas.microsoft.com/office/drawing/2014/main" id="{4A31AF2E-3CB2-4A95-BEF1-D07A7E9D47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7" descr="F:\1-原创素材\1_mm1102\PPT\PPT_014\materaials\children_7.png">
              <a:extLst>
                <a:ext uri="{FF2B5EF4-FFF2-40B4-BE49-F238E27FC236}">
                  <a16:creationId xmlns:a16="http://schemas.microsoft.com/office/drawing/2014/main" id="{5EE36E21-961C-4DA7-9156-3BA99E5148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children_8" descr="F:\1-原创素材\1_mm1102\PPT\PPT_014\materaials\children_8.png">
              <a:extLst>
                <a:ext uri="{FF2B5EF4-FFF2-40B4-BE49-F238E27FC236}">
                  <a16:creationId xmlns:a16="http://schemas.microsoft.com/office/drawing/2014/main" id="{9D346E99-92BB-4EF4-81F0-45636AC982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ED9CB0-4B24-4DBD-82A0-41B88E5DDA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889375" y="7845425"/>
            <a:ext cx="182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en-US" altLang="zh-CN" sz="3200">
                <a:solidFill>
                  <a:schemeClr val="bg1"/>
                </a:solidFill>
              </a:rPr>
              <a:t>Contents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495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>
            <a:extLst>
              <a:ext uri="{FF2B5EF4-FFF2-40B4-BE49-F238E27FC236}">
                <a16:creationId xmlns:a16="http://schemas.microsoft.com/office/drawing/2014/main" id="{49EE465D-F629-4923-91CC-39D5CB364B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/>
          </a:p>
        </p:txBody>
      </p:sp>
      <p:pic>
        <p:nvPicPr>
          <p:cNvPr id="3" name="glow">
            <a:extLst>
              <a:ext uri="{FF2B5EF4-FFF2-40B4-BE49-F238E27FC236}">
                <a16:creationId xmlns:a16="http://schemas.microsoft.com/office/drawing/2014/main" id="{A32623E8-E56C-4231-9DC5-EAD1D7F6B3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un cloud" descr="F:\1-原创素材\1_mm1102\PPT\PPT_014\materaials\home_bg_sc.png">
            <a:extLst>
              <a:ext uri="{FF2B5EF4-FFF2-40B4-BE49-F238E27FC236}">
                <a16:creationId xmlns:a16="http://schemas.microsoft.com/office/drawing/2014/main" id="{CBFE0D1C-E3B9-4BF4-9C1E-768257A5B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3748088" y="-1014413"/>
            <a:ext cx="19688176" cy="189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arth" descr="F:\1-原创素材\1_mm1102\PPT\PPT_014\materaials\home_bg.png">
            <a:extLst>
              <a:ext uri="{FF2B5EF4-FFF2-40B4-BE49-F238E27FC236}">
                <a16:creationId xmlns:a16="http://schemas.microsoft.com/office/drawing/2014/main" id="{25E69F49-6674-4208-B65C-E6A38355DA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3325" y="-1004888"/>
            <a:ext cx="19678650" cy="189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in" descr="F:\1-原创素材\1_mm1102\PPT\PPT_014\materaials\home_bg_train.png">
            <a:extLst>
              <a:ext uri="{FF2B5EF4-FFF2-40B4-BE49-F238E27FC236}">
                <a16:creationId xmlns:a16="http://schemas.microsoft.com/office/drawing/2014/main" id="{8CB3F105-B0C3-43D0-921B-30B9D1C31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14300" y="2478088"/>
            <a:ext cx="11963400" cy="119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83CFC2-AABC-4A4E-8577-3F9F38632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1475" y="1220788"/>
            <a:ext cx="36353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616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>
            <a:extLst>
              <a:ext uri="{FF2B5EF4-FFF2-40B4-BE49-F238E27FC236}">
                <a16:creationId xmlns:a16="http://schemas.microsoft.com/office/drawing/2014/main" id="{38F1F01B-5B50-4573-8C48-B6F6B8A4D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15EDBF4A-668D-47B1-A244-DE84C2FBAF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736929"/>
      </p:ext>
    </p:extLst>
  </p:cSld>
  <p:clrMapOvr>
    <a:masterClrMapping/>
  </p:clrMapOvr>
  <p:transition spd="slow"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千图网海量PPT模板www.58pic.c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3058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>
            <a:extLst>
              <a:ext uri="{FF2B5EF4-FFF2-40B4-BE49-F238E27FC236}">
                <a16:creationId xmlns:a16="http://schemas.microsoft.com/office/drawing/2014/main" id="{0E283EBD-4150-4337-8DC6-992ECF471B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4925"/>
            <a:ext cx="342900" cy="6748463"/>
            <a:chOff x="228152" y="25657"/>
            <a:chExt cx="257539" cy="5061369"/>
          </a:xfrm>
        </p:grpSpPr>
        <p:pic>
          <p:nvPicPr>
            <p:cNvPr id="3" name="Picture 7" descr="F:\1-原创素材\1_mm1102\PPT\PPT_014\materaials\page_1.png">
              <a:extLst>
                <a:ext uri="{FF2B5EF4-FFF2-40B4-BE49-F238E27FC236}">
                  <a16:creationId xmlns:a16="http://schemas.microsoft.com/office/drawing/2014/main" id="{29F3C97A-1B4A-4AC7-90D3-E1B8E1DFB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>
              <a:extLst>
                <a:ext uri="{FF2B5EF4-FFF2-40B4-BE49-F238E27FC236}">
                  <a16:creationId xmlns:a16="http://schemas.microsoft.com/office/drawing/2014/main" id="{FD0324B1-5ABA-419B-8D36-80CB6CD34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>
            <a:extLst>
              <a:ext uri="{FF2B5EF4-FFF2-40B4-BE49-F238E27FC236}">
                <a16:creationId xmlns:a16="http://schemas.microsoft.com/office/drawing/2014/main" id="{A3FD5313-9A9E-46A3-8B3A-6D9B485FFEA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11952288" y="422275"/>
            <a:ext cx="265112" cy="6407150"/>
            <a:chOff x="8912859" y="317293"/>
            <a:chExt cx="198086" cy="4804239"/>
          </a:xfrm>
        </p:grpSpPr>
        <p:grpSp>
          <p:nvGrpSpPr>
            <p:cNvPr id="6" name="组合 33">
              <a:extLst>
                <a:ext uri="{FF2B5EF4-FFF2-40B4-BE49-F238E27FC236}">
                  <a16:creationId xmlns:a16="http://schemas.microsoft.com/office/drawing/2014/main" id="{F829D0C5-360B-44EC-A343-EBEC7F391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>
                <a:extLst>
                  <a:ext uri="{FF2B5EF4-FFF2-40B4-BE49-F238E27FC236}">
                    <a16:creationId xmlns:a16="http://schemas.microsoft.com/office/drawing/2014/main" id="{0EBC7CB7-AAE3-4C5D-B495-5AE61A81B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 descr="F:\1-原创素材\1_mm1102\PPT\PPT_014\materaials\page_7.png">
                <a:extLst>
                  <a:ext uri="{FF2B5EF4-FFF2-40B4-BE49-F238E27FC236}">
                    <a16:creationId xmlns:a16="http://schemas.microsoft.com/office/drawing/2014/main" id="{759340E2-05E2-469C-B7CF-EC66896F7D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>
              <a:extLst>
                <a:ext uri="{FF2B5EF4-FFF2-40B4-BE49-F238E27FC236}">
                  <a16:creationId xmlns:a16="http://schemas.microsoft.com/office/drawing/2014/main" id="{22092BA4-9BDE-436B-B871-62F7791F3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>
            <a:extLst>
              <a:ext uri="{FF2B5EF4-FFF2-40B4-BE49-F238E27FC236}">
                <a16:creationId xmlns:a16="http://schemas.microsoft.com/office/drawing/2014/main" id="{E079E1DB-1A62-41F8-B40D-F302D4B7F4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8300" y="0"/>
            <a:ext cx="11968163" cy="3810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>
              <a:extLst>
                <a:ext uri="{FF2B5EF4-FFF2-40B4-BE49-F238E27FC236}">
                  <a16:creationId xmlns:a16="http://schemas.microsoft.com/office/drawing/2014/main" id="{C279E5F4-4C6A-433C-BCF5-79191B6BCF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>
              <a:extLst>
                <a:ext uri="{FF2B5EF4-FFF2-40B4-BE49-F238E27FC236}">
                  <a16:creationId xmlns:a16="http://schemas.microsoft.com/office/drawing/2014/main" id="{9AE2F49D-74C7-4376-9A14-818E1CB4927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>
              <a:extLst>
                <a:ext uri="{FF2B5EF4-FFF2-40B4-BE49-F238E27FC236}">
                  <a16:creationId xmlns:a16="http://schemas.microsoft.com/office/drawing/2014/main" id="{CAACFA5E-A2D1-4C61-91D1-98EC198127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>
              <a:extLst>
                <a:ext uri="{FF2B5EF4-FFF2-40B4-BE49-F238E27FC236}">
                  <a16:creationId xmlns:a16="http://schemas.microsoft.com/office/drawing/2014/main" id="{14F8093A-E538-4672-BBB6-FF843A588D7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>
            <a:extLst>
              <a:ext uri="{FF2B5EF4-FFF2-40B4-BE49-F238E27FC236}">
                <a16:creationId xmlns:a16="http://schemas.microsoft.com/office/drawing/2014/main" id="{4E604147-3F3B-4ED9-AB23-5BD4B1A5C2B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0025" y="6557963"/>
            <a:ext cx="11474450" cy="300037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>
              <a:extLst>
                <a:ext uri="{FF2B5EF4-FFF2-40B4-BE49-F238E27FC236}">
                  <a16:creationId xmlns:a16="http://schemas.microsoft.com/office/drawing/2014/main" id="{F875C9FB-B8C9-4E14-9173-2BE2E0D410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>
              <a:extLst>
                <a:ext uri="{FF2B5EF4-FFF2-40B4-BE49-F238E27FC236}">
                  <a16:creationId xmlns:a16="http://schemas.microsoft.com/office/drawing/2014/main" id="{C4BE8BB9-F7D3-4366-AE41-CE0919CF689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7436136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6B65B76-833A-4E0B-8EC2-45C38EFE24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F662C0-8DB8-4138-A0D6-085922A81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EF2E8-FDB5-4014-B168-F6D79DA25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5BBE1E-BBAB-4F2B-8F6B-53A1B4D82131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33B8A-C1E8-4B49-8599-943AACBCA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72E76-951B-44D9-9217-9781E0B0E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5354BA2-E351-48DC-B55B-38827A81B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5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1.pn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92075" y="0"/>
            <a:ext cx="12192000" cy="6858000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986769" y="1680027"/>
            <a:ext cx="621846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Chào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mừng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các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con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đến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với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tiết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học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Toán</a:t>
            </a:r>
            <a:endParaRPr lang="zh-CN" altLang="en-US" sz="6000" dirty="0">
              <a:solidFill>
                <a:srgbClr val="478E7E"/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-34391"/>
            <a:ext cx="12192000" cy="6858000"/>
            <a:chOff x="0" y="0"/>
            <a:chExt cx="12192000" cy="6858000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0" name="组合 49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Subtitle 2"/>
          <p:cNvSpPr txBox="1"/>
          <p:nvPr/>
        </p:nvSpPr>
        <p:spPr>
          <a:xfrm>
            <a:off x="1218258" y="2246016"/>
            <a:ext cx="755279" cy="369177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25%</a:t>
            </a:r>
          </a:p>
        </p:txBody>
      </p:sp>
      <p:sp>
        <p:nvSpPr>
          <p:cNvPr id="19" name="Subtitle 2"/>
          <p:cNvSpPr txBox="1"/>
          <p:nvPr/>
        </p:nvSpPr>
        <p:spPr>
          <a:xfrm>
            <a:off x="1208854" y="3210320"/>
            <a:ext cx="755279" cy="369177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55%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18258" y="4145953"/>
            <a:ext cx="755279" cy="369177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20%</a:t>
            </a:r>
          </a:p>
        </p:txBody>
      </p:sp>
      <p:sp>
        <p:nvSpPr>
          <p:cNvPr id="51" name="Text Box 6">
            <a:extLst>
              <a:ext uri="{FF2B5EF4-FFF2-40B4-BE49-F238E27FC236}">
                <a16:creationId xmlns:a16="http://schemas.microsoft.com/office/drawing/2014/main" id="{8600882E-412A-49C4-A7E6-112450499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62" y="388418"/>
            <a:ext cx="1072107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4000" b="1" u="sng" dirty="0" err="1">
                <a:latin typeface="HP001 4 hàng" panose="020B0603050302020204" pitchFamily="34" charset="0"/>
              </a:rPr>
              <a:t>Bài</a:t>
            </a:r>
            <a:r>
              <a:rPr lang="en-US" altLang="en-US" sz="40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latin typeface="HP001 4 hàng" panose="020B0603050302020204" pitchFamily="34" charset="0"/>
              </a:rPr>
              <a:t>tập</a:t>
            </a:r>
            <a:r>
              <a:rPr lang="en-US" altLang="en-US" sz="4000" b="1" dirty="0">
                <a:latin typeface="HP001 4 hàng" panose="020B0603050302020204" pitchFamily="34" charset="0"/>
              </a:rPr>
              <a:t> 3 :</a:t>
            </a:r>
            <a:r>
              <a:rPr lang="en-US" sz="3200" b="1" dirty="0" err="1">
                <a:latin typeface="HP001 4 hàng" panose="020B0603050302020204" pitchFamily="34" charset="0"/>
              </a:rPr>
              <a:t>Mỗi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quyển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vở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48 </a:t>
            </a:r>
            <a:r>
              <a:rPr lang="en-US" sz="3200" b="1" dirty="0" err="1">
                <a:latin typeface="HP001 4 hàng" panose="020B0603050302020204" pitchFamily="34" charset="0"/>
              </a:rPr>
              <a:t>trang</a:t>
            </a:r>
            <a:r>
              <a:rPr lang="en-US" sz="3200" b="1" dirty="0">
                <a:latin typeface="HP001 4 hàng" panose="020B0603050302020204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</a:rPr>
              <a:t>Hỏi</a:t>
            </a:r>
            <a:r>
              <a:rPr lang="en-US" sz="3200" b="1" dirty="0">
                <a:latin typeface="HP001 4 hàng" panose="020B0603050302020204" pitchFamily="34" charset="0"/>
              </a:rPr>
              <a:t> 25 </a:t>
            </a:r>
            <a:r>
              <a:rPr lang="en-US" sz="3200" b="1" dirty="0" err="1">
                <a:latin typeface="HP001 4 hàng" panose="020B0603050302020204" pitchFamily="34" charset="0"/>
              </a:rPr>
              <a:t>quyển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vở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cùng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loại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tất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</a:rPr>
              <a:t> bao </a:t>
            </a:r>
            <a:r>
              <a:rPr lang="en-US" sz="3200" b="1" dirty="0" err="1">
                <a:latin typeface="HP001 4 hàng" panose="020B0603050302020204" pitchFamily="34" charset="0"/>
              </a:rPr>
              <a:t>nhiêu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trang</a:t>
            </a:r>
            <a:r>
              <a:rPr lang="en-US" sz="3200" b="1" dirty="0">
                <a:latin typeface="HP001 4 hàng" panose="020B0603050302020204" pitchFamily="34" charset="0"/>
              </a:rPr>
              <a:t> ? </a:t>
            </a:r>
            <a:endParaRPr lang="en-US" alt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476BBBA-CB7A-4B03-BA63-F03BB57C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168" y="1813750"/>
            <a:ext cx="2787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sz="3600" b="1" u="sng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giải</a:t>
            </a:r>
            <a:r>
              <a:rPr lang="en-US" alt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AED197E-5637-43AB-AB1E-746A66323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035" y="3465059"/>
            <a:ext cx="522611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	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48 x 25 = 1200 (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trang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		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45CC9A-2819-47DB-A851-335FA740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143" y="2571685"/>
            <a:ext cx="6785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25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quyển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vở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cùng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loại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trang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039F26-4E90-46D2-AA39-3AD4AC057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49" y="4296055"/>
            <a:ext cx="60919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	</a:t>
            </a: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Đáp</a:t>
            </a:r>
            <a:r>
              <a:rPr lang="en-US" altLang="en-US" sz="3600" b="1" u="sng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: 1200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trang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0039E-E132-4E19-88F1-41EA082865DA}"/>
              </a:ext>
            </a:extLst>
          </p:cNvPr>
          <p:cNvSpPr txBox="1"/>
          <p:nvPr/>
        </p:nvSpPr>
        <p:spPr>
          <a:xfrm>
            <a:off x="373899" y="2246016"/>
            <a:ext cx="5321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Tóm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tắt</a:t>
            </a:r>
            <a:r>
              <a:rPr lang="en-US" sz="2800" b="1" dirty="0">
                <a:latin typeface="HP001 4 hàng" panose="020B0603050302020204" pitchFamily="34" charset="0"/>
              </a:rPr>
              <a:t>: </a:t>
            </a:r>
          </a:p>
          <a:p>
            <a:r>
              <a:rPr lang="en-US" sz="2800" b="1" dirty="0">
                <a:latin typeface="HP001 4 hàng" panose="020B0603050302020204" pitchFamily="34" charset="0"/>
              </a:rPr>
              <a:t>1 </a:t>
            </a:r>
            <a:r>
              <a:rPr lang="en-US" sz="2800" b="1" dirty="0" err="1">
                <a:latin typeface="HP001 4 hàng" panose="020B0603050302020204" pitchFamily="34" charset="0"/>
              </a:rPr>
              <a:t>quyển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vở</a:t>
            </a:r>
            <a:r>
              <a:rPr lang="en-US" sz="2800" b="1" dirty="0">
                <a:latin typeface="HP001 4 hàng" panose="020B0603050302020204" pitchFamily="34" charset="0"/>
              </a:rPr>
              <a:t>: ................ 48 </a:t>
            </a:r>
            <a:r>
              <a:rPr lang="en-US" sz="2800" b="1" dirty="0" err="1">
                <a:latin typeface="HP001 4 hàng" panose="020B0603050302020204" pitchFamily="34" charset="0"/>
              </a:rPr>
              <a:t>trang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</a:p>
          <a:p>
            <a:r>
              <a:rPr lang="en-US" sz="2800" b="1" dirty="0">
                <a:latin typeface="HP001 4 hàng" panose="020B0603050302020204" pitchFamily="34" charset="0"/>
              </a:rPr>
              <a:t>25 </a:t>
            </a:r>
            <a:r>
              <a:rPr lang="en-US" sz="2800" b="1" dirty="0" err="1">
                <a:latin typeface="HP001 4 hàng" panose="020B0603050302020204" pitchFamily="34" charset="0"/>
              </a:rPr>
              <a:t>quyển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vở</a:t>
            </a:r>
            <a:r>
              <a:rPr lang="en-US" sz="2800" b="1" dirty="0">
                <a:latin typeface="HP001 4 hàng" panose="020B0603050302020204" pitchFamily="34" charset="0"/>
              </a:rPr>
              <a:t>: ............ ? </a:t>
            </a:r>
            <a:r>
              <a:rPr lang="en-US" sz="2800" b="1" dirty="0" err="1">
                <a:latin typeface="HP001 4 hàng" panose="020B0603050302020204" pitchFamily="34" charset="0"/>
              </a:rPr>
              <a:t>trang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EBF90-CBCC-4522-AAB0-DF4827806619}"/>
              </a:ext>
            </a:extLst>
          </p:cNvPr>
          <p:cNvCxnSpPr/>
          <p:nvPr/>
        </p:nvCxnSpPr>
        <p:spPr>
          <a:xfrm>
            <a:off x="5075143" y="1917384"/>
            <a:ext cx="0" cy="33242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51" grpId="0" animBg="1" autoUpdateAnimBg="0"/>
      <p:bldP spid="54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abybus làm nhà du hành vũ trụ | Hoạt hình thiếu nhi vui nhộn | Funny  Babybus - YouTube">
            <a:extLst>
              <a:ext uri="{FF2B5EF4-FFF2-40B4-BE49-F238E27FC236}">
                <a16:creationId xmlns:a16="http://schemas.microsoft.com/office/drawing/2014/main" id="{48C70B21-67BD-47A4-8EE9-BA8138B3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848225"/>
            <a:ext cx="5305425" cy="1238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UTM Showcard" pitchFamily="18" charset="0"/>
                <a:cs typeface="Arial" pitchFamily="34" charset="0"/>
              </a:rPr>
              <a:t>DU HÀNH VŨ TRỤ</a:t>
            </a:r>
          </a:p>
        </p:txBody>
      </p:sp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2588081" y="91440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76" y="2210749"/>
            <a:ext cx="3013449" cy="36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bybus làm nhà du hành vũ trụ | Hoạt hình thiếu nhi vui nhộn | Funny  Babybus - YouTube">
            <a:extLst>
              <a:ext uri="{FF2B5EF4-FFF2-40B4-BE49-F238E27FC236}">
                <a16:creationId xmlns:a16="http://schemas.microsoft.com/office/drawing/2014/main" id="{931ECA7A-C397-4B20-9F53-7F873C17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91" y="269421"/>
            <a:ext cx="2743200" cy="2179864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4941762" y="2736466"/>
            <a:ext cx="2951965" cy="3556742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261348" y="1052877"/>
            <a:ext cx="2924447" cy="3919174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373474" y="1279070"/>
            <a:ext cx="2559843" cy="2340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-186864" y="4729933"/>
            <a:ext cx="1945614" cy="179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2855" r="8528" b="54569"/>
          <a:stretch/>
        </p:blipFill>
        <p:spPr>
          <a:xfrm>
            <a:off x="3272552" y="5217925"/>
            <a:ext cx="1287627" cy="1373375"/>
          </a:xfrm>
          <a:prstGeom prst="rect">
            <a:avLst/>
          </a:prstGeom>
        </p:spPr>
      </p:pic>
      <p:pic>
        <p:nvPicPr>
          <p:cNvPr id="409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10" y="3035029"/>
            <a:ext cx="3074724" cy="367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Nền Hình Nền Vũ Trụ, Hình Nền Vũ Trụ Vector Nền Và Tập Tin Tải về  Miễn Phí | Pngtree">
            <a:extLst>
              <a:ext uri="{FF2B5EF4-FFF2-40B4-BE49-F238E27FC236}">
                <a16:creationId xmlns:a16="http://schemas.microsoft.com/office/drawing/2014/main" id="{88967B74-C796-4BFE-BE6D-5420429D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" y="0"/>
            <a:ext cx="12199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8" y="533400"/>
            <a:ext cx="2205518" cy="17525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Arial "/>
              </a:rPr>
              <a:t>15 x 30 =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C00000"/>
                </a:solidFill>
                <a:latin typeface="Arial "/>
              </a:rPr>
              <a:t>450 </a:t>
            </a:r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Nền Hình Nền Vũ Trụ, Hình Nền Vũ Trụ Vector Nền Và Tập Tin Tải về  Miễn Phí | Pngtree">
            <a:extLst>
              <a:ext uri="{FF2B5EF4-FFF2-40B4-BE49-F238E27FC236}">
                <a16:creationId xmlns:a16="http://schemas.microsoft.com/office/drawing/2014/main" id="{45A5DC8F-A562-406C-B96F-081DAECE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1965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94638" y="239370"/>
            <a:ext cx="1738438" cy="1589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"/>
              </a:rPr>
              <a:t>162 x 28 = 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 "/>
              </a:rPr>
              <a:t>4536</a:t>
            </a:r>
          </a:p>
        </p:txBody>
      </p:sp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Địa lí các ngành công nghiệp | Geography - Quizizz">
            <a:extLst>
              <a:ext uri="{FF2B5EF4-FFF2-40B4-BE49-F238E27FC236}">
                <a16:creationId xmlns:a16="http://schemas.microsoft.com/office/drawing/2014/main" id="{C7DFF897-9480-4C6F-A562-889C0AA3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41326" y="0"/>
            <a:ext cx="1951504" cy="23513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Arial "/>
              </a:rPr>
              <a:t>17 x 36 =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ED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Arial "/>
              </a:rPr>
              <a:t>612</a:t>
            </a:r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Địa lí các ngành công nghiệp | Geography - Quizizz">
            <a:extLst>
              <a:ext uri="{FF2B5EF4-FFF2-40B4-BE49-F238E27FC236}">
                <a16:creationId xmlns:a16="http://schemas.microsoft.com/office/drawing/2014/main" id="{613DB21E-F64E-47BC-A918-5FE82CEA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39905" y="0"/>
            <a:ext cx="1951504" cy="26152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131 x 60 = 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 "/>
              </a:rPr>
              <a:t>7860</a:t>
            </a:r>
          </a:p>
        </p:txBody>
      </p:sp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4379A98D-E227-4F76-8E92-E556195A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45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CCAE1EBE-2526-4762-8E33-40C4CEA2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4" y="404813"/>
            <a:ext cx="706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bg1"/>
                </a:solidFill>
                <a:latin typeface="HP001 4 hàng" panose="020B0603050302020204" pitchFamily="34" charset="0"/>
              </a:rPr>
              <a:t>Thứ hai ngày 22 tháng 11 năm 2021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53E9BA0-5298-498D-B746-D6187B09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914400"/>
            <a:ext cx="1316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bg1"/>
                </a:solidFill>
                <a:latin typeface="HP001 4 hàng" panose="020B0603050302020204" pitchFamily="34" charset="0"/>
              </a:rPr>
              <a:t>Toán 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D0099D44-A9C1-4D20-B0E0-E8000DF6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200" y="1484314"/>
            <a:ext cx="4825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endParaRPr lang="en-US" alt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A9A6B-3373-4453-BDFB-04E5B71B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4" y="3073977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i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endParaRPr lang="vi-VN" altLang="en-US" sz="28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5AA65-6509-40AF-8B26-D32E4D21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4" y="3635952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i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vi-VN" altLang="en-US" sz="28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99ABB-E051-4628-8665-9DC528EA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40" y="4157665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i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ý:</a:t>
            </a:r>
            <a:r>
              <a:rPr lang="en-US" altLang="en-US" sz="2800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lùi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cột</a:t>
            </a:r>
            <a:endParaRPr lang="vi-VN" altLang="en-US" sz="2800" b="1" i="1" dirty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040AC-7207-4F47-8BDF-43DDBB83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4" y="5743583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i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endParaRPr lang="vi-VN" altLang="en-US" sz="28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7947B-C429-4303-AEA0-733DA85A9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621" y="1993901"/>
            <a:ext cx="94249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  <a:endParaRPr lang="vi-VN" altLang="en-US" sz="32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-123825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96210" y="1898015"/>
            <a:ext cx="6551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Cảm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ơn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các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con </a:t>
            </a:r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đã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lắng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nghe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4379A98D-E227-4F76-8E92-E556195A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45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CCAE1EBE-2526-4762-8E33-40C4CEA2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97" y="382952"/>
            <a:ext cx="7109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26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11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53E9BA0-5298-498D-B746-D6187B09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469" y="967727"/>
            <a:ext cx="1316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D0099D44-A9C1-4D20-B0E0-E8000DF6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827" y="1484315"/>
            <a:ext cx="4825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endParaRPr lang="en-US" alt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94F8A08E-C07B-4C1A-B288-B3716EED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3975"/>
            <a:ext cx="6381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x 23 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7DB6DB-FF5E-43E1-ACE7-FB647DB3A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020763"/>
            <a:ext cx="6705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Ta có thể tính như sau: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EB4B72-8304-4299-A263-0E9B5239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5754688"/>
            <a:ext cx="1687512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828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23697A-1656-4359-BC9D-FDFBF78BD1B8}"/>
              </a:ext>
            </a:extLst>
          </p:cNvPr>
          <p:cNvSpPr/>
          <p:nvPr/>
        </p:nvSpPr>
        <p:spPr>
          <a:xfrm>
            <a:off x="6761163" y="-3465513"/>
            <a:ext cx="7734300" cy="298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612A91-776A-419A-9E8A-FCED56A2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1958975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x 23 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2EA69-F7FE-4B59-908F-824E0267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1976438"/>
            <a:ext cx="439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x (20 + 3)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3CC9B1-7C28-4D77-ACB4-B8350F21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2882900"/>
            <a:ext cx="6373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36 x 20 + 36 x 3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0A65BD-5E79-42DF-9EA3-3BA21FADD64C}"/>
              </a:ext>
            </a:extLst>
          </p:cNvPr>
          <p:cNvSpPr txBox="1"/>
          <p:nvPr/>
        </p:nvSpPr>
        <p:spPr>
          <a:xfrm>
            <a:off x="3355975" y="3713163"/>
            <a:ext cx="63738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720 +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C61A51-A92E-46C7-8748-5F71E834FBB2}"/>
              </a:ext>
            </a:extLst>
          </p:cNvPr>
          <p:cNvSpPr txBox="1"/>
          <p:nvPr/>
        </p:nvSpPr>
        <p:spPr>
          <a:xfrm>
            <a:off x="3370263" y="4724400"/>
            <a:ext cx="44783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828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D1151-B111-4E62-8763-6D075886B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-66675"/>
            <a:ext cx="768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5FF769-0212-4AF6-BF47-D9D9811C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5737225"/>
            <a:ext cx="3802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x 23 =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53" grpId="0" animBg="1"/>
      <p:bldP spid="29" grpId="0"/>
      <p:bldP spid="30" grpId="0"/>
      <p:bldP spid="31" grpId="0"/>
      <p:bldP spid="32" grpId="0"/>
      <p:bldP spid="34" grpId="0"/>
      <p:bldP spid="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-92075" y="0"/>
            <a:ext cx="12192000" cy="6858000"/>
            <a:chOff x="0" y="0"/>
            <a:chExt cx="12192000" cy="6858000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9" name="组合 58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矩形 16"/>
          <p:cNvSpPr/>
          <p:nvPr/>
        </p:nvSpPr>
        <p:spPr>
          <a:xfrm>
            <a:off x="379771" y="3780790"/>
            <a:ext cx="41280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ADD THE TITLE HERE</a:t>
            </a:r>
          </a:p>
        </p:txBody>
      </p:sp>
      <p:sp>
        <p:nvSpPr>
          <p:cNvPr id="21" name="矩形 20"/>
          <p:cNvSpPr/>
          <p:nvPr/>
        </p:nvSpPr>
        <p:spPr>
          <a:xfrm>
            <a:off x="7549556" y="3780790"/>
            <a:ext cx="41280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ADD THE TITLE HERE</a:t>
            </a:r>
          </a:p>
        </p:txBody>
      </p:sp>
      <p:sp>
        <p:nvSpPr>
          <p:cNvPr id="34" name="矩形 33"/>
          <p:cNvSpPr/>
          <p:nvPr/>
        </p:nvSpPr>
        <p:spPr>
          <a:xfrm>
            <a:off x="3974506" y="3780790"/>
            <a:ext cx="41280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ADD THE TITLE HERE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236938" y="2856514"/>
            <a:ext cx="436468" cy="439421"/>
            <a:chOff x="5042691" y="2273920"/>
            <a:chExt cx="702937" cy="707692"/>
          </a:xfrm>
          <a:solidFill>
            <a:schemeClr val="bg1"/>
          </a:solidFill>
        </p:grpSpPr>
        <p:sp>
          <p:nvSpPr>
            <p:cNvPr id="36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48380" y="2779290"/>
            <a:ext cx="580940" cy="558573"/>
            <a:chOff x="3620725" y="5138333"/>
            <a:chExt cx="702937" cy="675873"/>
          </a:xfrm>
          <a:solidFill>
            <a:schemeClr val="bg1"/>
          </a:solidFill>
        </p:grpSpPr>
        <p:sp>
          <p:nvSpPr>
            <p:cNvPr id="39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450005" y="2858104"/>
            <a:ext cx="327918" cy="436241"/>
            <a:chOff x="7976594" y="2279040"/>
            <a:chExt cx="528116" cy="702571"/>
          </a:xfrm>
          <a:solidFill>
            <a:schemeClr val="bg1"/>
          </a:solidFill>
        </p:grpSpPr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976594" y="2279040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7985371" y="2386200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</p:grpSp>
      <p:sp>
        <p:nvSpPr>
          <p:cNvPr id="54" name="Text Box 3">
            <a:extLst>
              <a:ext uri="{FF2B5EF4-FFF2-40B4-BE49-F238E27FC236}">
                <a16:creationId xmlns:a16="http://schemas.microsoft.com/office/drawing/2014/main" id="{DD48B82E-ADB5-4CAC-A53F-38F22B54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337" y="494422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36 x 23 : 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90165181-380F-42A3-8A68-43D1E03D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158" y="18669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Text Box 5">
            <a:extLst>
              <a:ext uri="{FF2B5EF4-FFF2-40B4-BE49-F238E27FC236}">
                <a16:creationId xmlns:a16="http://schemas.microsoft.com/office/drawing/2014/main" id="{683D9FEE-AB6F-4CA6-9FB5-69769192C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758" y="18669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60" name="Object 6">
            <a:extLst>
              <a:ext uri="{FF2B5EF4-FFF2-40B4-BE49-F238E27FC236}">
                <a16:creationId xmlns:a16="http://schemas.microsoft.com/office/drawing/2014/main" id="{91502BFC-7C83-4473-8EE7-F53B27179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557949"/>
              </p:ext>
            </p:extLst>
          </p:nvPr>
        </p:nvGraphicFramePr>
        <p:xfrm>
          <a:off x="2435358" y="2095500"/>
          <a:ext cx="3206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Microsoft Equation 3.0" r:id="rId5" imgW="114102" imgH="126780" progId="Equation.3">
                  <p:embed/>
                </p:oleObj>
              </mc:Choice>
              <mc:Fallback>
                <p:oleObj name="Microsoft Equation 3.0" r:id="rId5" imgW="114102" imgH="126780" progId="Equation.3">
                  <p:embed/>
                  <p:pic>
                    <p:nvPicPr>
                      <p:cNvPr id="94213" name="Object 6">
                        <a:extLst>
                          <a:ext uri="{FF2B5EF4-FFF2-40B4-BE49-F238E27FC236}">
                            <a16:creationId xmlns:a16="http://schemas.microsoft.com/office/drawing/2014/main" id="{55259C4A-2610-4BF5-86BA-2F157A290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358" y="2095500"/>
                        <a:ext cx="3206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">
            <a:extLst>
              <a:ext uri="{FF2B5EF4-FFF2-40B4-BE49-F238E27FC236}">
                <a16:creationId xmlns:a16="http://schemas.microsoft.com/office/drawing/2014/main" id="{A47A12EE-78BD-470B-A5B0-9D1FA455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158" y="22479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4" name="Text Box 8">
            <a:extLst>
              <a:ext uri="{FF2B5EF4-FFF2-40B4-BE49-F238E27FC236}">
                <a16:creationId xmlns:a16="http://schemas.microsoft.com/office/drawing/2014/main" id="{0FB70B4A-6E2F-4384-8FE6-A0418F33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758" y="22479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6880980D-CA98-4F34-B90A-C212F3617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558" y="2705100"/>
            <a:ext cx="8382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6" name="Text Box 11">
            <a:extLst>
              <a:ext uri="{FF2B5EF4-FFF2-40B4-BE49-F238E27FC236}">
                <a16:creationId xmlns:a16="http://schemas.microsoft.com/office/drawing/2014/main" id="{326F8514-48F2-4F8F-9CC7-F1DD830D5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158" y="2476500"/>
            <a:ext cx="621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 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02E7DDCC-5642-410A-9632-6FF1DE99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558" y="30099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68" name="Text Box 13">
            <a:extLst>
              <a:ext uri="{FF2B5EF4-FFF2-40B4-BE49-F238E27FC236}">
                <a16:creationId xmlns:a16="http://schemas.microsoft.com/office/drawing/2014/main" id="{5DD9D696-5304-49FC-8CDC-185FABDC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557" y="3619500"/>
            <a:ext cx="6932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9" name="Text Box 14">
            <a:extLst>
              <a:ext uri="{FF2B5EF4-FFF2-40B4-BE49-F238E27FC236}">
                <a16:creationId xmlns:a16="http://schemas.microsoft.com/office/drawing/2014/main" id="{7144CB2C-6FE1-454D-8A68-212FA201A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558" y="4152900"/>
            <a:ext cx="6427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altLang="en-US" sz="2800" b="1" dirty="0">
                <a:solidFill>
                  <a:srgbClr val="E56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" name="Line 15">
            <a:extLst>
              <a:ext uri="{FF2B5EF4-FFF2-40B4-BE49-F238E27FC236}">
                <a16:creationId xmlns:a16="http://schemas.microsoft.com/office/drawing/2014/main" id="{069AD343-CA04-45FD-82B5-665A019EBE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558" y="3543300"/>
            <a:ext cx="8001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1" name="Text Box 16">
            <a:extLst>
              <a:ext uri="{FF2B5EF4-FFF2-40B4-BE49-F238E27FC236}">
                <a16:creationId xmlns:a16="http://schemas.microsoft.com/office/drawing/2014/main" id="{BBA0ADC1-89BE-4C10-97BA-C8DADC34B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758" y="4762500"/>
            <a:ext cx="645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* 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" name="Text Box 17">
            <a:extLst>
              <a:ext uri="{FF2B5EF4-FFF2-40B4-BE49-F238E27FC236}">
                <a16:creationId xmlns:a16="http://schemas.microsoft.com/office/drawing/2014/main" id="{5EC2402F-79BB-452C-8AF5-424E717DE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558" y="5372100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cộng 2 bằng 2,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2</a:t>
            </a:r>
          </a:p>
        </p:txBody>
      </p:sp>
      <p:sp>
        <p:nvSpPr>
          <p:cNvPr id="73" name="Text Box 18">
            <a:extLst>
              <a:ext uri="{FF2B5EF4-FFF2-40B4-BE49-F238E27FC236}">
                <a16:creationId xmlns:a16="http://schemas.microsoft.com/office/drawing/2014/main" id="{001A4887-E87C-4EF1-8694-A02D6E26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758" y="5905500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cộng 7 bằng 8,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8</a:t>
            </a:r>
          </a:p>
        </p:txBody>
      </p:sp>
      <p:sp>
        <p:nvSpPr>
          <p:cNvPr id="74" name="TextBox 43">
            <a:extLst>
              <a:ext uri="{FF2B5EF4-FFF2-40B4-BE49-F238E27FC236}">
                <a16:creationId xmlns:a16="http://schemas.microsoft.com/office/drawing/2014/main" id="{A358F359-95C3-429D-9378-88DD4A37C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358" y="27051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234507-2141-4762-880A-73842518B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158" y="30861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B19E63-A257-4E52-94F3-7503A7FF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758" y="27051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1 0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0502282-A508-4F6A-9BAB-BF0AD1B54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558" y="35433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135AFF-7E56-41B0-A34E-03509043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958" y="30861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09FD35C-939F-4482-B2EC-6F779F1E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358" y="35433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4CCAC73-6CA2-48A8-B152-88E80341A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158" y="35433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 Box 25">
            <a:extLst>
              <a:ext uri="{FF2B5EF4-FFF2-40B4-BE49-F238E27FC236}">
                <a16:creationId xmlns:a16="http://schemas.microsoft.com/office/drawing/2014/main" id="{C5EDF559-56F2-4651-913A-E170EB19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058" y="4066868"/>
            <a:ext cx="2209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</a:rPr>
              <a:t>36 x 23 = 828</a:t>
            </a: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C153656E-DEF5-4C28-BB52-A0CCB110D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859" y="1998981"/>
            <a:ext cx="621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:</a:t>
            </a:r>
            <a:endParaRPr lang="en-US" altLang="en-US" sz="28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16">
            <a:extLst>
              <a:ext uri="{FF2B5EF4-FFF2-40B4-BE49-F238E27FC236}">
                <a16:creationId xmlns:a16="http://schemas.microsoft.com/office/drawing/2014/main" id="{2FF9139F-568C-4EAA-BD20-DBA1931B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158" y="30861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28">
            <a:extLst>
              <a:ext uri="{FF2B5EF4-FFF2-40B4-BE49-F238E27FC236}">
                <a16:creationId xmlns:a16="http://schemas.microsoft.com/office/drawing/2014/main" id="{DFC1071E-A72B-4358-A32E-88186531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558" y="47625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CC6600"/>
                </a:solidFill>
              </a:rPr>
              <a:t> </a:t>
            </a:r>
            <a:r>
              <a:rPr lang="en-US" altLang="en-US" sz="2800" b="1">
                <a:solidFill>
                  <a:srgbClr val="800000"/>
                </a:solidFill>
              </a:rPr>
              <a:t>Cộng :</a:t>
            </a:r>
          </a:p>
        </p:txBody>
      </p:sp>
      <p:sp>
        <p:nvSpPr>
          <p:cNvPr id="85" name="Line 30">
            <a:extLst>
              <a:ext uri="{FF2B5EF4-FFF2-40B4-BE49-F238E27FC236}">
                <a16:creationId xmlns:a16="http://schemas.microsoft.com/office/drawing/2014/main" id="{4169DAEC-665E-48D5-8EFD-17C002BA10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4958" y="33147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pic>
        <p:nvPicPr>
          <p:cNvPr id="1028" name="Picture 4" descr="Muốn học tiếng Nhật bắt đầu từ đâu?">
            <a:extLst>
              <a:ext uri="{FF2B5EF4-FFF2-40B4-BE49-F238E27FC236}">
                <a16:creationId xmlns:a16="http://schemas.microsoft.com/office/drawing/2014/main" id="{DFAACEB3-ABC1-4D9C-B3BE-728B77B6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595">
            <a:off x="9683065" y="-156066"/>
            <a:ext cx="2620418" cy="26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6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4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6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6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"/>
                            </p:stCondLst>
                            <p:childTnLst>
                              <p:par>
                                <p:cTn id="1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2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20"/>
                            </p:stCondLst>
                            <p:childTnLst>
                              <p:par>
                                <p:cTn id="1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7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7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8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3" grpId="0"/>
      <p:bldP spid="63" grpId="1"/>
      <p:bldP spid="63" grpId="2"/>
      <p:bldP spid="64" grpId="0"/>
      <p:bldP spid="66" grpId="0"/>
      <p:bldP spid="67" grpId="0"/>
      <p:bldP spid="68" grpId="0"/>
      <p:bldP spid="69" grpId="0"/>
      <p:bldP spid="72" grpId="0"/>
      <p:bldP spid="73" grpId="0"/>
      <p:bldP spid="74" grpId="0"/>
      <p:bldP spid="75" grpId="0" build="allAtOnce"/>
      <p:bldP spid="76" grpId="0"/>
      <p:bldP spid="76" grpId="1"/>
      <p:bldP spid="77" grpId="0"/>
      <p:bldP spid="78" grpId="0"/>
      <p:bldP spid="80" grpId="0"/>
      <p:bldP spid="81" grpId="0" animBg="1"/>
      <p:bldP spid="82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tangle 5">
            <a:extLst>
              <a:ext uri="{FF2B5EF4-FFF2-40B4-BE49-F238E27FC236}">
                <a16:creationId xmlns:a16="http://schemas.microsoft.com/office/drawing/2014/main" id="{E69CE403-CCF0-475E-9F13-7F9DCA57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062" y="15240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276A6551-ABFD-4620-B300-2AABE142F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862" y="3733800"/>
            <a:ext cx="228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7" name="Rectangle 7">
            <a:extLst>
              <a:ext uri="{FF2B5EF4-FFF2-40B4-BE49-F238E27FC236}">
                <a16:creationId xmlns:a16="http://schemas.microsoft.com/office/drawing/2014/main" id="{13A3020C-030E-40F2-AF60-89AAF00ED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462" y="1752600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tx1"/>
                </a:solidFill>
              </a:rPr>
              <a:t>Gọi là tích riêng thứ nhất.</a:t>
            </a:r>
          </a:p>
        </p:txBody>
      </p:sp>
      <p:sp>
        <p:nvSpPr>
          <p:cNvPr id="68" name="Rectangle 8">
            <a:extLst>
              <a:ext uri="{FF2B5EF4-FFF2-40B4-BE49-F238E27FC236}">
                <a16:creationId xmlns:a16="http://schemas.microsoft.com/office/drawing/2014/main" id="{8072C272-98CD-4E8E-B876-22E105D44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262" y="3733800"/>
            <a:ext cx="396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00"/>
                </a:solidFill>
              </a:rPr>
              <a:t>Gọi là tích riêng thứ hai. Tích riêng </a:t>
            </a:r>
          </a:p>
          <a:p>
            <a:r>
              <a:rPr lang="en-US" altLang="en-US" sz="2800" b="1">
                <a:solidFill>
                  <a:srgbClr val="FF3300"/>
                </a:solidFill>
              </a:rPr>
              <a:t>thứ hai được </a:t>
            </a:r>
            <a:r>
              <a:rPr lang="en-US" altLang="en-US" sz="2800" b="1" i="1" u="sng">
                <a:solidFill>
                  <a:srgbClr val="FF3300"/>
                </a:solidFill>
              </a:rPr>
              <a:t>viết lùi sang bên trái </a:t>
            </a:r>
          </a:p>
          <a:p>
            <a:r>
              <a:rPr lang="en-US" altLang="en-US" sz="2800" b="1" i="1" u="sng">
                <a:solidFill>
                  <a:srgbClr val="FF3300"/>
                </a:solidFill>
              </a:rPr>
              <a:t>một cột</a:t>
            </a:r>
            <a:r>
              <a:rPr lang="en-US" altLang="en-US" sz="2800" b="1">
                <a:solidFill>
                  <a:srgbClr val="FF3300"/>
                </a:solidFill>
              </a:rPr>
              <a:t> vì nó là 72 chục, nếu viết</a:t>
            </a:r>
          </a:p>
          <a:p>
            <a:r>
              <a:rPr lang="en-US" altLang="en-US" sz="2800" b="1">
                <a:solidFill>
                  <a:srgbClr val="FF3300"/>
                </a:solidFill>
              </a:rPr>
              <a:t>đầy đủ thì phải là </a:t>
            </a:r>
            <a:r>
              <a:rPr lang="en-US" altLang="en-US" sz="2800" b="1" i="1" u="sng">
                <a:solidFill>
                  <a:srgbClr val="FF3300"/>
                </a:solidFill>
              </a:rPr>
              <a:t>720</a:t>
            </a:r>
            <a:r>
              <a:rPr lang="en-US" altLang="en-US" sz="2800" b="1" i="1">
                <a:solidFill>
                  <a:srgbClr val="FF3300"/>
                </a:solidFill>
              </a:rPr>
              <a:t>.</a:t>
            </a:r>
          </a:p>
          <a:p>
            <a:endParaRPr lang="en-US" altLang="en-US" sz="2800" b="1">
              <a:solidFill>
                <a:srgbClr val="FF3300"/>
              </a:solidFill>
            </a:endParaRPr>
          </a:p>
          <a:p>
            <a:endParaRPr lang="en-US" altLang="en-US" sz="2800">
              <a:solidFill>
                <a:schemeClr val="tx1"/>
              </a:solidFill>
            </a:endParaRPr>
          </a:p>
          <a:p>
            <a:endParaRPr lang="en-US" altLang="en-US" sz="2800">
              <a:solidFill>
                <a:schemeClr val="tx1"/>
              </a:solidFill>
            </a:endParaRPr>
          </a:p>
          <a:p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5D0482E3-B27B-487D-A139-48592EF38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662" y="4648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800000"/>
                </a:solidFill>
              </a:rPr>
              <a:t>Gọi là tích (kết quả phép nhân).</a:t>
            </a:r>
          </a:p>
        </p:txBody>
      </p:sp>
      <p:sp>
        <p:nvSpPr>
          <p:cNvPr id="70" name="Line 10">
            <a:extLst>
              <a:ext uri="{FF2B5EF4-FFF2-40B4-BE49-F238E27FC236}">
                <a16:creationId xmlns:a16="http://schemas.microsoft.com/office/drawing/2014/main" id="{A9C37004-2725-4899-91FC-AE16694B5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1262" y="2209800"/>
            <a:ext cx="1524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70F98C83-2137-40C4-A467-FDE63C8EC0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4062" y="2971800"/>
            <a:ext cx="20574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2">
            <a:extLst>
              <a:ext uri="{FF2B5EF4-FFF2-40B4-BE49-F238E27FC236}">
                <a16:creationId xmlns:a16="http://schemas.microsoft.com/office/drawing/2014/main" id="{C37BFE54-4720-40A4-B655-F3C8394339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15062" y="4191000"/>
            <a:ext cx="1524000" cy="609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id="{B62B5BAE-9517-4E36-A323-AE1CF8A15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562" y="698499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i="1" dirty="0">
                <a:solidFill>
                  <a:schemeClr val="tx1"/>
                </a:solidFill>
              </a:rPr>
              <a:t>   </a:t>
            </a:r>
            <a:r>
              <a:rPr lang="en-US" altLang="en-US" sz="3600" b="1" i="1" dirty="0" err="1">
                <a:solidFill>
                  <a:schemeClr val="tx1"/>
                </a:solidFill>
              </a:rPr>
              <a:t>Trong</a:t>
            </a:r>
            <a:r>
              <a:rPr lang="en-US" altLang="en-US" sz="3600" b="1" i="1" dirty="0">
                <a:solidFill>
                  <a:schemeClr val="tx1"/>
                </a:solidFill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</a:rPr>
              <a:t>cách</a:t>
            </a:r>
            <a:r>
              <a:rPr lang="en-US" altLang="en-US" sz="3600" b="1" i="1" dirty="0">
                <a:solidFill>
                  <a:schemeClr val="tx1"/>
                </a:solidFill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</a:rPr>
              <a:t>tính</a:t>
            </a:r>
            <a:r>
              <a:rPr lang="en-US" altLang="en-US" sz="3600" b="1" i="1" dirty="0">
                <a:solidFill>
                  <a:schemeClr val="tx1"/>
                </a:solidFill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</a:rPr>
              <a:t>này</a:t>
            </a:r>
            <a:r>
              <a:rPr lang="en-US" altLang="en-US" sz="3600" b="1" i="1" dirty="0">
                <a:solidFill>
                  <a:schemeClr val="tx1"/>
                </a:solidFill>
              </a:rPr>
              <a:t> :</a:t>
            </a:r>
            <a:r>
              <a:rPr lang="en-US" altLang="en-US" sz="36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4" name="Text Box 14">
            <a:extLst>
              <a:ext uri="{FF2B5EF4-FFF2-40B4-BE49-F238E27FC236}">
                <a16:creationId xmlns:a16="http://schemas.microsoft.com/office/drawing/2014/main" id="{56764242-CEE7-45F0-9ADC-8E4B8DEB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262" y="1828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3 6</a:t>
            </a: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BC177C87-CFD3-4767-BB67-C797225B2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262" y="22860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2 3</a:t>
            </a:r>
          </a:p>
        </p:txBody>
      </p:sp>
      <p:sp>
        <p:nvSpPr>
          <p:cNvPr id="76" name="Text Box 16">
            <a:extLst>
              <a:ext uri="{FF2B5EF4-FFF2-40B4-BE49-F238E27FC236}">
                <a16:creationId xmlns:a16="http://schemas.microsoft.com/office/drawing/2014/main" id="{D5428108-C672-4594-99BF-AAF0BEA2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62" y="2133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7" name="Line 17">
            <a:extLst>
              <a:ext uri="{FF2B5EF4-FFF2-40B4-BE49-F238E27FC236}">
                <a16:creationId xmlns:a16="http://schemas.microsoft.com/office/drawing/2014/main" id="{5831976C-DB14-4F62-9408-CD8BDCA72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662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8">
            <a:extLst>
              <a:ext uri="{FF2B5EF4-FFF2-40B4-BE49-F238E27FC236}">
                <a16:creationId xmlns:a16="http://schemas.microsoft.com/office/drawing/2014/main" id="{67429D12-47C8-4A2B-88B1-9C14BD13C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462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2EB5F55D-7BB6-47D7-B6D2-E2F78CCD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62" y="2819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</a:rPr>
              <a:t>1 0 8</a:t>
            </a:r>
          </a:p>
        </p:txBody>
      </p:sp>
      <p:sp>
        <p:nvSpPr>
          <p:cNvPr id="81" name="Text Box 21">
            <a:extLst>
              <a:ext uri="{FF2B5EF4-FFF2-40B4-BE49-F238E27FC236}">
                <a16:creationId xmlns:a16="http://schemas.microsoft.com/office/drawing/2014/main" id="{D7D5DF8D-DCDD-4292-8C11-197DDD918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62" y="3354388"/>
            <a:ext cx="6286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7 2</a:t>
            </a:r>
          </a:p>
        </p:txBody>
      </p:sp>
      <p:sp>
        <p:nvSpPr>
          <p:cNvPr id="82" name="Text Box 22">
            <a:extLst>
              <a:ext uri="{FF2B5EF4-FFF2-40B4-BE49-F238E27FC236}">
                <a16:creationId xmlns:a16="http://schemas.microsoft.com/office/drawing/2014/main" id="{03661BCF-C0B0-4663-B1E6-8BA445CF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62" y="3886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</a:rPr>
              <a:t>8 2 8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0874DF8-1B23-4830-8635-DF6C83DD7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62" y="186432"/>
            <a:ext cx="10325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3B1CD5-A7D9-4318-ABE0-CCC6290B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333" y="1470025"/>
            <a:ext cx="31153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4">
            <a:extLst>
              <a:ext uri="{FF2B5EF4-FFF2-40B4-BE49-F238E27FC236}">
                <a16:creationId xmlns:a16="http://schemas.microsoft.com/office/drawing/2014/main" id="{AF37F600-82E1-4E0F-A5BA-BDCB94957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1186" y="1720850"/>
            <a:ext cx="3649389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id="{BDA1A909-4909-4095-A04A-C868B1A0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490" y="1644650"/>
            <a:ext cx="80108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.VnTime" panose="020B7200000000000000" pitchFamily="34" charset="0"/>
              </a:rPr>
              <a:t>23</a:t>
            </a:r>
            <a:endParaRPr lang="vi-VN" altLang="en-US" sz="2800" dirty="0">
              <a:solidFill>
                <a:schemeClr val="accent1">
                  <a:lumMod val="75000"/>
                </a:schemeClr>
              </a:solidFill>
              <a:latin typeface=".VnTime" panose="020B7200000000000000" pitchFamily="34" charset="0"/>
            </a:endParaRPr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id="{11B69FD1-A7EF-442E-8658-ABFF5805C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899" y="1416050"/>
            <a:ext cx="71207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vi-VN" alt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EA36AB38-AC16-49A0-A0E7-F6A9ABC5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165" y="1205704"/>
            <a:ext cx="89009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36</a:t>
            </a:r>
            <a:endParaRPr lang="vi-VN" alt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46D7A0F4-4C25-43A3-8AFF-767482D44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6290" y="2178050"/>
            <a:ext cx="80108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13C46C-5850-43F0-90CF-BD8C3FAE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283" y="2168525"/>
            <a:ext cx="35603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.VnTime" panose="020B7200000000000000" pitchFamily="34" charset="0"/>
              </a:rPr>
              <a:t>           108</a:t>
            </a:r>
            <a:endParaRPr lang="vi-VN" altLang="en-US" sz="2800" b="1" dirty="0">
              <a:solidFill>
                <a:srgbClr val="C00000"/>
              </a:solidFill>
              <a:latin typeface=".VnTime" panose="020B7200000000000000" pitchFamily="34" charset="0"/>
            </a:endParaRPr>
          </a:p>
        </p:txBody>
      </p:sp>
      <p:sp>
        <p:nvSpPr>
          <p:cNvPr id="47" name="Line 11">
            <a:extLst>
              <a:ext uri="{FF2B5EF4-FFF2-40B4-BE49-F238E27FC236}">
                <a16:creationId xmlns:a16="http://schemas.microsoft.com/office/drawing/2014/main" id="{8AD34A97-393C-42CA-9ED8-DAEBF9E3D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620" y="2458910"/>
            <a:ext cx="2251841" cy="186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DDD6DF-4E41-49C0-9A74-B404F7DD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854" y="2239707"/>
            <a:ext cx="458776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310BE3-6288-4283-922C-973DB1608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586" y="2818040"/>
            <a:ext cx="614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Line 14">
            <a:extLst>
              <a:ext uri="{FF2B5EF4-FFF2-40B4-BE49-F238E27FC236}">
                <a16:creationId xmlns:a16="http://schemas.microsoft.com/office/drawing/2014/main" id="{C63A5E68-4503-444D-974C-99ACC35AC3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5293" y="2941509"/>
            <a:ext cx="890095" cy="0"/>
          </a:xfrm>
          <a:prstGeom prst="line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5">
            <a:extLst>
              <a:ext uri="{FF2B5EF4-FFF2-40B4-BE49-F238E27FC236}">
                <a16:creationId xmlns:a16="http://schemas.microsoft.com/office/drawing/2014/main" id="{3075378A-3B7D-46DE-B496-E99ED4E00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619" y="3047206"/>
            <a:ext cx="2251841" cy="0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0B785E-C118-466D-9C36-CC18E7619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218" y="2681953"/>
            <a:ext cx="115712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.VnTime" panose="020B7200000000000000" pitchFamily="34" charset="0"/>
              </a:rPr>
              <a:t>  72</a:t>
            </a:r>
            <a:endParaRPr lang="vi-VN" altLang="en-US" sz="2800" b="1">
              <a:solidFill>
                <a:schemeClr val="accent2">
                  <a:lumMod val="75000"/>
                </a:schemeClr>
              </a:solidFill>
              <a:latin typeface=".VnTime" panose="020B7200000000000000" pitchFamily="34" charset="0"/>
            </a:endParaRP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8A5BBFCE-DD6C-443F-A9E5-B670CCF9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9261" y="3292252"/>
            <a:ext cx="106811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dirty="0">
                <a:latin typeface=".VnTime" panose="020B7200000000000000" pitchFamily="34" charset="0"/>
              </a:rPr>
              <a:t>828</a:t>
            </a:r>
            <a:endParaRPr lang="vi-VN" altLang="en-US" sz="2800" dirty="0">
              <a:latin typeface=".VnTime" panose="020B7200000000000000" pitchFamily="34" charset="0"/>
            </a:endParaRPr>
          </a:p>
        </p:txBody>
      </p:sp>
      <p:sp>
        <p:nvSpPr>
          <p:cNvPr id="54" name="Line 18">
            <a:extLst>
              <a:ext uri="{FF2B5EF4-FFF2-40B4-BE49-F238E27FC236}">
                <a16:creationId xmlns:a16="http://schemas.microsoft.com/office/drawing/2014/main" id="{BC33D045-2F4B-4FFC-8528-E12E503E1F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2780" y="3541138"/>
            <a:ext cx="2225237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2C5658-B31C-4132-9321-D71194639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416" y="3863281"/>
            <a:ext cx="70317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9">
            <a:extLst>
              <a:ext uri="{FF2B5EF4-FFF2-40B4-BE49-F238E27FC236}">
                <a16:creationId xmlns:a16="http://schemas.microsoft.com/office/drawing/2014/main" id="{7C213F31-B5B7-4326-AE3B-A1B98EECC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7280" y="3168650"/>
            <a:ext cx="8900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32A2A3-2C45-46C4-8B69-A7D13868BE89}"/>
              </a:ext>
            </a:extLst>
          </p:cNvPr>
          <p:cNvSpPr txBox="1"/>
          <p:nvPr/>
        </p:nvSpPr>
        <p:spPr>
          <a:xfrm>
            <a:off x="2792302" y="4934004"/>
            <a:ext cx="8617114" cy="907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lùi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图片 1" descr="077dc0feb8029a0344f842a5d350c489-01">
            <a:extLst>
              <a:ext uri="{FF2B5EF4-FFF2-40B4-BE49-F238E27FC236}">
                <a16:creationId xmlns:a16="http://schemas.microsoft.com/office/drawing/2014/main" id="{B9422C4F-887A-4A8F-A4E5-466749F563E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449" y="4309141"/>
            <a:ext cx="3113405" cy="270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/>
      <p:bldP spid="46" grpId="0"/>
      <p:bldP spid="48" grpId="0"/>
      <p:bldP spid="49" grpId="0"/>
      <p:bldP spid="52" grpId="0"/>
      <p:bldP spid="53" grpId="0"/>
      <p:bldP spid="55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-66675"/>
            <a:ext cx="12192000" cy="685800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3382645" y="2283460"/>
            <a:ext cx="1790700" cy="39878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dist" defTabSz="600710"/>
            <a:r>
              <a:rPr lang="en-US" altLang="zh-CN" sz="2000" dirty="0">
                <a:solidFill>
                  <a:schemeClr val="bg1"/>
                </a:solidFill>
                <a:latin typeface="Montserrat SemiBold" panose="00000700000000000000" charset="0"/>
                <a:ea typeface="Source Han Serif SC" panose="02020400000000000000" pitchFamily="18" charset="-122"/>
                <a:cs typeface="Montserrat SemiBold" panose="00000700000000000000" charset="0"/>
                <a:sym typeface="Source Han Serif SC" panose="02020400000000000000" pitchFamily="18" charset="-122"/>
              </a:rPr>
              <a:t>Contents</a:t>
            </a:r>
          </a:p>
        </p:txBody>
      </p:sp>
      <p:sp>
        <p:nvSpPr>
          <p:cNvPr id="43" name="矩形 259">
            <a:extLst>
              <a:ext uri="{FF2B5EF4-FFF2-40B4-BE49-F238E27FC236}">
                <a16:creationId xmlns:a16="http://schemas.microsoft.com/office/drawing/2014/main" id="{2C74995E-6D09-4220-9090-B94A0760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769" y="2074783"/>
            <a:ext cx="621846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88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Luyện</a:t>
            </a:r>
            <a:r>
              <a:rPr lang="en-US" altLang="zh-CN" sz="88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88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tập</a:t>
            </a:r>
            <a:endParaRPr lang="zh-CN" altLang="en-US" sz="8800" dirty="0">
              <a:solidFill>
                <a:srgbClr val="478E7E"/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43" grpId="0"/>
      <p:bldP spid="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14287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0" name="组合 39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2067204" y="2733081"/>
            <a:ext cx="466556" cy="503056"/>
            <a:chOff x="1287" y="1434"/>
            <a:chExt cx="294" cy="317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287" y="1434"/>
              <a:ext cx="294" cy="317"/>
            </a:xfrm>
            <a:custGeom>
              <a:avLst/>
              <a:gdLst>
                <a:gd name="T0" fmla="*/ 1280 w 3232"/>
                <a:gd name="T1" fmla="*/ 3131 h 3487"/>
                <a:gd name="T2" fmla="*/ 1746 w 3232"/>
                <a:gd name="T3" fmla="*/ 3324 h 3487"/>
                <a:gd name="T4" fmla="*/ 2169 w 3232"/>
                <a:gd name="T5" fmla="*/ 2895 h 3487"/>
                <a:gd name="T6" fmla="*/ 2020 w 3232"/>
                <a:gd name="T7" fmla="*/ 2577 h 3487"/>
                <a:gd name="T8" fmla="*/ 2344 w 3232"/>
                <a:gd name="T9" fmla="*/ 2378 h 3487"/>
                <a:gd name="T10" fmla="*/ 1363 w 3232"/>
                <a:gd name="T11" fmla="*/ 2621 h 3487"/>
                <a:gd name="T12" fmla="*/ 2609 w 3232"/>
                <a:gd name="T13" fmla="*/ 2175 h 3487"/>
                <a:gd name="T14" fmla="*/ 2613 w 3232"/>
                <a:gd name="T15" fmla="*/ 2764 h 3487"/>
                <a:gd name="T16" fmla="*/ 2914 w 3232"/>
                <a:gd name="T17" fmla="*/ 2580 h 3487"/>
                <a:gd name="T18" fmla="*/ 3081 w 3232"/>
                <a:gd name="T19" fmla="*/ 2314 h 3487"/>
                <a:gd name="T20" fmla="*/ 349 w 3232"/>
                <a:gd name="T21" fmla="*/ 1934 h 3487"/>
                <a:gd name="T22" fmla="*/ 288 w 3232"/>
                <a:gd name="T23" fmla="*/ 2375 h 3487"/>
                <a:gd name="T24" fmla="*/ 287 w 3232"/>
                <a:gd name="T25" fmla="*/ 2576 h 3487"/>
                <a:gd name="T26" fmla="*/ 759 w 3232"/>
                <a:gd name="T27" fmla="*/ 2772 h 3487"/>
                <a:gd name="T28" fmla="*/ 688 w 3232"/>
                <a:gd name="T29" fmla="*/ 2175 h 3487"/>
                <a:gd name="T30" fmla="*/ 2554 w 3232"/>
                <a:gd name="T31" fmla="*/ 1936 h 3487"/>
                <a:gd name="T32" fmla="*/ 749 w 3232"/>
                <a:gd name="T33" fmla="*/ 1459 h 3487"/>
                <a:gd name="T34" fmla="*/ 739 w 3232"/>
                <a:gd name="T35" fmla="*/ 1841 h 3487"/>
                <a:gd name="T36" fmla="*/ 1084 w 3232"/>
                <a:gd name="T37" fmla="*/ 1199 h 3487"/>
                <a:gd name="T38" fmla="*/ 916 w 3232"/>
                <a:gd name="T39" fmla="*/ 2166 h 3487"/>
                <a:gd name="T40" fmla="*/ 1840 w 3232"/>
                <a:gd name="T41" fmla="*/ 2502 h 3487"/>
                <a:gd name="T42" fmla="*/ 2411 w 3232"/>
                <a:gd name="T43" fmla="*/ 1744 h 3487"/>
                <a:gd name="T44" fmla="*/ 1776 w 3232"/>
                <a:gd name="T45" fmla="*/ 954 h 3487"/>
                <a:gd name="T46" fmla="*/ 2187 w 3232"/>
                <a:gd name="T47" fmla="*/ 1006 h 3487"/>
                <a:gd name="T48" fmla="*/ 976 w 3232"/>
                <a:gd name="T49" fmla="*/ 1009 h 3487"/>
                <a:gd name="T50" fmla="*/ 1157 w 3232"/>
                <a:gd name="T51" fmla="*/ 749 h 3487"/>
                <a:gd name="T52" fmla="*/ 2522 w 3232"/>
                <a:gd name="T53" fmla="*/ 1241 h 3487"/>
                <a:gd name="T54" fmla="*/ 3054 w 3232"/>
                <a:gd name="T55" fmla="*/ 1325 h 3487"/>
                <a:gd name="T56" fmla="*/ 2981 w 3232"/>
                <a:gd name="T57" fmla="*/ 877 h 3487"/>
                <a:gd name="T58" fmla="*/ 2470 w 3232"/>
                <a:gd name="T59" fmla="*/ 714 h 3487"/>
                <a:gd name="T60" fmla="*/ 349 w 3232"/>
                <a:gd name="T61" fmla="*/ 846 h 3487"/>
                <a:gd name="T62" fmla="*/ 229 w 3232"/>
                <a:gd name="T63" fmla="*/ 1270 h 3487"/>
                <a:gd name="T64" fmla="*/ 687 w 3232"/>
                <a:gd name="T65" fmla="*/ 1313 h 3487"/>
                <a:gd name="T66" fmla="*/ 1649 w 3232"/>
                <a:gd name="T67" fmla="*/ 149 h 3487"/>
                <a:gd name="T68" fmla="*/ 1336 w 3232"/>
                <a:gd name="T69" fmla="*/ 362 h 3487"/>
                <a:gd name="T70" fmla="*/ 1229 w 3232"/>
                <a:gd name="T71" fmla="*/ 611 h 3487"/>
                <a:gd name="T72" fmla="*/ 2133 w 3232"/>
                <a:gd name="T73" fmla="*/ 525 h 3487"/>
                <a:gd name="T74" fmla="*/ 1699 w 3232"/>
                <a:gd name="T75" fmla="*/ 152 h 3487"/>
                <a:gd name="T76" fmla="*/ 2076 w 3232"/>
                <a:gd name="T77" fmla="*/ 199 h 3487"/>
                <a:gd name="T78" fmla="*/ 2617 w 3232"/>
                <a:gd name="T79" fmla="*/ 573 h 3487"/>
                <a:gd name="T80" fmla="*/ 3133 w 3232"/>
                <a:gd name="T81" fmla="*/ 827 h 3487"/>
                <a:gd name="T82" fmla="*/ 3195 w 3232"/>
                <a:gd name="T83" fmla="*/ 1375 h 3487"/>
                <a:gd name="T84" fmla="*/ 3121 w 3232"/>
                <a:gd name="T85" fmla="*/ 1933 h 3487"/>
                <a:gd name="T86" fmla="*/ 3206 w 3232"/>
                <a:gd name="T87" fmla="*/ 2517 h 3487"/>
                <a:gd name="T88" fmla="*/ 3067 w 3232"/>
                <a:gd name="T89" fmla="*/ 2811 h 3487"/>
                <a:gd name="T90" fmla="*/ 2750 w 3232"/>
                <a:gd name="T91" fmla="*/ 2891 h 3487"/>
                <a:gd name="T92" fmla="*/ 2168 w 3232"/>
                <a:gd name="T93" fmla="*/ 3183 h 3487"/>
                <a:gd name="T94" fmla="*/ 1649 w 3232"/>
                <a:gd name="T95" fmla="*/ 3487 h 3487"/>
                <a:gd name="T96" fmla="*/ 1129 w 3232"/>
                <a:gd name="T97" fmla="*/ 3183 h 3487"/>
                <a:gd name="T98" fmla="*/ 546 w 3232"/>
                <a:gd name="T99" fmla="*/ 2891 h 3487"/>
                <a:gd name="T100" fmla="*/ 124 w 3232"/>
                <a:gd name="T101" fmla="*/ 2593 h 3487"/>
                <a:gd name="T102" fmla="*/ 8 w 3232"/>
                <a:gd name="T103" fmla="*/ 2381 h 3487"/>
                <a:gd name="T104" fmla="*/ 200 w 3232"/>
                <a:gd name="T105" fmla="*/ 1888 h 3487"/>
                <a:gd name="T106" fmla="*/ 85 w 3232"/>
                <a:gd name="T107" fmla="*/ 1312 h 3487"/>
                <a:gd name="T108" fmla="*/ 196 w 3232"/>
                <a:gd name="T109" fmla="*/ 787 h 3487"/>
                <a:gd name="T110" fmla="*/ 751 w 3232"/>
                <a:gd name="T111" fmla="*/ 566 h 3487"/>
                <a:gd name="T112" fmla="*/ 1044 w 3232"/>
                <a:gd name="T113" fmla="*/ 302 h 3487"/>
                <a:gd name="T114" fmla="*/ 1278 w 3232"/>
                <a:gd name="T115" fmla="*/ 149 h 3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2" h="3487">
                  <a:moveTo>
                    <a:pt x="1648" y="2748"/>
                  </a:moveTo>
                  <a:lnTo>
                    <a:pt x="1542" y="2786"/>
                  </a:lnTo>
                  <a:lnTo>
                    <a:pt x="1437" y="2821"/>
                  </a:lnTo>
                  <a:lnTo>
                    <a:pt x="1332" y="2851"/>
                  </a:lnTo>
                  <a:lnTo>
                    <a:pt x="1229" y="2875"/>
                  </a:lnTo>
                  <a:lnTo>
                    <a:pt x="1127" y="2895"/>
                  </a:lnTo>
                  <a:lnTo>
                    <a:pt x="1163" y="2961"/>
                  </a:lnTo>
                  <a:lnTo>
                    <a:pt x="1201" y="3022"/>
                  </a:lnTo>
                  <a:lnTo>
                    <a:pt x="1239" y="3079"/>
                  </a:lnTo>
                  <a:lnTo>
                    <a:pt x="1280" y="3131"/>
                  </a:lnTo>
                  <a:lnTo>
                    <a:pt x="1321" y="3177"/>
                  </a:lnTo>
                  <a:lnTo>
                    <a:pt x="1365" y="3219"/>
                  </a:lnTo>
                  <a:lnTo>
                    <a:pt x="1409" y="3253"/>
                  </a:lnTo>
                  <a:lnTo>
                    <a:pt x="1456" y="3283"/>
                  </a:lnTo>
                  <a:lnTo>
                    <a:pt x="1503" y="3307"/>
                  </a:lnTo>
                  <a:lnTo>
                    <a:pt x="1550" y="3324"/>
                  </a:lnTo>
                  <a:lnTo>
                    <a:pt x="1599" y="3335"/>
                  </a:lnTo>
                  <a:lnTo>
                    <a:pt x="1649" y="3338"/>
                  </a:lnTo>
                  <a:lnTo>
                    <a:pt x="1699" y="3335"/>
                  </a:lnTo>
                  <a:lnTo>
                    <a:pt x="1746" y="3324"/>
                  </a:lnTo>
                  <a:lnTo>
                    <a:pt x="1795" y="3307"/>
                  </a:lnTo>
                  <a:lnTo>
                    <a:pt x="1842" y="3283"/>
                  </a:lnTo>
                  <a:lnTo>
                    <a:pt x="1887" y="3253"/>
                  </a:lnTo>
                  <a:lnTo>
                    <a:pt x="1932" y="3219"/>
                  </a:lnTo>
                  <a:lnTo>
                    <a:pt x="1975" y="3177"/>
                  </a:lnTo>
                  <a:lnTo>
                    <a:pt x="2018" y="3131"/>
                  </a:lnTo>
                  <a:lnTo>
                    <a:pt x="2058" y="3079"/>
                  </a:lnTo>
                  <a:lnTo>
                    <a:pt x="2096" y="3022"/>
                  </a:lnTo>
                  <a:lnTo>
                    <a:pt x="2133" y="2961"/>
                  </a:lnTo>
                  <a:lnTo>
                    <a:pt x="2169" y="2895"/>
                  </a:lnTo>
                  <a:lnTo>
                    <a:pt x="2067" y="2875"/>
                  </a:lnTo>
                  <a:lnTo>
                    <a:pt x="1965" y="2851"/>
                  </a:lnTo>
                  <a:lnTo>
                    <a:pt x="1860" y="2821"/>
                  </a:lnTo>
                  <a:lnTo>
                    <a:pt x="1754" y="2787"/>
                  </a:lnTo>
                  <a:lnTo>
                    <a:pt x="1648" y="2748"/>
                  </a:lnTo>
                  <a:close/>
                  <a:moveTo>
                    <a:pt x="2344" y="2378"/>
                  </a:moveTo>
                  <a:lnTo>
                    <a:pt x="2267" y="2430"/>
                  </a:lnTo>
                  <a:lnTo>
                    <a:pt x="2186" y="2481"/>
                  </a:lnTo>
                  <a:lnTo>
                    <a:pt x="2104" y="2531"/>
                  </a:lnTo>
                  <a:lnTo>
                    <a:pt x="2020" y="2577"/>
                  </a:lnTo>
                  <a:lnTo>
                    <a:pt x="1934" y="2621"/>
                  </a:lnTo>
                  <a:lnTo>
                    <a:pt x="1849" y="2662"/>
                  </a:lnTo>
                  <a:lnTo>
                    <a:pt x="1948" y="2691"/>
                  </a:lnTo>
                  <a:lnTo>
                    <a:pt x="2044" y="2718"/>
                  </a:lnTo>
                  <a:lnTo>
                    <a:pt x="2139" y="2738"/>
                  </a:lnTo>
                  <a:lnTo>
                    <a:pt x="2233" y="2754"/>
                  </a:lnTo>
                  <a:lnTo>
                    <a:pt x="2265" y="2666"/>
                  </a:lnTo>
                  <a:lnTo>
                    <a:pt x="2295" y="2574"/>
                  </a:lnTo>
                  <a:lnTo>
                    <a:pt x="2322" y="2477"/>
                  </a:lnTo>
                  <a:lnTo>
                    <a:pt x="2344" y="2378"/>
                  </a:lnTo>
                  <a:close/>
                  <a:moveTo>
                    <a:pt x="953" y="2378"/>
                  </a:moveTo>
                  <a:lnTo>
                    <a:pt x="976" y="2477"/>
                  </a:lnTo>
                  <a:lnTo>
                    <a:pt x="1001" y="2574"/>
                  </a:lnTo>
                  <a:lnTo>
                    <a:pt x="1031" y="2666"/>
                  </a:lnTo>
                  <a:lnTo>
                    <a:pt x="1064" y="2754"/>
                  </a:lnTo>
                  <a:lnTo>
                    <a:pt x="1157" y="2738"/>
                  </a:lnTo>
                  <a:lnTo>
                    <a:pt x="1252" y="2718"/>
                  </a:lnTo>
                  <a:lnTo>
                    <a:pt x="1349" y="2691"/>
                  </a:lnTo>
                  <a:lnTo>
                    <a:pt x="1447" y="2662"/>
                  </a:lnTo>
                  <a:lnTo>
                    <a:pt x="1363" y="2621"/>
                  </a:lnTo>
                  <a:lnTo>
                    <a:pt x="1277" y="2577"/>
                  </a:lnTo>
                  <a:lnTo>
                    <a:pt x="1192" y="2531"/>
                  </a:lnTo>
                  <a:lnTo>
                    <a:pt x="1110" y="2481"/>
                  </a:lnTo>
                  <a:lnTo>
                    <a:pt x="1030" y="2430"/>
                  </a:lnTo>
                  <a:lnTo>
                    <a:pt x="953" y="2378"/>
                  </a:lnTo>
                  <a:close/>
                  <a:moveTo>
                    <a:pt x="2908" y="1869"/>
                  </a:moveTo>
                  <a:lnTo>
                    <a:pt x="2841" y="1947"/>
                  </a:lnTo>
                  <a:lnTo>
                    <a:pt x="2769" y="2025"/>
                  </a:lnTo>
                  <a:lnTo>
                    <a:pt x="2691" y="2101"/>
                  </a:lnTo>
                  <a:lnTo>
                    <a:pt x="2609" y="2175"/>
                  </a:lnTo>
                  <a:lnTo>
                    <a:pt x="2522" y="2246"/>
                  </a:lnTo>
                  <a:lnTo>
                    <a:pt x="2503" y="2358"/>
                  </a:lnTo>
                  <a:lnTo>
                    <a:pt x="2480" y="2468"/>
                  </a:lnTo>
                  <a:lnTo>
                    <a:pt x="2453" y="2573"/>
                  </a:lnTo>
                  <a:lnTo>
                    <a:pt x="2422" y="2673"/>
                  </a:lnTo>
                  <a:lnTo>
                    <a:pt x="2388" y="2770"/>
                  </a:lnTo>
                  <a:lnTo>
                    <a:pt x="2430" y="2772"/>
                  </a:lnTo>
                  <a:lnTo>
                    <a:pt x="2470" y="2773"/>
                  </a:lnTo>
                  <a:lnTo>
                    <a:pt x="2543" y="2771"/>
                  </a:lnTo>
                  <a:lnTo>
                    <a:pt x="2613" y="2764"/>
                  </a:lnTo>
                  <a:lnTo>
                    <a:pt x="2678" y="2755"/>
                  </a:lnTo>
                  <a:lnTo>
                    <a:pt x="2738" y="2740"/>
                  </a:lnTo>
                  <a:lnTo>
                    <a:pt x="2794" y="2722"/>
                  </a:lnTo>
                  <a:lnTo>
                    <a:pt x="2798" y="2693"/>
                  </a:lnTo>
                  <a:lnTo>
                    <a:pt x="2807" y="2666"/>
                  </a:lnTo>
                  <a:lnTo>
                    <a:pt x="2822" y="2642"/>
                  </a:lnTo>
                  <a:lnTo>
                    <a:pt x="2840" y="2621"/>
                  </a:lnTo>
                  <a:lnTo>
                    <a:pt x="2861" y="2603"/>
                  </a:lnTo>
                  <a:lnTo>
                    <a:pt x="2886" y="2589"/>
                  </a:lnTo>
                  <a:lnTo>
                    <a:pt x="2914" y="2580"/>
                  </a:lnTo>
                  <a:lnTo>
                    <a:pt x="2944" y="2578"/>
                  </a:lnTo>
                  <a:lnTo>
                    <a:pt x="2972" y="2581"/>
                  </a:lnTo>
                  <a:lnTo>
                    <a:pt x="2999" y="2589"/>
                  </a:lnTo>
                  <a:lnTo>
                    <a:pt x="3017" y="2566"/>
                  </a:lnTo>
                  <a:lnTo>
                    <a:pt x="3033" y="2540"/>
                  </a:lnTo>
                  <a:lnTo>
                    <a:pt x="3053" y="2500"/>
                  </a:lnTo>
                  <a:lnTo>
                    <a:pt x="3068" y="2457"/>
                  </a:lnTo>
                  <a:lnTo>
                    <a:pt x="3077" y="2411"/>
                  </a:lnTo>
                  <a:lnTo>
                    <a:pt x="3082" y="2363"/>
                  </a:lnTo>
                  <a:lnTo>
                    <a:pt x="3081" y="2314"/>
                  </a:lnTo>
                  <a:lnTo>
                    <a:pt x="3076" y="2262"/>
                  </a:lnTo>
                  <a:lnTo>
                    <a:pt x="3066" y="2209"/>
                  </a:lnTo>
                  <a:lnTo>
                    <a:pt x="3050" y="2156"/>
                  </a:lnTo>
                  <a:lnTo>
                    <a:pt x="3031" y="2100"/>
                  </a:lnTo>
                  <a:lnTo>
                    <a:pt x="3006" y="2044"/>
                  </a:lnTo>
                  <a:lnTo>
                    <a:pt x="2978" y="1987"/>
                  </a:lnTo>
                  <a:lnTo>
                    <a:pt x="2945" y="1928"/>
                  </a:lnTo>
                  <a:lnTo>
                    <a:pt x="2908" y="1869"/>
                  </a:lnTo>
                  <a:close/>
                  <a:moveTo>
                    <a:pt x="389" y="1869"/>
                  </a:moveTo>
                  <a:lnTo>
                    <a:pt x="349" y="1934"/>
                  </a:lnTo>
                  <a:lnTo>
                    <a:pt x="313" y="1998"/>
                  </a:lnTo>
                  <a:lnTo>
                    <a:pt x="283" y="2061"/>
                  </a:lnTo>
                  <a:lnTo>
                    <a:pt x="259" y="2123"/>
                  </a:lnTo>
                  <a:lnTo>
                    <a:pt x="239" y="2183"/>
                  </a:lnTo>
                  <a:lnTo>
                    <a:pt x="226" y="2242"/>
                  </a:lnTo>
                  <a:lnTo>
                    <a:pt x="218" y="2299"/>
                  </a:lnTo>
                  <a:lnTo>
                    <a:pt x="239" y="2313"/>
                  </a:lnTo>
                  <a:lnTo>
                    <a:pt x="260" y="2331"/>
                  </a:lnTo>
                  <a:lnTo>
                    <a:pt x="276" y="2352"/>
                  </a:lnTo>
                  <a:lnTo>
                    <a:pt x="288" y="2375"/>
                  </a:lnTo>
                  <a:lnTo>
                    <a:pt x="296" y="2402"/>
                  </a:lnTo>
                  <a:lnTo>
                    <a:pt x="298" y="2429"/>
                  </a:lnTo>
                  <a:lnTo>
                    <a:pt x="296" y="2457"/>
                  </a:lnTo>
                  <a:lnTo>
                    <a:pt x="287" y="2483"/>
                  </a:lnTo>
                  <a:lnTo>
                    <a:pt x="274" y="2507"/>
                  </a:lnTo>
                  <a:lnTo>
                    <a:pt x="257" y="2529"/>
                  </a:lnTo>
                  <a:lnTo>
                    <a:pt x="260" y="2533"/>
                  </a:lnTo>
                  <a:lnTo>
                    <a:pt x="262" y="2537"/>
                  </a:lnTo>
                  <a:lnTo>
                    <a:pt x="264" y="2540"/>
                  </a:lnTo>
                  <a:lnTo>
                    <a:pt x="287" y="2576"/>
                  </a:lnTo>
                  <a:lnTo>
                    <a:pt x="316" y="2610"/>
                  </a:lnTo>
                  <a:lnTo>
                    <a:pt x="349" y="2640"/>
                  </a:lnTo>
                  <a:lnTo>
                    <a:pt x="387" y="2667"/>
                  </a:lnTo>
                  <a:lnTo>
                    <a:pt x="428" y="2691"/>
                  </a:lnTo>
                  <a:lnTo>
                    <a:pt x="474" y="2712"/>
                  </a:lnTo>
                  <a:lnTo>
                    <a:pt x="523" y="2731"/>
                  </a:lnTo>
                  <a:lnTo>
                    <a:pt x="576" y="2746"/>
                  </a:lnTo>
                  <a:lnTo>
                    <a:pt x="634" y="2758"/>
                  </a:lnTo>
                  <a:lnTo>
                    <a:pt x="695" y="2766"/>
                  </a:lnTo>
                  <a:lnTo>
                    <a:pt x="759" y="2772"/>
                  </a:lnTo>
                  <a:lnTo>
                    <a:pt x="827" y="2773"/>
                  </a:lnTo>
                  <a:lnTo>
                    <a:pt x="853" y="2773"/>
                  </a:lnTo>
                  <a:lnTo>
                    <a:pt x="881" y="2771"/>
                  </a:lnTo>
                  <a:lnTo>
                    <a:pt x="908" y="2768"/>
                  </a:lnTo>
                  <a:lnTo>
                    <a:pt x="874" y="2673"/>
                  </a:lnTo>
                  <a:lnTo>
                    <a:pt x="843" y="2573"/>
                  </a:lnTo>
                  <a:lnTo>
                    <a:pt x="817" y="2467"/>
                  </a:lnTo>
                  <a:lnTo>
                    <a:pt x="794" y="2358"/>
                  </a:lnTo>
                  <a:lnTo>
                    <a:pt x="775" y="2246"/>
                  </a:lnTo>
                  <a:lnTo>
                    <a:pt x="688" y="2175"/>
                  </a:lnTo>
                  <a:lnTo>
                    <a:pt x="606" y="2101"/>
                  </a:lnTo>
                  <a:lnTo>
                    <a:pt x="529" y="2025"/>
                  </a:lnTo>
                  <a:lnTo>
                    <a:pt x="456" y="1947"/>
                  </a:lnTo>
                  <a:lnTo>
                    <a:pt x="389" y="1869"/>
                  </a:lnTo>
                  <a:close/>
                  <a:moveTo>
                    <a:pt x="2547" y="1459"/>
                  </a:moveTo>
                  <a:lnTo>
                    <a:pt x="2554" y="1552"/>
                  </a:lnTo>
                  <a:lnTo>
                    <a:pt x="2558" y="1647"/>
                  </a:lnTo>
                  <a:lnTo>
                    <a:pt x="2559" y="1744"/>
                  </a:lnTo>
                  <a:lnTo>
                    <a:pt x="2558" y="1841"/>
                  </a:lnTo>
                  <a:lnTo>
                    <a:pt x="2554" y="1936"/>
                  </a:lnTo>
                  <a:lnTo>
                    <a:pt x="2547" y="2030"/>
                  </a:lnTo>
                  <a:lnTo>
                    <a:pt x="2622" y="1960"/>
                  </a:lnTo>
                  <a:lnTo>
                    <a:pt x="2691" y="1889"/>
                  </a:lnTo>
                  <a:lnTo>
                    <a:pt x="2757" y="1817"/>
                  </a:lnTo>
                  <a:lnTo>
                    <a:pt x="2818" y="1744"/>
                  </a:lnTo>
                  <a:lnTo>
                    <a:pt x="2758" y="1672"/>
                  </a:lnTo>
                  <a:lnTo>
                    <a:pt x="2693" y="1601"/>
                  </a:lnTo>
                  <a:lnTo>
                    <a:pt x="2623" y="1530"/>
                  </a:lnTo>
                  <a:lnTo>
                    <a:pt x="2547" y="1459"/>
                  </a:lnTo>
                  <a:close/>
                  <a:moveTo>
                    <a:pt x="749" y="1459"/>
                  </a:moveTo>
                  <a:lnTo>
                    <a:pt x="674" y="1530"/>
                  </a:lnTo>
                  <a:lnTo>
                    <a:pt x="604" y="1601"/>
                  </a:lnTo>
                  <a:lnTo>
                    <a:pt x="538" y="1673"/>
                  </a:lnTo>
                  <a:lnTo>
                    <a:pt x="479" y="1745"/>
                  </a:lnTo>
                  <a:lnTo>
                    <a:pt x="539" y="1817"/>
                  </a:lnTo>
                  <a:lnTo>
                    <a:pt x="605" y="1889"/>
                  </a:lnTo>
                  <a:lnTo>
                    <a:pt x="675" y="1960"/>
                  </a:lnTo>
                  <a:lnTo>
                    <a:pt x="749" y="2030"/>
                  </a:lnTo>
                  <a:lnTo>
                    <a:pt x="743" y="1937"/>
                  </a:lnTo>
                  <a:lnTo>
                    <a:pt x="739" y="1841"/>
                  </a:lnTo>
                  <a:lnTo>
                    <a:pt x="738" y="1744"/>
                  </a:lnTo>
                  <a:lnTo>
                    <a:pt x="739" y="1647"/>
                  </a:lnTo>
                  <a:lnTo>
                    <a:pt x="743" y="1552"/>
                  </a:lnTo>
                  <a:lnTo>
                    <a:pt x="749" y="1459"/>
                  </a:lnTo>
                  <a:close/>
                  <a:moveTo>
                    <a:pt x="1648" y="899"/>
                  </a:moveTo>
                  <a:lnTo>
                    <a:pt x="1521" y="954"/>
                  </a:lnTo>
                  <a:lnTo>
                    <a:pt x="1393" y="1017"/>
                  </a:lnTo>
                  <a:lnTo>
                    <a:pt x="1267" y="1085"/>
                  </a:lnTo>
                  <a:lnTo>
                    <a:pt x="1174" y="1141"/>
                  </a:lnTo>
                  <a:lnTo>
                    <a:pt x="1084" y="1199"/>
                  </a:lnTo>
                  <a:lnTo>
                    <a:pt x="998" y="1260"/>
                  </a:lnTo>
                  <a:lnTo>
                    <a:pt x="916" y="1321"/>
                  </a:lnTo>
                  <a:lnTo>
                    <a:pt x="903" y="1424"/>
                  </a:lnTo>
                  <a:lnTo>
                    <a:pt x="893" y="1529"/>
                  </a:lnTo>
                  <a:lnTo>
                    <a:pt x="888" y="1635"/>
                  </a:lnTo>
                  <a:lnTo>
                    <a:pt x="886" y="1744"/>
                  </a:lnTo>
                  <a:lnTo>
                    <a:pt x="888" y="1852"/>
                  </a:lnTo>
                  <a:lnTo>
                    <a:pt x="893" y="1959"/>
                  </a:lnTo>
                  <a:lnTo>
                    <a:pt x="903" y="2064"/>
                  </a:lnTo>
                  <a:lnTo>
                    <a:pt x="916" y="2166"/>
                  </a:lnTo>
                  <a:lnTo>
                    <a:pt x="999" y="2229"/>
                  </a:lnTo>
                  <a:lnTo>
                    <a:pt x="1085" y="2289"/>
                  </a:lnTo>
                  <a:lnTo>
                    <a:pt x="1175" y="2346"/>
                  </a:lnTo>
                  <a:lnTo>
                    <a:pt x="1267" y="2402"/>
                  </a:lnTo>
                  <a:lnTo>
                    <a:pt x="1362" y="2454"/>
                  </a:lnTo>
                  <a:lnTo>
                    <a:pt x="1457" y="2502"/>
                  </a:lnTo>
                  <a:lnTo>
                    <a:pt x="1552" y="2547"/>
                  </a:lnTo>
                  <a:lnTo>
                    <a:pt x="1648" y="2588"/>
                  </a:lnTo>
                  <a:lnTo>
                    <a:pt x="1744" y="2547"/>
                  </a:lnTo>
                  <a:lnTo>
                    <a:pt x="1840" y="2502"/>
                  </a:lnTo>
                  <a:lnTo>
                    <a:pt x="1935" y="2454"/>
                  </a:lnTo>
                  <a:lnTo>
                    <a:pt x="2029" y="2402"/>
                  </a:lnTo>
                  <a:lnTo>
                    <a:pt x="2122" y="2346"/>
                  </a:lnTo>
                  <a:lnTo>
                    <a:pt x="2211" y="2288"/>
                  </a:lnTo>
                  <a:lnTo>
                    <a:pt x="2297" y="2229"/>
                  </a:lnTo>
                  <a:lnTo>
                    <a:pt x="2381" y="2166"/>
                  </a:lnTo>
                  <a:lnTo>
                    <a:pt x="2394" y="2064"/>
                  </a:lnTo>
                  <a:lnTo>
                    <a:pt x="2403" y="1959"/>
                  </a:lnTo>
                  <a:lnTo>
                    <a:pt x="2409" y="1852"/>
                  </a:lnTo>
                  <a:lnTo>
                    <a:pt x="2411" y="1744"/>
                  </a:lnTo>
                  <a:lnTo>
                    <a:pt x="2409" y="1635"/>
                  </a:lnTo>
                  <a:lnTo>
                    <a:pt x="2403" y="1528"/>
                  </a:lnTo>
                  <a:lnTo>
                    <a:pt x="2394" y="1423"/>
                  </a:lnTo>
                  <a:lnTo>
                    <a:pt x="2381" y="1321"/>
                  </a:lnTo>
                  <a:lnTo>
                    <a:pt x="2298" y="1260"/>
                  </a:lnTo>
                  <a:lnTo>
                    <a:pt x="2213" y="1199"/>
                  </a:lnTo>
                  <a:lnTo>
                    <a:pt x="2122" y="1141"/>
                  </a:lnTo>
                  <a:lnTo>
                    <a:pt x="2029" y="1085"/>
                  </a:lnTo>
                  <a:lnTo>
                    <a:pt x="1903" y="1017"/>
                  </a:lnTo>
                  <a:lnTo>
                    <a:pt x="1776" y="954"/>
                  </a:lnTo>
                  <a:lnTo>
                    <a:pt x="1648" y="899"/>
                  </a:lnTo>
                  <a:close/>
                  <a:moveTo>
                    <a:pt x="2233" y="733"/>
                  </a:moveTo>
                  <a:lnTo>
                    <a:pt x="2139" y="749"/>
                  </a:lnTo>
                  <a:lnTo>
                    <a:pt x="2044" y="769"/>
                  </a:lnTo>
                  <a:lnTo>
                    <a:pt x="1948" y="795"/>
                  </a:lnTo>
                  <a:lnTo>
                    <a:pt x="1849" y="824"/>
                  </a:lnTo>
                  <a:lnTo>
                    <a:pt x="1934" y="865"/>
                  </a:lnTo>
                  <a:lnTo>
                    <a:pt x="2020" y="910"/>
                  </a:lnTo>
                  <a:lnTo>
                    <a:pt x="2104" y="956"/>
                  </a:lnTo>
                  <a:lnTo>
                    <a:pt x="2187" y="1006"/>
                  </a:lnTo>
                  <a:lnTo>
                    <a:pt x="2267" y="1057"/>
                  </a:lnTo>
                  <a:lnTo>
                    <a:pt x="2344" y="1110"/>
                  </a:lnTo>
                  <a:lnTo>
                    <a:pt x="2322" y="1009"/>
                  </a:lnTo>
                  <a:lnTo>
                    <a:pt x="2295" y="913"/>
                  </a:lnTo>
                  <a:lnTo>
                    <a:pt x="2265" y="821"/>
                  </a:lnTo>
                  <a:lnTo>
                    <a:pt x="2233" y="733"/>
                  </a:lnTo>
                  <a:close/>
                  <a:moveTo>
                    <a:pt x="1064" y="733"/>
                  </a:moveTo>
                  <a:lnTo>
                    <a:pt x="1031" y="821"/>
                  </a:lnTo>
                  <a:lnTo>
                    <a:pt x="1001" y="913"/>
                  </a:lnTo>
                  <a:lnTo>
                    <a:pt x="976" y="1009"/>
                  </a:lnTo>
                  <a:lnTo>
                    <a:pt x="953" y="1110"/>
                  </a:lnTo>
                  <a:lnTo>
                    <a:pt x="1030" y="1057"/>
                  </a:lnTo>
                  <a:lnTo>
                    <a:pt x="1109" y="1006"/>
                  </a:lnTo>
                  <a:lnTo>
                    <a:pt x="1192" y="956"/>
                  </a:lnTo>
                  <a:lnTo>
                    <a:pt x="1277" y="910"/>
                  </a:lnTo>
                  <a:lnTo>
                    <a:pt x="1363" y="866"/>
                  </a:lnTo>
                  <a:lnTo>
                    <a:pt x="1447" y="825"/>
                  </a:lnTo>
                  <a:lnTo>
                    <a:pt x="1349" y="795"/>
                  </a:lnTo>
                  <a:lnTo>
                    <a:pt x="1252" y="769"/>
                  </a:lnTo>
                  <a:lnTo>
                    <a:pt x="1157" y="749"/>
                  </a:lnTo>
                  <a:lnTo>
                    <a:pt x="1064" y="733"/>
                  </a:lnTo>
                  <a:close/>
                  <a:moveTo>
                    <a:pt x="2470" y="714"/>
                  </a:moveTo>
                  <a:lnTo>
                    <a:pt x="2444" y="714"/>
                  </a:lnTo>
                  <a:lnTo>
                    <a:pt x="2416" y="716"/>
                  </a:lnTo>
                  <a:lnTo>
                    <a:pt x="2388" y="717"/>
                  </a:lnTo>
                  <a:lnTo>
                    <a:pt x="2422" y="814"/>
                  </a:lnTo>
                  <a:lnTo>
                    <a:pt x="2453" y="914"/>
                  </a:lnTo>
                  <a:lnTo>
                    <a:pt x="2480" y="1019"/>
                  </a:lnTo>
                  <a:lnTo>
                    <a:pt x="2503" y="1127"/>
                  </a:lnTo>
                  <a:lnTo>
                    <a:pt x="2522" y="1241"/>
                  </a:lnTo>
                  <a:lnTo>
                    <a:pt x="2610" y="1313"/>
                  </a:lnTo>
                  <a:lnTo>
                    <a:pt x="2694" y="1387"/>
                  </a:lnTo>
                  <a:lnTo>
                    <a:pt x="2771" y="1463"/>
                  </a:lnTo>
                  <a:lnTo>
                    <a:pt x="2843" y="1541"/>
                  </a:lnTo>
                  <a:lnTo>
                    <a:pt x="2910" y="1618"/>
                  </a:lnTo>
                  <a:lnTo>
                    <a:pt x="2948" y="1556"/>
                  </a:lnTo>
                  <a:lnTo>
                    <a:pt x="2982" y="1496"/>
                  </a:lnTo>
                  <a:lnTo>
                    <a:pt x="3010" y="1438"/>
                  </a:lnTo>
                  <a:lnTo>
                    <a:pt x="3034" y="1380"/>
                  </a:lnTo>
                  <a:lnTo>
                    <a:pt x="3054" y="1325"/>
                  </a:lnTo>
                  <a:lnTo>
                    <a:pt x="3068" y="1270"/>
                  </a:lnTo>
                  <a:lnTo>
                    <a:pt x="3077" y="1218"/>
                  </a:lnTo>
                  <a:lnTo>
                    <a:pt x="3082" y="1168"/>
                  </a:lnTo>
                  <a:lnTo>
                    <a:pt x="3082" y="1119"/>
                  </a:lnTo>
                  <a:lnTo>
                    <a:pt x="3077" y="1073"/>
                  </a:lnTo>
                  <a:lnTo>
                    <a:pt x="3068" y="1028"/>
                  </a:lnTo>
                  <a:lnTo>
                    <a:pt x="3053" y="986"/>
                  </a:lnTo>
                  <a:lnTo>
                    <a:pt x="3033" y="947"/>
                  </a:lnTo>
                  <a:lnTo>
                    <a:pt x="3009" y="910"/>
                  </a:lnTo>
                  <a:lnTo>
                    <a:pt x="2981" y="877"/>
                  </a:lnTo>
                  <a:lnTo>
                    <a:pt x="2948" y="846"/>
                  </a:lnTo>
                  <a:lnTo>
                    <a:pt x="2910" y="819"/>
                  </a:lnTo>
                  <a:lnTo>
                    <a:pt x="2868" y="795"/>
                  </a:lnTo>
                  <a:lnTo>
                    <a:pt x="2823" y="773"/>
                  </a:lnTo>
                  <a:lnTo>
                    <a:pt x="2773" y="756"/>
                  </a:lnTo>
                  <a:lnTo>
                    <a:pt x="2720" y="741"/>
                  </a:lnTo>
                  <a:lnTo>
                    <a:pt x="2663" y="729"/>
                  </a:lnTo>
                  <a:lnTo>
                    <a:pt x="2601" y="721"/>
                  </a:lnTo>
                  <a:lnTo>
                    <a:pt x="2538" y="715"/>
                  </a:lnTo>
                  <a:lnTo>
                    <a:pt x="2470" y="714"/>
                  </a:lnTo>
                  <a:close/>
                  <a:moveTo>
                    <a:pt x="827" y="714"/>
                  </a:moveTo>
                  <a:lnTo>
                    <a:pt x="759" y="715"/>
                  </a:lnTo>
                  <a:lnTo>
                    <a:pt x="695" y="721"/>
                  </a:lnTo>
                  <a:lnTo>
                    <a:pt x="634" y="729"/>
                  </a:lnTo>
                  <a:lnTo>
                    <a:pt x="576" y="741"/>
                  </a:lnTo>
                  <a:lnTo>
                    <a:pt x="523" y="756"/>
                  </a:lnTo>
                  <a:lnTo>
                    <a:pt x="474" y="773"/>
                  </a:lnTo>
                  <a:lnTo>
                    <a:pt x="428" y="795"/>
                  </a:lnTo>
                  <a:lnTo>
                    <a:pt x="387" y="820"/>
                  </a:lnTo>
                  <a:lnTo>
                    <a:pt x="349" y="846"/>
                  </a:lnTo>
                  <a:lnTo>
                    <a:pt x="316" y="877"/>
                  </a:lnTo>
                  <a:lnTo>
                    <a:pt x="287" y="910"/>
                  </a:lnTo>
                  <a:lnTo>
                    <a:pt x="264" y="947"/>
                  </a:lnTo>
                  <a:lnTo>
                    <a:pt x="244" y="986"/>
                  </a:lnTo>
                  <a:lnTo>
                    <a:pt x="229" y="1028"/>
                  </a:lnTo>
                  <a:lnTo>
                    <a:pt x="219" y="1073"/>
                  </a:lnTo>
                  <a:lnTo>
                    <a:pt x="214" y="1119"/>
                  </a:lnTo>
                  <a:lnTo>
                    <a:pt x="214" y="1168"/>
                  </a:lnTo>
                  <a:lnTo>
                    <a:pt x="219" y="1218"/>
                  </a:lnTo>
                  <a:lnTo>
                    <a:pt x="229" y="1270"/>
                  </a:lnTo>
                  <a:lnTo>
                    <a:pt x="244" y="1325"/>
                  </a:lnTo>
                  <a:lnTo>
                    <a:pt x="263" y="1381"/>
                  </a:lnTo>
                  <a:lnTo>
                    <a:pt x="286" y="1438"/>
                  </a:lnTo>
                  <a:lnTo>
                    <a:pt x="315" y="1496"/>
                  </a:lnTo>
                  <a:lnTo>
                    <a:pt x="349" y="1556"/>
                  </a:lnTo>
                  <a:lnTo>
                    <a:pt x="387" y="1618"/>
                  </a:lnTo>
                  <a:lnTo>
                    <a:pt x="454" y="1541"/>
                  </a:lnTo>
                  <a:lnTo>
                    <a:pt x="526" y="1463"/>
                  </a:lnTo>
                  <a:lnTo>
                    <a:pt x="603" y="1388"/>
                  </a:lnTo>
                  <a:lnTo>
                    <a:pt x="687" y="1313"/>
                  </a:lnTo>
                  <a:lnTo>
                    <a:pt x="775" y="1241"/>
                  </a:lnTo>
                  <a:lnTo>
                    <a:pt x="794" y="1127"/>
                  </a:lnTo>
                  <a:lnTo>
                    <a:pt x="817" y="1019"/>
                  </a:lnTo>
                  <a:lnTo>
                    <a:pt x="843" y="914"/>
                  </a:lnTo>
                  <a:lnTo>
                    <a:pt x="874" y="814"/>
                  </a:lnTo>
                  <a:lnTo>
                    <a:pt x="908" y="717"/>
                  </a:lnTo>
                  <a:lnTo>
                    <a:pt x="881" y="716"/>
                  </a:lnTo>
                  <a:lnTo>
                    <a:pt x="853" y="714"/>
                  </a:lnTo>
                  <a:lnTo>
                    <a:pt x="827" y="714"/>
                  </a:lnTo>
                  <a:close/>
                  <a:moveTo>
                    <a:pt x="1649" y="149"/>
                  </a:moveTo>
                  <a:lnTo>
                    <a:pt x="1601" y="152"/>
                  </a:lnTo>
                  <a:lnTo>
                    <a:pt x="1553" y="163"/>
                  </a:lnTo>
                  <a:lnTo>
                    <a:pt x="1508" y="179"/>
                  </a:lnTo>
                  <a:lnTo>
                    <a:pt x="1462" y="201"/>
                  </a:lnTo>
                  <a:lnTo>
                    <a:pt x="1418" y="228"/>
                  </a:lnTo>
                  <a:lnTo>
                    <a:pt x="1374" y="261"/>
                  </a:lnTo>
                  <a:lnTo>
                    <a:pt x="1333" y="300"/>
                  </a:lnTo>
                  <a:lnTo>
                    <a:pt x="1337" y="316"/>
                  </a:lnTo>
                  <a:lnTo>
                    <a:pt x="1339" y="332"/>
                  </a:lnTo>
                  <a:lnTo>
                    <a:pt x="1336" y="362"/>
                  </a:lnTo>
                  <a:lnTo>
                    <a:pt x="1328" y="391"/>
                  </a:lnTo>
                  <a:lnTo>
                    <a:pt x="1314" y="416"/>
                  </a:lnTo>
                  <a:lnTo>
                    <a:pt x="1296" y="439"/>
                  </a:lnTo>
                  <a:lnTo>
                    <a:pt x="1274" y="456"/>
                  </a:lnTo>
                  <a:lnTo>
                    <a:pt x="1248" y="470"/>
                  </a:lnTo>
                  <a:lnTo>
                    <a:pt x="1220" y="479"/>
                  </a:lnTo>
                  <a:lnTo>
                    <a:pt x="1190" y="482"/>
                  </a:lnTo>
                  <a:lnTo>
                    <a:pt x="1158" y="535"/>
                  </a:lnTo>
                  <a:lnTo>
                    <a:pt x="1127" y="592"/>
                  </a:lnTo>
                  <a:lnTo>
                    <a:pt x="1229" y="611"/>
                  </a:lnTo>
                  <a:lnTo>
                    <a:pt x="1332" y="636"/>
                  </a:lnTo>
                  <a:lnTo>
                    <a:pt x="1437" y="665"/>
                  </a:lnTo>
                  <a:lnTo>
                    <a:pt x="1542" y="700"/>
                  </a:lnTo>
                  <a:lnTo>
                    <a:pt x="1648" y="739"/>
                  </a:lnTo>
                  <a:lnTo>
                    <a:pt x="1754" y="700"/>
                  </a:lnTo>
                  <a:lnTo>
                    <a:pt x="1860" y="665"/>
                  </a:lnTo>
                  <a:lnTo>
                    <a:pt x="1965" y="635"/>
                  </a:lnTo>
                  <a:lnTo>
                    <a:pt x="2067" y="611"/>
                  </a:lnTo>
                  <a:lnTo>
                    <a:pt x="2168" y="591"/>
                  </a:lnTo>
                  <a:lnTo>
                    <a:pt x="2133" y="525"/>
                  </a:lnTo>
                  <a:lnTo>
                    <a:pt x="2096" y="464"/>
                  </a:lnTo>
                  <a:lnTo>
                    <a:pt x="2058" y="408"/>
                  </a:lnTo>
                  <a:lnTo>
                    <a:pt x="2016" y="356"/>
                  </a:lnTo>
                  <a:lnTo>
                    <a:pt x="1975" y="310"/>
                  </a:lnTo>
                  <a:lnTo>
                    <a:pt x="1932" y="268"/>
                  </a:lnTo>
                  <a:lnTo>
                    <a:pt x="1887" y="232"/>
                  </a:lnTo>
                  <a:lnTo>
                    <a:pt x="1842" y="204"/>
                  </a:lnTo>
                  <a:lnTo>
                    <a:pt x="1795" y="180"/>
                  </a:lnTo>
                  <a:lnTo>
                    <a:pt x="1746" y="163"/>
                  </a:lnTo>
                  <a:lnTo>
                    <a:pt x="1699" y="152"/>
                  </a:lnTo>
                  <a:lnTo>
                    <a:pt x="1649" y="149"/>
                  </a:lnTo>
                  <a:close/>
                  <a:moveTo>
                    <a:pt x="1649" y="0"/>
                  </a:moveTo>
                  <a:lnTo>
                    <a:pt x="1706" y="3"/>
                  </a:lnTo>
                  <a:lnTo>
                    <a:pt x="1763" y="13"/>
                  </a:lnTo>
                  <a:lnTo>
                    <a:pt x="1818" y="30"/>
                  </a:lnTo>
                  <a:lnTo>
                    <a:pt x="1873" y="52"/>
                  </a:lnTo>
                  <a:lnTo>
                    <a:pt x="1926" y="80"/>
                  </a:lnTo>
                  <a:lnTo>
                    <a:pt x="1977" y="114"/>
                  </a:lnTo>
                  <a:lnTo>
                    <a:pt x="2028" y="154"/>
                  </a:lnTo>
                  <a:lnTo>
                    <a:pt x="2076" y="199"/>
                  </a:lnTo>
                  <a:lnTo>
                    <a:pt x="2122" y="249"/>
                  </a:lnTo>
                  <a:lnTo>
                    <a:pt x="2168" y="304"/>
                  </a:lnTo>
                  <a:lnTo>
                    <a:pt x="2210" y="365"/>
                  </a:lnTo>
                  <a:lnTo>
                    <a:pt x="2252" y="429"/>
                  </a:lnTo>
                  <a:lnTo>
                    <a:pt x="2290" y="498"/>
                  </a:lnTo>
                  <a:lnTo>
                    <a:pt x="2327" y="572"/>
                  </a:lnTo>
                  <a:lnTo>
                    <a:pt x="2400" y="566"/>
                  </a:lnTo>
                  <a:lnTo>
                    <a:pt x="2470" y="565"/>
                  </a:lnTo>
                  <a:lnTo>
                    <a:pt x="2545" y="566"/>
                  </a:lnTo>
                  <a:lnTo>
                    <a:pt x="2617" y="573"/>
                  </a:lnTo>
                  <a:lnTo>
                    <a:pt x="2686" y="582"/>
                  </a:lnTo>
                  <a:lnTo>
                    <a:pt x="2751" y="595"/>
                  </a:lnTo>
                  <a:lnTo>
                    <a:pt x="2812" y="612"/>
                  </a:lnTo>
                  <a:lnTo>
                    <a:pt x="2871" y="633"/>
                  </a:lnTo>
                  <a:lnTo>
                    <a:pt x="2925" y="656"/>
                  </a:lnTo>
                  <a:lnTo>
                    <a:pt x="2974" y="684"/>
                  </a:lnTo>
                  <a:lnTo>
                    <a:pt x="3021" y="715"/>
                  </a:lnTo>
                  <a:lnTo>
                    <a:pt x="3062" y="749"/>
                  </a:lnTo>
                  <a:lnTo>
                    <a:pt x="3100" y="787"/>
                  </a:lnTo>
                  <a:lnTo>
                    <a:pt x="3133" y="827"/>
                  </a:lnTo>
                  <a:lnTo>
                    <a:pt x="3163" y="872"/>
                  </a:lnTo>
                  <a:lnTo>
                    <a:pt x="3187" y="919"/>
                  </a:lnTo>
                  <a:lnTo>
                    <a:pt x="3206" y="970"/>
                  </a:lnTo>
                  <a:lnTo>
                    <a:pt x="3220" y="1022"/>
                  </a:lnTo>
                  <a:lnTo>
                    <a:pt x="3229" y="1077"/>
                  </a:lnTo>
                  <a:lnTo>
                    <a:pt x="3232" y="1133"/>
                  </a:lnTo>
                  <a:lnTo>
                    <a:pt x="3231" y="1191"/>
                  </a:lnTo>
                  <a:lnTo>
                    <a:pt x="3223" y="1251"/>
                  </a:lnTo>
                  <a:lnTo>
                    <a:pt x="3212" y="1312"/>
                  </a:lnTo>
                  <a:lnTo>
                    <a:pt x="3195" y="1375"/>
                  </a:lnTo>
                  <a:lnTo>
                    <a:pt x="3171" y="1439"/>
                  </a:lnTo>
                  <a:lnTo>
                    <a:pt x="3145" y="1504"/>
                  </a:lnTo>
                  <a:lnTo>
                    <a:pt x="3112" y="1570"/>
                  </a:lnTo>
                  <a:lnTo>
                    <a:pt x="3075" y="1638"/>
                  </a:lnTo>
                  <a:lnTo>
                    <a:pt x="3033" y="1705"/>
                  </a:lnTo>
                  <a:lnTo>
                    <a:pt x="3019" y="1723"/>
                  </a:lnTo>
                  <a:lnTo>
                    <a:pt x="3005" y="1742"/>
                  </a:lnTo>
                  <a:lnTo>
                    <a:pt x="3048" y="1806"/>
                  </a:lnTo>
                  <a:lnTo>
                    <a:pt x="3086" y="1869"/>
                  </a:lnTo>
                  <a:lnTo>
                    <a:pt x="3121" y="1933"/>
                  </a:lnTo>
                  <a:lnTo>
                    <a:pt x="3150" y="1996"/>
                  </a:lnTo>
                  <a:lnTo>
                    <a:pt x="3176" y="2058"/>
                  </a:lnTo>
                  <a:lnTo>
                    <a:pt x="3196" y="2120"/>
                  </a:lnTo>
                  <a:lnTo>
                    <a:pt x="3212" y="2181"/>
                  </a:lnTo>
                  <a:lnTo>
                    <a:pt x="3223" y="2240"/>
                  </a:lnTo>
                  <a:lnTo>
                    <a:pt x="3230" y="2298"/>
                  </a:lnTo>
                  <a:lnTo>
                    <a:pt x="3232" y="2355"/>
                  </a:lnTo>
                  <a:lnTo>
                    <a:pt x="3229" y="2411"/>
                  </a:lnTo>
                  <a:lnTo>
                    <a:pt x="3220" y="2465"/>
                  </a:lnTo>
                  <a:lnTo>
                    <a:pt x="3206" y="2517"/>
                  </a:lnTo>
                  <a:lnTo>
                    <a:pt x="3187" y="2567"/>
                  </a:lnTo>
                  <a:lnTo>
                    <a:pt x="3163" y="2615"/>
                  </a:lnTo>
                  <a:lnTo>
                    <a:pt x="3141" y="2648"/>
                  </a:lnTo>
                  <a:lnTo>
                    <a:pt x="3116" y="2680"/>
                  </a:lnTo>
                  <a:lnTo>
                    <a:pt x="3089" y="2709"/>
                  </a:lnTo>
                  <a:lnTo>
                    <a:pt x="3091" y="2719"/>
                  </a:lnTo>
                  <a:lnTo>
                    <a:pt x="3092" y="2727"/>
                  </a:lnTo>
                  <a:lnTo>
                    <a:pt x="3089" y="2757"/>
                  </a:lnTo>
                  <a:lnTo>
                    <a:pt x="3080" y="2785"/>
                  </a:lnTo>
                  <a:lnTo>
                    <a:pt x="3067" y="2811"/>
                  </a:lnTo>
                  <a:lnTo>
                    <a:pt x="3049" y="2833"/>
                  </a:lnTo>
                  <a:lnTo>
                    <a:pt x="3026" y="2851"/>
                  </a:lnTo>
                  <a:lnTo>
                    <a:pt x="3002" y="2865"/>
                  </a:lnTo>
                  <a:lnTo>
                    <a:pt x="2973" y="2873"/>
                  </a:lnTo>
                  <a:lnTo>
                    <a:pt x="2944" y="2876"/>
                  </a:lnTo>
                  <a:lnTo>
                    <a:pt x="2917" y="2873"/>
                  </a:lnTo>
                  <a:lnTo>
                    <a:pt x="2892" y="2866"/>
                  </a:lnTo>
                  <a:lnTo>
                    <a:pt x="2868" y="2854"/>
                  </a:lnTo>
                  <a:lnTo>
                    <a:pt x="2811" y="2874"/>
                  </a:lnTo>
                  <a:lnTo>
                    <a:pt x="2750" y="2891"/>
                  </a:lnTo>
                  <a:lnTo>
                    <a:pt x="2685" y="2905"/>
                  </a:lnTo>
                  <a:lnTo>
                    <a:pt x="2617" y="2914"/>
                  </a:lnTo>
                  <a:lnTo>
                    <a:pt x="2545" y="2920"/>
                  </a:lnTo>
                  <a:lnTo>
                    <a:pt x="2470" y="2922"/>
                  </a:lnTo>
                  <a:lnTo>
                    <a:pt x="2400" y="2921"/>
                  </a:lnTo>
                  <a:lnTo>
                    <a:pt x="2327" y="2915"/>
                  </a:lnTo>
                  <a:lnTo>
                    <a:pt x="2290" y="2988"/>
                  </a:lnTo>
                  <a:lnTo>
                    <a:pt x="2252" y="3058"/>
                  </a:lnTo>
                  <a:lnTo>
                    <a:pt x="2210" y="3122"/>
                  </a:lnTo>
                  <a:lnTo>
                    <a:pt x="2168" y="3183"/>
                  </a:lnTo>
                  <a:lnTo>
                    <a:pt x="2124" y="3238"/>
                  </a:lnTo>
                  <a:lnTo>
                    <a:pt x="2076" y="3288"/>
                  </a:lnTo>
                  <a:lnTo>
                    <a:pt x="2028" y="3333"/>
                  </a:lnTo>
                  <a:lnTo>
                    <a:pt x="1978" y="3373"/>
                  </a:lnTo>
                  <a:lnTo>
                    <a:pt x="1926" y="3407"/>
                  </a:lnTo>
                  <a:lnTo>
                    <a:pt x="1873" y="3435"/>
                  </a:lnTo>
                  <a:lnTo>
                    <a:pt x="1819" y="3457"/>
                  </a:lnTo>
                  <a:lnTo>
                    <a:pt x="1763" y="3474"/>
                  </a:lnTo>
                  <a:lnTo>
                    <a:pt x="1707" y="3484"/>
                  </a:lnTo>
                  <a:lnTo>
                    <a:pt x="1649" y="3487"/>
                  </a:lnTo>
                  <a:lnTo>
                    <a:pt x="1591" y="3484"/>
                  </a:lnTo>
                  <a:lnTo>
                    <a:pt x="1534" y="3474"/>
                  </a:lnTo>
                  <a:lnTo>
                    <a:pt x="1478" y="3457"/>
                  </a:lnTo>
                  <a:lnTo>
                    <a:pt x="1424" y="3435"/>
                  </a:lnTo>
                  <a:lnTo>
                    <a:pt x="1370" y="3407"/>
                  </a:lnTo>
                  <a:lnTo>
                    <a:pt x="1319" y="3373"/>
                  </a:lnTo>
                  <a:lnTo>
                    <a:pt x="1268" y="3333"/>
                  </a:lnTo>
                  <a:lnTo>
                    <a:pt x="1221" y="3288"/>
                  </a:lnTo>
                  <a:lnTo>
                    <a:pt x="1174" y="3238"/>
                  </a:lnTo>
                  <a:lnTo>
                    <a:pt x="1129" y="3183"/>
                  </a:lnTo>
                  <a:lnTo>
                    <a:pt x="1086" y="3122"/>
                  </a:lnTo>
                  <a:lnTo>
                    <a:pt x="1045" y="3058"/>
                  </a:lnTo>
                  <a:lnTo>
                    <a:pt x="1006" y="2988"/>
                  </a:lnTo>
                  <a:lnTo>
                    <a:pt x="970" y="2915"/>
                  </a:lnTo>
                  <a:lnTo>
                    <a:pt x="896" y="2921"/>
                  </a:lnTo>
                  <a:lnTo>
                    <a:pt x="827" y="2922"/>
                  </a:lnTo>
                  <a:lnTo>
                    <a:pt x="751" y="2920"/>
                  </a:lnTo>
                  <a:lnTo>
                    <a:pt x="679" y="2914"/>
                  </a:lnTo>
                  <a:lnTo>
                    <a:pt x="611" y="2905"/>
                  </a:lnTo>
                  <a:lnTo>
                    <a:pt x="546" y="2891"/>
                  </a:lnTo>
                  <a:lnTo>
                    <a:pt x="484" y="2874"/>
                  </a:lnTo>
                  <a:lnTo>
                    <a:pt x="427" y="2854"/>
                  </a:lnTo>
                  <a:lnTo>
                    <a:pt x="372" y="2830"/>
                  </a:lnTo>
                  <a:lnTo>
                    <a:pt x="322" y="2802"/>
                  </a:lnTo>
                  <a:lnTo>
                    <a:pt x="276" y="2772"/>
                  </a:lnTo>
                  <a:lnTo>
                    <a:pt x="234" y="2738"/>
                  </a:lnTo>
                  <a:lnTo>
                    <a:pt x="196" y="2700"/>
                  </a:lnTo>
                  <a:lnTo>
                    <a:pt x="163" y="2660"/>
                  </a:lnTo>
                  <a:lnTo>
                    <a:pt x="134" y="2615"/>
                  </a:lnTo>
                  <a:lnTo>
                    <a:pt x="124" y="2593"/>
                  </a:lnTo>
                  <a:lnTo>
                    <a:pt x="113" y="2571"/>
                  </a:lnTo>
                  <a:lnTo>
                    <a:pt x="87" y="2561"/>
                  </a:lnTo>
                  <a:lnTo>
                    <a:pt x="63" y="2549"/>
                  </a:lnTo>
                  <a:lnTo>
                    <a:pt x="41" y="2531"/>
                  </a:lnTo>
                  <a:lnTo>
                    <a:pt x="24" y="2510"/>
                  </a:lnTo>
                  <a:lnTo>
                    <a:pt x="11" y="2485"/>
                  </a:lnTo>
                  <a:lnTo>
                    <a:pt x="2" y="2458"/>
                  </a:lnTo>
                  <a:lnTo>
                    <a:pt x="0" y="2429"/>
                  </a:lnTo>
                  <a:lnTo>
                    <a:pt x="2" y="2404"/>
                  </a:lnTo>
                  <a:lnTo>
                    <a:pt x="8" y="2381"/>
                  </a:lnTo>
                  <a:lnTo>
                    <a:pt x="18" y="2360"/>
                  </a:lnTo>
                  <a:lnTo>
                    <a:pt x="32" y="2339"/>
                  </a:lnTo>
                  <a:lnTo>
                    <a:pt x="48" y="2323"/>
                  </a:lnTo>
                  <a:lnTo>
                    <a:pt x="66" y="2308"/>
                  </a:lnTo>
                  <a:lnTo>
                    <a:pt x="73" y="2241"/>
                  </a:lnTo>
                  <a:lnTo>
                    <a:pt x="86" y="2173"/>
                  </a:lnTo>
                  <a:lnTo>
                    <a:pt x="106" y="2103"/>
                  </a:lnTo>
                  <a:lnTo>
                    <a:pt x="131" y="2032"/>
                  </a:lnTo>
                  <a:lnTo>
                    <a:pt x="163" y="1961"/>
                  </a:lnTo>
                  <a:lnTo>
                    <a:pt x="200" y="1888"/>
                  </a:lnTo>
                  <a:lnTo>
                    <a:pt x="243" y="1815"/>
                  </a:lnTo>
                  <a:lnTo>
                    <a:pt x="291" y="1742"/>
                  </a:lnTo>
                  <a:lnTo>
                    <a:pt x="279" y="1723"/>
                  </a:lnTo>
                  <a:lnTo>
                    <a:pt x="265" y="1705"/>
                  </a:lnTo>
                  <a:lnTo>
                    <a:pt x="223" y="1638"/>
                  </a:lnTo>
                  <a:lnTo>
                    <a:pt x="184" y="1570"/>
                  </a:lnTo>
                  <a:lnTo>
                    <a:pt x="153" y="1504"/>
                  </a:lnTo>
                  <a:lnTo>
                    <a:pt x="125" y="1439"/>
                  </a:lnTo>
                  <a:lnTo>
                    <a:pt x="103" y="1375"/>
                  </a:lnTo>
                  <a:lnTo>
                    <a:pt x="85" y="1312"/>
                  </a:lnTo>
                  <a:lnTo>
                    <a:pt x="73" y="1251"/>
                  </a:lnTo>
                  <a:lnTo>
                    <a:pt x="66" y="1191"/>
                  </a:lnTo>
                  <a:lnTo>
                    <a:pt x="65" y="1133"/>
                  </a:lnTo>
                  <a:lnTo>
                    <a:pt x="68" y="1077"/>
                  </a:lnTo>
                  <a:lnTo>
                    <a:pt x="76" y="1022"/>
                  </a:lnTo>
                  <a:lnTo>
                    <a:pt x="90" y="970"/>
                  </a:lnTo>
                  <a:lnTo>
                    <a:pt x="109" y="919"/>
                  </a:lnTo>
                  <a:lnTo>
                    <a:pt x="134" y="872"/>
                  </a:lnTo>
                  <a:lnTo>
                    <a:pt x="163" y="827"/>
                  </a:lnTo>
                  <a:lnTo>
                    <a:pt x="196" y="787"/>
                  </a:lnTo>
                  <a:lnTo>
                    <a:pt x="234" y="749"/>
                  </a:lnTo>
                  <a:lnTo>
                    <a:pt x="276" y="715"/>
                  </a:lnTo>
                  <a:lnTo>
                    <a:pt x="322" y="684"/>
                  </a:lnTo>
                  <a:lnTo>
                    <a:pt x="372" y="656"/>
                  </a:lnTo>
                  <a:lnTo>
                    <a:pt x="427" y="633"/>
                  </a:lnTo>
                  <a:lnTo>
                    <a:pt x="484" y="612"/>
                  </a:lnTo>
                  <a:lnTo>
                    <a:pt x="546" y="595"/>
                  </a:lnTo>
                  <a:lnTo>
                    <a:pt x="611" y="582"/>
                  </a:lnTo>
                  <a:lnTo>
                    <a:pt x="679" y="573"/>
                  </a:lnTo>
                  <a:lnTo>
                    <a:pt x="751" y="566"/>
                  </a:lnTo>
                  <a:lnTo>
                    <a:pt x="827" y="565"/>
                  </a:lnTo>
                  <a:lnTo>
                    <a:pt x="896" y="566"/>
                  </a:lnTo>
                  <a:lnTo>
                    <a:pt x="970" y="572"/>
                  </a:lnTo>
                  <a:lnTo>
                    <a:pt x="999" y="512"/>
                  </a:lnTo>
                  <a:lnTo>
                    <a:pt x="1030" y="458"/>
                  </a:lnTo>
                  <a:lnTo>
                    <a:pt x="1062" y="405"/>
                  </a:lnTo>
                  <a:lnTo>
                    <a:pt x="1051" y="383"/>
                  </a:lnTo>
                  <a:lnTo>
                    <a:pt x="1044" y="358"/>
                  </a:lnTo>
                  <a:lnTo>
                    <a:pt x="1041" y="332"/>
                  </a:lnTo>
                  <a:lnTo>
                    <a:pt x="1044" y="302"/>
                  </a:lnTo>
                  <a:lnTo>
                    <a:pt x="1052" y="275"/>
                  </a:lnTo>
                  <a:lnTo>
                    <a:pt x="1066" y="249"/>
                  </a:lnTo>
                  <a:lnTo>
                    <a:pt x="1084" y="227"/>
                  </a:lnTo>
                  <a:lnTo>
                    <a:pt x="1106" y="209"/>
                  </a:lnTo>
                  <a:lnTo>
                    <a:pt x="1132" y="195"/>
                  </a:lnTo>
                  <a:lnTo>
                    <a:pt x="1159" y="187"/>
                  </a:lnTo>
                  <a:lnTo>
                    <a:pt x="1190" y="184"/>
                  </a:lnTo>
                  <a:lnTo>
                    <a:pt x="1210" y="186"/>
                  </a:lnTo>
                  <a:lnTo>
                    <a:pt x="1230" y="192"/>
                  </a:lnTo>
                  <a:lnTo>
                    <a:pt x="1278" y="149"/>
                  </a:lnTo>
                  <a:lnTo>
                    <a:pt x="1327" y="111"/>
                  </a:lnTo>
                  <a:lnTo>
                    <a:pt x="1378" y="78"/>
                  </a:lnTo>
                  <a:lnTo>
                    <a:pt x="1429" y="51"/>
                  </a:lnTo>
                  <a:lnTo>
                    <a:pt x="1482" y="29"/>
                  </a:lnTo>
                  <a:lnTo>
                    <a:pt x="1536" y="13"/>
                  </a:lnTo>
                  <a:lnTo>
                    <a:pt x="1592" y="3"/>
                  </a:lnTo>
                  <a:lnTo>
                    <a:pt x="1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410" y="1565"/>
              <a:ext cx="54" cy="55"/>
            </a:xfrm>
            <a:custGeom>
              <a:avLst/>
              <a:gdLst>
                <a:gd name="T0" fmla="*/ 298 w 598"/>
                <a:gd name="T1" fmla="*/ 0 h 595"/>
                <a:gd name="T2" fmla="*/ 342 w 598"/>
                <a:gd name="T3" fmla="*/ 3 h 595"/>
                <a:gd name="T4" fmla="*/ 385 w 598"/>
                <a:gd name="T5" fmla="*/ 12 h 595"/>
                <a:gd name="T6" fmla="*/ 424 w 598"/>
                <a:gd name="T7" fmla="*/ 27 h 595"/>
                <a:gd name="T8" fmla="*/ 461 w 598"/>
                <a:gd name="T9" fmla="*/ 47 h 595"/>
                <a:gd name="T10" fmla="*/ 495 w 598"/>
                <a:gd name="T11" fmla="*/ 72 h 595"/>
                <a:gd name="T12" fmla="*/ 523 w 598"/>
                <a:gd name="T13" fmla="*/ 102 h 595"/>
                <a:gd name="T14" fmla="*/ 549 w 598"/>
                <a:gd name="T15" fmla="*/ 135 h 595"/>
                <a:gd name="T16" fmla="*/ 569 w 598"/>
                <a:gd name="T17" fmla="*/ 172 h 595"/>
                <a:gd name="T18" fmla="*/ 585 w 598"/>
                <a:gd name="T19" fmla="*/ 211 h 595"/>
                <a:gd name="T20" fmla="*/ 594 w 598"/>
                <a:gd name="T21" fmla="*/ 253 h 595"/>
                <a:gd name="T22" fmla="*/ 598 w 598"/>
                <a:gd name="T23" fmla="*/ 298 h 595"/>
                <a:gd name="T24" fmla="*/ 594 w 598"/>
                <a:gd name="T25" fmla="*/ 342 h 595"/>
                <a:gd name="T26" fmla="*/ 585 w 598"/>
                <a:gd name="T27" fmla="*/ 384 h 595"/>
                <a:gd name="T28" fmla="*/ 569 w 598"/>
                <a:gd name="T29" fmla="*/ 423 h 595"/>
                <a:gd name="T30" fmla="*/ 549 w 598"/>
                <a:gd name="T31" fmla="*/ 460 h 595"/>
                <a:gd name="T32" fmla="*/ 523 w 598"/>
                <a:gd name="T33" fmla="*/ 493 h 595"/>
                <a:gd name="T34" fmla="*/ 495 w 598"/>
                <a:gd name="T35" fmla="*/ 523 h 595"/>
                <a:gd name="T36" fmla="*/ 461 w 598"/>
                <a:gd name="T37" fmla="*/ 548 h 595"/>
                <a:gd name="T38" fmla="*/ 424 w 598"/>
                <a:gd name="T39" fmla="*/ 568 h 595"/>
                <a:gd name="T40" fmla="*/ 385 w 598"/>
                <a:gd name="T41" fmla="*/ 583 h 595"/>
                <a:gd name="T42" fmla="*/ 342 w 598"/>
                <a:gd name="T43" fmla="*/ 592 h 595"/>
                <a:gd name="T44" fmla="*/ 298 w 598"/>
                <a:gd name="T45" fmla="*/ 595 h 595"/>
                <a:gd name="T46" fmla="*/ 253 w 598"/>
                <a:gd name="T47" fmla="*/ 592 h 595"/>
                <a:gd name="T48" fmla="*/ 212 w 598"/>
                <a:gd name="T49" fmla="*/ 583 h 595"/>
                <a:gd name="T50" fmla="*/ 172 w 598"/>
                <a:gd name="T51" fmla="*/ 568 h 595"/>
                <a:gd name="T52" fmla="*/ 136 w 598"/>
                <a:gd name="T53" fmla="*/ 548 h 595"/>
                <a:gd name="T54" fmla="*/ 102 w 598"/>
                <a:gd name="T55" fmla="*/ 523 h 595"/>
                <a:gd name="T56" fmla="*/ 73 w 598"/>
                <a:gd name="T57" fmla="*/ 493 h 595"/>
                <a:gd name="T58" fmla="*/ 48 w 598"/>
                <a:gd name="T59" fmla="*/ 460 h 595"/>
                <a:gd name="T60" fmla="*/ 28 w 598"/>
                <a:gd name="T61" fmla="*/ 423 h 595"/>
                <a:gd name="T62" fmla="*/ 13 w 598"/>
                <a:gd name="T63" fmla="*/ 384 h 595"/>
                <a:gd name="T64" fmla="*/ 3 w 598"/>
                <a:gd name="T65" fmla="*/ 342 h 595"/>
                <a:gd name="T66" fmla="*/ 0 w 598"/>
                <a:gd name="T67" fmla="*/ 298 h 595"/>
                <a:gd name="T68" fmla="*/ 3 w 598"/>
                <a:gd name="T69" fmla="*/ 253 h 595"/>
                <a:gd name="T70" fmla="*/ 13 w 598"/>
                <a:gd name="T71" fmla="*/ 211 h 595"/>
                <a:gd name="T72" fmla="*/ 28 w 598"/>
                <a:gd name="T73" fmla="*/ 172 h 595"/>
                <a:gd name="T74" fmla="*/ 48 w 598"/>
                <a:gd name="T75" fmla="*/ 135 h 595"/>
                <a:gd name="T76" fmla="*/ 73 w 598"/>
                <a:gd name="T77" fmla="*/ 102 h 595"/>
                <a:gd name="T78" fmla="*/ 102 w 598"/>
                <a:gd name="T79" fmla="*/ 72 h 595"/>
                <a:gd name="T80" fmla="*/ 136 w 598"/>
                <a:gd name="T81" fmla="*/ 47 h 595"/>
                <a:gd name="T82" fmla="*/ 172 w 598"/>
                <a:gd name="T83" fmla="*/ 27 h 595"/>
                <a:gd name="T84" fmla="*/ 212 w 598"/>
                <a:gd name="T85" fmla="*/ 12 h 595"/>
                <a:gd name="T86" fmla="*/ 253 w 598"/>
                <a:gd name="T87" fmla="*/ 3 h 595"/>
                <a:gd name="T88" fmla="*/ 298 w 598"/>
                <a:gd name="T8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8" h="595">
                  <a:moveTo>
                    <a:pt x="298" y="0"/>
                  </a:moveTo>
                  <a:lnTo>
                    <a:pt x="342" y="3"/>
                  </a:lnTo>
                  <a:lnTo>
                    <a:pt x="385" y="12"/>
                  </a:lnTo>
                  <a:lnTo>
                    <a:pt x="424" y="27"/>
                  </a:lnTo>
                  <a:lnTo>
                    <a:pt x="461" y="47"/>
                  </a:lnTo>
                  <a:lnTo>
                    <a:pt x="495" y="72"/>
                  </a:lnTo>
                  <a:lnTo>
                    <a:pt x="523" y="102"/>
                  </a:lnTo>
                  <a:lnTo>
                    <a:pt x="549" y="135"/>
                  </a:lnTo>
                  <a:lnTo>
                    <a:pt x="569" y="172"/>
                  </a:lnTo>
                  <a:lnTo>
                    <a:pt x="585" y="211"/>
                  </a:lnTo>
                  <a:lnTo>
                    <a:pt x="594" y="253"/>
                  </a:lnTo>
                  <a:lnTo>
                    <a:pt x="598" y="298"/>
                  </a:lnTo>
                  <a:lnTo>
                    <a:pt x="594" y="342"/>
                  </a:lnTo>
                  <a:lnTo>
                    <a:pt x="585" y="384"/>
                  </a:lnTo>
                  <a:lnTo>
                    <a:pt x="569" y="423"/>
                  </a:lnTo>
                  <a:lnTo>
                    <a:pt x="549" y="460"/>
                  </a:lnTo>
                  <a:lnTo>
                    <a:pt x="523" y="493"/>
                  </a:lnTo>
                  <a:lnTo>
                    <a:pt x="495" y="523"/>
                  </a:lnTo>
                  <a:lnTo>
                    <a:pt x="461" y="548"/>
                  </a:lnTo>
                  <a:lnTo>
                    <a:pt x="424" y="568"/>
                  </a:lnTo>
                  <a:lnTo>
                    <a:pt x="385" y="583"/>
                  </a:lnTo>
                  <a:lnTo>
                    <a:pt x="342" y="592"/>
                  </a:lnTo>
                  <a:lnTo>
                    <a:pt x="298" y="595"/>
                  </a:lnTo>
                  <a:lnTo>
                    <a:pt x="253" y="592"/>
                  </a:lnTo>
                  <a:lnTo>
                    <a:pt x="212" y="583"/>
                  </a:lnTo>
                  <a:lnTo>
                    <a:pt x="172" y="568"/>
                  </a:lnTo>
                  <a:lnTo>
                    <a:pt x="136" y="548"/>
                  </a:lnTo>
                  <a:lnTo>
                    <a:pt x="102" y="523"/>
                  </a:lnTo>
                  <a:lnTo>
                    <a:pt x="73" y="493"/>
                  </a:lnTo>
                  <a:lnTo>
                    <a:pt x="48" y="460"/>
                  </a:lnTo>
                  <a:lnTo>
                    <a:pt x="28" y="423"/>
                  </a:lnTo>
                  <a:lnTo>
                    <a:pt x="13" y="384"/>
                  </a:lnTo>
                  <a:lnTo>
                    <a:pt x="3" y="342"/>
                  </a:lnTo>
                  <a:lnTo>
                    <a:pt x="0" y="298"/>
                  </a:lnTo>
                  <a:lnTo>
                    <a:pt x="3" y="253"/>
                  </a:lnTo>
                  <a:lnTo>
                    <a:pt x="13" y="211"/>
                  </a:lnTo>
                  <a:lnTo>
                    <a:pt x="28" y="172"/>
                  </a:lnTo>
                  <a:lnTo>
                    <a:pt x="48" y="135"/>
                  </a:lnTo>
                  <a:lnTo>
                    <a:pt x="73" y="102"/>
                  </a:lnTo>
                  <a:lnTo>
                    <a:pt x="102" y="72"/>
                  </a:lnTo>
                  <a:lnTo>
                    <a:pt x="136" y="47"/>
                  </a:lnTo>
                  <a:lnTo>
                    <a:pt x="172" y="27"/>
                  </a:lnTo>
                  <a:lnTo>
                    <a:pt x="212" y="12"/>
                  </a:lnTo>
                  <a:lnTo>
                    <a:pt x="253" y="3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25" name="Group 10"/>
          <p:cNvGrpSpPr>
            <a:grpSpLocks noChangeAspect="1"/>
          </p:cNvGrpSpPr>
          <p:nvPr/>
        </p:nvGrpSpPr>
        <p:grpSpPr bwMode="auto">
          <a:xfrm>
            <a:off x="4678977" y="2766408"/>
            <a:ext cx="396731" cy="396731"/>
            <a:chOff x="2989" y="1455"/>
            <a:chExt cx="250" cy="250"/>
          </a:xfrm>
          <a:solidFill>
            <a:schemeClr val="bg1"/>
          </a:solidFill>
        </p:grpSpPr>
        <p:sp>
          <p:nvSpPr>
            <p:cNvPr id="26" name="Freeform 12"/>
            <p:cNvSpPr/>
            <p:nvPr/>
          </p:nvSpPr>
          <p:spPr bwMode="auto">
            <a:xfrm>
              <a:off x="2989" y="1455"/>
              <a:ext cx="250" cy="250"/>
            </a:xfrm>
            <a:custGeom>
              <a:avLst/>
              <a:gdLst>
                <a:gd name="T0" fmla="*/ 2620 w 3500"/>
                <a:gd name="T1" fmla="*/ 0 h 3500"/>
                <a:gd name="T2" fmla="*/ 2550 w 3500"/>
                <a:gd name="T3" fmla="*/ 78 h 3500"/>
                <a:gd name="T4" fmla="*/ 2469 w 3500"/>
                <a:gd name="T5" fmla="*/ 213 h 3500"/>
                <a:gd name="T6" fmla="*/ 389 w 3500"/>
                <a:gd name="T7" fmla="*/ 369 h 3500"/>
                <a:gd name="T8" fmla="*/ 372 w 3500"/>
                <a:gd name="T9" fmla="*/ 380 h 3500"/>
                <a:gd name="T10" fmla="*/ 369 w 3500"/>
                <a:gd name="T11" fmla="*/ 3111 h 3500"/>
                <a:gd name="T12" fmla="*/ 380 w 3500"/>
                <a:gd name="T13" fmla="*/ 3128 h 3500"/>
                <a:gd name="T14" fmla="*/ 3111 w 3500"/>
                <a:gd name="T15" fmla="*/ 3131 h 3500"/>
                <a:gd name="T16" fmla="*/ 3128 w 3500"/>
                <a:gd name="T17" fmla="*/ 3120 h 3500"/>
                <a:gd name="T18" fmla="*/ 3131 w 3500"/>
                <a:gd name="T19" fmla="*/ 1503 h 3500"/>
                <a:gd name="T20" fmla="*/ 3500 w 3500"/>
                <a:gd name="T21" fmla="*/ 862 h 3500"/>
                <a:gd name="T22" fmla="*/ 3497 w 3500"/>
                <a:gd name="T23" fmla="*/ 3160 h 3500"/>
                <a:gd name="T24" fmla="*/ 3473 w 3500"/>
                <a:gd name="T25" fmla="*/ 3252 h 3500"/>
                <a:gd name="T26" fmla="*/ 3430 w 3500"/>
                <a:gd name="T27" fmla="*/ 3333 h 3500"/>
                <a:gd name="T28" fmla="*/ 3370 w 3500"/>
                <a:gd name="T29" fmla="*/ 3401 h 3500"/>
                <a:gd name="T30" fmla="*/ 3294 w 3500"/>
                <a:gd name="T31" fmla="*/ 3454 h 3500"/>
                <a:gd name="T32" fmla="*/ 3207 w 3500"/>
                <a:gd name="T33" fmla="*/ 3488 h 3500"/>
                <a:gd name="T34" fmla="*/ 3111 w 3500"/>
                <a:gd name="T35" fmla="*/ 3500 h 3500"/>
                <a:gd name="T36" fmla="*/ 340 w 3500"/>
                <a:gd name="T37" fmla="*/ 3497 h 3500"/>
                <a:gd name="T38" fmla="*/ 248 w 3500"/>
                <a:gd name="T39" fmla="*/ 3473 h 3500"/>
                <a:gd name="T40" fmla="*/ 167 w 3500"/>
                <a:gd name="T41" fmla="*/ 3430 h 3500"/>
                <a:gd name="T42" fmla="*/ 99 w 3500"/>
                <a:gd name="T43" fmla="*/ 3370 h 3500"/>
                <a:gd name="T44" fmla="*/ 46 w 3500"/>
                <a:gd name="T45" fmla="*/ 3294 h 3500"/>
                <a:gd name="T46" fmla="*/ 12 w 3500"/>
                <a:gd name="T47" fmla="*/ 3207 h 3500"/>
                <a:gd name="T48" fmla="*/ 0 w 3500"/>
                <a:gd name="T49" fmla="*/ 3111 h 3500"/>
                <a:gd name="T50" fmla="*/ 3 w 3500"/>
                <a:gd name="T51" fmla="*/ 340 h 3500"/>
                <a:gd name="T52" fmla="*/ 27 w 3500"/>
                <a:gd name="T53" fmla="*/ 248 h 3500"/>
                <a:gd name="T54" fmla="*/ 70 w 3500"/>
                <a:gd name="T55" fmla="*/ 167 h 3500"/>
                <a:gd name="T56" fmla="*/ 130 w 3500"/>
                <a:gd name="T57" fmla="*/ 99 h 3500"/>
                <a:gd name="T58" fmla="*/ 206 w 3500"/>
                <a:gd name="T59" fmla="*/ 46 h 3500"/>
                <a:gd name="T60" fmla="*/ 293 w 3500"/>
                <a:gd name="T61" fmla="*/ 12 h 3500"/>
                <a:gd name="T62" fmla="*/ 389 w 3500"/>
                <a:gd name="T63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0" h="3500">
                  <a:moveTo>
                    <a:pt x="389" y="0"/>
                  </a:moveTo>
                  <a:lnTo>
                    <a:pt x="2620" y="0"/>
                  </a:lnTo>
                  <a:lnTo>
                    <a:pt x="2583" y="37"/>
                  </a:lnTo>
                  <a:lnTo>
                    <a:pt x="2550" y="78"/>
                  </a:lnTo>
                  <a:lnTo>
                    <a:pt x="2521" y="123"/>
                  </a:lnTo>
                  <a:lnTo>
                    <a:pt x="2469" y="213"/>
                  </a:lnTo>
                  <a:lnTo>
                    <a:pt x="2378" y="369"/>
                  </a:lnTo>
                  <a:lnTo>
                    <a:pt x="389" y="369"/>
                  </a:lnTo>
                  <a:lnTo>
                    <a:pt x="380" y="372"/>
                  </a:lnTo>
                  <a:lnTo>
                    <a:pt x="372" y="380"/>
                  </a:lnTo>
                  <a:lnTo>
                    <a:pt x="369" y="389"/>
                  </a:lnTo>
                  <a:lnTo>
                    <a:pt x="369" y="3111"/>
                  </a:lnTo>
                  <a:lnTo>
                    <a:pt x="372" y="3120"/>
                  </a:lnTo>
                  <a:lnTo>
                    <a:pt x="380" y="3128"/>
                  </a:lnTo>
                  <a:lnTo>
                    <a:pt x="389" y="3131"/>
                  </a:lnTo>
                  <a:lnTo>
                    <a:pt x="3111" y="3131"/>
                  </a:lnTo>
                  <a:lnTo>
                    <a:pt x="3120" y="3128"/>
                  </a:lnTo>
                  <a:lnTo>
                    <a:pt x="3128" y="3120"/>
                  </a:lnTo>
                  <a:lnTo>
                    <a:pt x="3131" y="3111"/>
                  </a:lnTo>
                  <a:lnTo>
                    <a:pt x="3131" y="1503"/>
                  </a:lnTo>
                  <a:lnTo>
                    <a:pt x="3362" y="1101"/>
                  </a:lnTo>
                  <a:lnTo>
                    <a:pt x="3500" y="862"/>
                  </a:lnTo>
                  <a:lnTo>
                    <a:pt x="3500" y="3111"/>
                  </a:lnTo>
                  <a:lnTo>
                    <a:pt x="3497" y="3160"/>
                  </a:lnTo>
                  <a:lnTo>
                    <a:pt x="3488" y="3207"/>
                  </a:lnTo>
                  <a:lnTo>
                    <a:pt x="3473" y="3252"/>
                  </a:lnTo>
                  <a:lnTo>
                    <a:pt x="3454" y="3294"/>
                  </a:lnTo>
                  <a:lnTo>
                    <a:pt x="3430" y="3333"/>
                  </a:lnTo>
                  <a:lnTo>
                    <a:pt x="3401" y="3370"/>
                  </a:lnTo>
                  <a:lnTo>
                    <a:pt x="3370" y="3401"/>
                  </a:lnTo>
                  <a:lnTo>
                    <a:pt x="3333" y="3430"/>
                  </a:lnTo>
                  <a:lnTo>
                    <a:pt x="3294" y="3454"/>
                  </a:lnTo>
                  <a:lnTo>
                    <a:pt x="3252" y="3473"/>
                  </a:lnTo>
                  <a:lnTo>
                    <a:pt x="3207" y="3488"/>
                  </a:lnTo>
                  <a:lnTo>
                    <a:pt x="3160" y="3497"/>
                  </a:lnTo>
                  <a:lnTo>
                    <a:pt x="3111" y="3500"/>
                  </a:lnTo>
                  <a:lnTo>
                    <a:pt x="389" y="3500"/>
                  </a:lnTo>
                  <a:lnTo>
                    <a:pt x="340" y="3497"/>
                  </a:lnTo>
                  <a:lnTo>
                    <a:pt x="293" y="3488"/>
                  </a:lnTo>
                  <a:lnTo>
                    <a:pt x="248" y="3473"/>
                  </a:lnTo>
                  <a:lnTo>
                    <a:pt x="206" y="3454"/>
                  </a:lnTo>
                  <a:lnTo>
                    <a:pt x="167" y="3430"/>
                  </a:lnTo>
                  <a:lnTo>
                    <a:pt x="130" y="3401"/>
                  </a:lnTo>
                  <a:lnTo>
                    <a:pt x="99" y="3370"/>
                  </a:lnTo>
                  <a:lnTo>
                    <a:pt x="70" y="3333"/>
                  </a:lnTo>
                  <a:lnTo>
                    <a:pt x="46" y="3294"/>
                  </a:lnTo>
                  <a:lnTo>
                    <a:pt x="27" y="3252"/>
                  </a:lnTo>
                  <a:lnTo>
                    <a:pt x="12" y="3207"/>
                  </a:lnTo>
                  <a:lnTo>
                    <a:pt x="3" y="3160"/>
                  </a:lnTo>
                  <a:lnTo>
                    <a:pt x="0" y="3111"/>
                  </a:lnTo>
                  <a:lnTo>
                    <a:pt x="0" y="389"/>
                  </a:lnTo>
                  <a:lnTo>
                    <a:pt x="3" y="340"/>
                  </a:lnTo>
                  <a:lnTo>
                    <a:pt x="12" y="293"/>
                  </a:lnTo>
                  <a:lnTo>
                    <a:pt x="27" y="248"/>
                  </a:lnTo>
                  <a:lnTo>
                    <a:pt x="46" y="206"/>
                  </a:lnTo>
                  <a:lnTo>
                    <a:pt x="70" y="167"/>
                  </a:lnTo>
                  <a:lnTo>
                    <a:pt x="99" y="130"/>
                  </a:lnTo>
                  <a:lnTo>
                    <a:pt x="130" y="99"/>
                  </a:lnTo>
                  <a:lnTo>
                    <a:pt x="167" y="70"/>
                  </a:lnTo>
                  <a:lnTo>
                    <a:pt x="206" y="46"/>
                  </a:lnTo>
                  <a:lnTo>
                    <a:pt x="248" y="27"/>
                  </a:lnTo>
                  <a:lnTo>
                    <a:pt x="293" y="12"/>
                  </a:lnTo>
                  <a:lnTo>
                    <a:pt x="340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118" y="1494"/>
              <a:ext cx="99" cy="144"/>
            </a:xfrm>
            <a:custGeom>
              <a:avLst/>
              <a:gdLst>
                <a:gd name="T0" fmla="*/ 744 w 1378"/>
                <a:gd name="T1" fmla="*/ 0 h 2016"/>
                <a:gd name="T2" fmla="*/ 1378 w 1378"/>
                <a:gd name="T3" fmla="*/ 366 h 2016"/>
                <a:gd name="T4" fmla="*/ 633 w 1378"/>
                <a:gd name="T5" fmla="*/ 1657 h 2016"/>
                <a:gd name="T6" fmla="*/ 3 w 1378"/>
                <a:gd name="T7" fmla="*/ 2016 h 2016"/>
                <a:gd name="T8" fmla="*/ 0 w 1378"/>
                <a:gd name="T9" fmla="*/ 1291 h 2016"/>
                <a:gd name="T10" fmla="*/ 744 w 1378"/>
                <a:gd name="T11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8" h="2016">
                  <a:moveTo>
                    <a:pt x="744" y="0"/>
                  </a:moveTo>
                  <a:lnTo>
                    <a:pt x="1378" y="366"/>
                  </a:lnTo>
                  <a:lnTo>
                    <a:pt x="633" y="1657"/>
                  </a:lnTo>
                  <a:lnTo>
                    <a:pt x="3" y="2016"/>
                  </a:lnTo>
                  <a:lnTo>
                    <a:pt x="0" y="1291"/>
                  </a:lnTo>
                  <a:lnTo>
                    <a:pt x="7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178" y="1462"/>
              <a:ext cx="54" cy="48"/>
            </a:xfrm>
            <a:custGeom>
              <a:avLst/>
              <a:gdLst>
                <a:gd name="T0" fmla="*/ 357 w 762"/>
                <a:gd name="T1" fmla="*/ 0 h 671"/>
                <a:gd name="T2" fmla="*/ 399 w 762"/>
                <a:gd name="T3" fmla="*/ 1 h 671"/>
                <a:gd name="T4" fmla="*/ 441 w 762"/>
                <a:gd name="T5" fmla="*/ 7 h 671"/>
                <a:gd name="T6" fmla="*/ 483 w 762"/>
                <a:gd name="T7" fmla="*/ 18 h 671"/>
                <a:gd name="T8" fmla="*/ 526 w 762"/>
                <a:gd name="T9" fmla="*/ 34 h 671"/>
                <a:gd name="T10" fmla="*/ 566 w 762"/>
                <a:gd name="T11" fmla="*/ 55 h 671"/>
                <a:gd name="T12" fmla="*/ 605 w 762"/>
                <a:gd name="T13" fmla="*/ 80 h 671"/>
                <a:gd name="T14" fmla="*/ 639 w 762"/>
                <a:gd name="T15" fmla="*/ 108 h 671"/>
                <a:gd name="T16" fmla="*/ 670 w 762"/>
                <a:gd name="T17" fmla="*/ 140 h 671"/>
                <a:gd name="T18" fmla="*/ 697 w 762"/>
                <a:gd name="T19" fmla="*/ 172 h 671"/>
                <a:gd name="T20" fmla="*/ 719 w 762"/>
                <a:gd name="T21" fmla="*/ 209 h 671"/>
                <a:gd name="T22" fmla="*/ 737 w 762"/>
                <a:gd name="T23" fmla="*/ 246 h 671"/>
                <a:gd name="T24" fmla="*/ 751 w 762"/>
                <a:gd name="T25" fmla="*/ 284 h 671"/>
                <a:gd name="T26" fmla="*/ 759 w 762"/>
                <a:gd name="T27" fmla="*/ 322 h 671"/>
                <a:gd name="T28" fmla="*/ 762 w 762"/>
                <a:gd name="T29" fmla="*/ 361 h 671"/>
                <a:gd name="T30" fmla="*/ 761 w 762"/>
                <a:gd name="T31" fmla="*/ 400 h 671"/>
                <a:gd name="T32" fmla="*/ 755 w 762"/>
                <a:gd name="T33" fmla="*/ 439 h 671"/>
                <a:gd name="T34" fmla="*/ 742 w 762"/>
                <a:gd name="T35" fmla="*/ 476 h 671"/>
                <a:gd name="T36" fmla="*/ 725 w 762"/>
                <a:gd name="T37" fmla="*/ 512 h 671"/>
                <a:gd name="T38" fmla="*/ 633 w 762"/>
                <a:gd name="T39" fmla="*/ 671 h 671"/>
                <a:gd name="T40" fmla="*/ 0 w 762"/>
                <a:gd name="T41" fmla="*/ 305 h 671"/>
                <a:gd name="T42" fmla="*/ 91 w 762"/>
                <a:gd name="T43" fmla="*/ 146 h 671"/>
                <a:gd name="T44" fmla="*/ 113 w 762"/>
                <a:gd name="T45" fmla="*/ 113 h 671"/>
                <a:gd name="T46" fmla="*/ 140 w 762"/>
                <a:gd name="T47" fmla="*/ 84 h 671"/>
                <a:gd name="T48" fmla="*/ 170 w 762"/>
                <a:gd name="T49" fmla="*/ 59 h 671"/>
                <a:gd name="T50" fmla="*/ 202 w 762"/>
                <a:gd name="T51" fmla="*/ 39 h 671"/>
                <a:gd name="T52" fmla="*/ 238 w 762"/>
                <a:gd name="T53" fmla="*/ 22 h 671"/>
                <a:gd name="T54" fmla="*/ 277 w 762"/>
                <a:gd name="T55" fmla="*/ 10 h 671"/>
                <a:gd name="T56" fmla="*/ 316 w 762"/>
                <a:gd name="T57" fmla="*/ 3 h 671"/>
                <a:gd name="T58" fmla="*/ 357 w 762"/>
                <a:gd name="T5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2" h="671">
                  <a:moveTo>
                    <a:pt x="357" y="0"/>
                  </a:moveTo>
                  <a:lnTo>
                    <a:pt x="399" y="1"/>
                  </a:lnTo>
                  <a:lnTo>
                    <a:pt x="441" y="7"/>
                  </a:lnTo>
                  <a:lnTo>
                    <a:pt x="483" y="18"/>
                  </a:lnTo>
                  <a:lnTo>
                    <a:pt x="526" y="34"/>
                  </a:lnTo>
                  <a:lnTo>
                    <a:pt x="566" y="55"/>
                  </a:lnTo>
                  <a:lnTo>
                    <a:pt x="605" y="80"/>
                  </a:lnTo>
                  <a:lnTo>
                    <a:pt x="639" y="108"/>
                  </a:lnTo>
                  <a:lnTo>
                    <a:pt x="670" y="140"/>
                  </a:lnTo>
                  <a:lnTo>
                    <a:pt x="697" y="172"/>
                  </a:lnTo>
                  <a:lnTo>
                    <a:pt x="719" y="209"/>
                  </a:lnTo>
                  <a:lnTo>
                    <a:pt x="737" y="246"/>
                  </a:lnTo>
                  <a:lnTo>
                    <a:pt x="751" y="284"/>
                  </a:lnTo>
                  <a:lnTo>
                    <a:pt x="759" y="322"/>
                  </a:lnTo>
                  <a:lnTo>
                    <a:pt x="762" y="361"/>
                  </a:lnTo>
                  <a:lnTo>
                    <a:pt x="761" y="400"/>
                  </a:lnTo>
                  <a:lnTo>
                    <a:pt x="755" y="439"/>
                  </a:lnTo>
                  <a:lnTo>
                    <a:pt x="742" y="476"/>
                  </a:lnTo>
                  <a:lnTo>
                    <a:pt x="725" y="512"/>
                  </a:lnTo>
                  <a:lnTo>
                    <a:pt x="633" y="671"/>
                  </a:lnTo>
                  <a:lnTo>
                    <a:pt x="0" y="305"/>
                  </a:lnTo>
                  <a:lnTo>
                    <a:pt x="91" y="146"/>
                  </a:lnTo>
                  <a:lnTo>
                    <a:pt x="113" y="113"/>
                  </a:lnTo>
                  <a:lnTo>
                    <a:pt x="140" y="84"/>
                  </a:lnTo>
                  <a:lnTo>
                    <a:pt x="170" y="59"/>
                  </a:lnTo>
                  <a:lnTo>
                    <a:pt x="202" y="39"/>
                  </a:lnTo>
                  <a:lnTo>
                    <a:pt x="238" y="22"/>
                  </a:lnTo>
                  <a:lnTo>
                    <a:pt x="277" y="10"/>
                  </a:lnTo>
                  <a:lnTo>
                    <a:pt x="316" y="3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33" name="Group 24"/>
          <p:cNvGrpSpPr>
            <a:grpSpLocks noChangeAspect="1"/>
          </p:cNvGrpSpPr>
          <p:nvPr/>
        </p:nvGrpSpPr>
        <p:grpSpPr bwMode="auto">
          <a:xfrm>
            <a:off x="9934601" y="2785450"/>
            <a:ext cx="431644" cy="433231"/>
            <a:chOff x="6350" y="1467"/>
            <a:chExt cx="272" cy="273"/>
          </a:xfrm>
          <a:solidFill>
            <a:schemeClr val="bg1"/>
          </a:solidFill>
        </p:grpSpPr>
        <p:sp>
          <p:nvSpPr>
            <p:cNvPr id="34" name="Freeform 26"/>
            <p:cNvSpPr/>
            <p:nvPr/>
          </p:nvSpPr>
          <p:spPr bwMode="auto">
            <a:xfrm>
              <a:off x="6350" y="1467"/>
              <a:ext cx="272" cy="273"/>
            </a:xfrm>
            <a:custGeom>
              <a:avLst/>
              <a:gdLst>
                <a:gd name="T0" fmla="*/ 379 w 3536"/>
                <a:gd name="T1" fmla="*/ 13 h 3549"/>
                <a:gd name="T2" fmla="*/ 489 w 3536"/>
                <a:gd name="T3" fmla="*/ 72 h 3549"/>
                <a:gd name="T4" fmla="*/ 563 w 3536"/>
                <a:gd name="T5" fmla="*/ 171 h 3549"/>
                <a:gd name="T6" fmla="*/ 589 w 3536"/>
                <a:gd name="T7" fmla="*/ 296 h 3549"/>
                <a:gd name="T8" fmla="*/ 618 w 3536"/>
                <a:gd name="T9" fmla="*/ 555 h 3549"/>
                <a:gd name="T10" fmla="*/ 699 w 3536"/>
                <a:gd name="T11" fmla="*/ 794 h 3549"/>
                <a:gd name="T12" fmla="*/ 827 w 3536"/>
                <a:gd name="T13" fmla="*/ 1008 h 3549"/>
                <a:gd name="T14" fmla="*/ 995 w 3536"/>
                <a:gd name="T15" fmla="*/ 1188 h 3549"/>
                <a:gd name="T16" fmla="*/ 1198 w 3536"/>
                <a:gd name="T17" fmla="*/ 1331 h 3549"/>
                <a:gd name="T18" fmla="*/ 1428 w 3536"/>
                <a:gd name="T19" fmla="*/ 1428 h 3549"/>
                <a:gd name="T20" fmla="*/ 1680 w 3536"/>
                <a:gd name="T21" fmla="*/ 1476 h 3549"/>
                <a:gd name="T22" fmla="*/ 1981 w 3536"/>
                <a:gd name="T23" fmla="*/ 1492 h 3549"/>
                <a:gd name="T24" fmla="*/ 2287 w 3536"/>
                <a:gd name="T25" fmla="*/ 1557 h 3549"/>
                <a:gd name="T26" fmla="*/ 2571 w 3536"/>
                <a:gd name="T27" fmla="*/ 1672 h 3549"/>
                <a:gd name="T28" fmla="*/ 2828 w 3536"/>
                <a:gd name="T29" fmla="*/ 1834 h 3549"/>
                <a:gd name="T30" fmla="*/ 3053 w 3536"/>
                <a:gd name="T31" fmla="*/ 2035 h 3549"/>
                <a:gd name="T32" fmla="*/ 3240 w 3536"/>
                <a:gd name="T33" fmla="*/ 2272 h 3549"/>
                <a:gd name="T34" fmla="*/ 3387 w 3536"/>
                <a:gd name="T35" fmla="*/ 2540 h 3549"/>
                <a:gd name="T36" fmla="*/ 3486 w 3536"/>
                <a:gd name="T37" fmla="*/ 2833 h 3549"/>
                <a:gd name="T38" fmla="*/ 3533 w 3536"/>
                <a:gd name="T39" fmla="*/ 3146 h 3549"/>
                <a:gd name="T40" fmla="*/ 3523 w 3536"/>
                <a:gd name="T41" fmla="*/ 3338 h 3549"/>
                <a:gd name="T42" fmla="*/ 3464 w 3536"/>
                <a:gd name="T43" fmla="*/ 3447 h 3549"/>
                <a:gd name="T44" fmla="*/ 3366 w 3536"/>
                <a:gd name="T45" fmla="*/ 3521 h 3549"/>
                <a:gd name="T46" fmla="*/ 3241 w 3536"/>
                <a:gd name="T47" fmla="*/ 3549 h 3549"/>
                <a:gd name="T48" fmla="*/ 3117 w 3536"/>
                <a:gd name="T49" fmla="*/ 3521 h 3549"/>
                <a:gd name="T50" fmla="*/ 3018 w 3536"/>
                <a:gd name="T51" fmla="*/ 3447 h 3549"/>
                <a:gd name="T52" fmla="*/ 2960 w 3536"/>
                <a:gd name="T53" fmla="*/ 3338 h 3549"/>
                <a:gd name="T54" fmla="*/ 2943 w 3536"/>
                <a:gd name="T55" fmla="*/ 3165 h 3549"/>
                <a:gd name="T56" fmla="*/ 2896 w 3536"/>
                <a:gd name="T57" fmla="*/ 2912 h 3549"/>
                <a:gd name="T58" fmla="*/ 2799 w 3536"/>
                <a:gd name="T59" fmla="*/ 2681 h 3549"/>
                <a:gd name="T60" fmla="*/ 2657 w 3536"/>
                <a:gd name="T61" fmla="*/ 2478 h 3549"/>
                <a:gd name="T62" fmla="*/ 2477 w 3536"/>
                <a:gd name="T63" fmla="*/ 2309 h 3549"/>
                <a:gd name="T64" fmla="*/ 2264 w 3536"/>
                <a:gd name="T65" fmla="*/ 2180 h 3549"/>
                <a:gd name="T66" fmla="*/ 2026 w 3536"/>
                <a:gd name="T67" fmla="*/ 2098 h 3549"/>
                <a:gd name="T68" fmla="*/ 1768 w 3536"/>
                <a:gd name="T69" fmla="*/ 2070 h 3549"/>
                <a:gd name="T70" fmla="*/ 1451 w 3536"/>
                <a:gd name="T71" fmla="*/ 2041 h 3549"/>
                <a:gd name="T72" fmla="*/ 1152 w 3536"/>
                <a:gd name="T73" fmla="*/ 1959 h 3549"/>
                <a:gd name="T74" fmla="*/ 876 w 3536"/>
                <a:gd name="T75" fmla="*/ 1827 h 3549"/>
                <a:gd name="T76" fmla="*/ 630 w 3536"/>
                <a:gd name="T77" fmla="*/ 1652 h 3549"/>
                <a:gd name="T78" fmla="*/ 417 w 3536"/>
                <a:gd name="T79" fmla="*/ 1438 h 3549"/>
                <a:gd name="T80" fmla="*/ 242 w 3536"/>
                <a:gd name="T81" fmla="*/ 1191 h 3549"/>
                <a:gd name="T82" fmla="*/ 110 w 3536"/>
                <a:gd name="T83" fmla="*/ 914 h 3549"/>
                <a:gd name="T84" fmla="*/ 29 w 3536"/>
                <a:gd name="T85" fmla="*/ 614 h 3549"/>
                <a:gd name="T86" fmla="*/ 0 w 3536"/>
                <a:gd name="T87" fmla="*/ 296 h 3549"/>
                <a:gd name="T88" fmla="*/ 28 w 3536"/>
                <a:gd name="T89" fmla="*/ 171 h 3549"/>
                <a:gd name="T90" fmla="*/ 102 w 3536"/>
                <a:gd name="T91" fmla="*/ 72 h 3549"/>
                <a:gd name="T92" fmla="*/ 210 w 3536"/>
                <a:gd name="T93" fmla="*/ 13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36" h="3549">
                  <a:moveTo>
                    <a:pt x="295" y="0"/>
                  </a:moveTo>
                  <a:lnTo>
                    <a:pt x="339" y="3"/>
                  </a:lnTo>
                  <a:lnTo>
                    <a:pt x="379" y="13"/>
                  </a:lnTo>
                  <a:lnTo>
                    <a:pt x="419" y="28"/>
                  </a:lnTo>
                  <a:lnTo>
                    <a:pt x="455" y="47"/>
                  </a:lnTo>
                  <a:lnTo>
                    <a:pt x="489" y="72"/>
                  </a:lnTo>
                  <a:lnTo>
                    <a:pt x="518" y="102"/>
                  </a:lnTo>
                  <a:lnTo>
                    <a:pt x="542" y="134"/>
                  </a:lnTo>
                  <a:lnTo>
                    <a:pt x="563" y="171"/>
                  </a:lnTo>
                  <a:lnTo>
                    <a:pt x="576" y="211"/>
                  </a:lnTo>
                  <a:lnTo>
                    <a:pt x="586" y="252"/>
                  </a:lnTo>
                  <a:lnTo>
                    <a:pt x="589" y="296"/>
                  </a:lnTo>
                  <a:lnTo>
                    <a:pt x="593" y="384"/>
                  </a:lnTo>
                  <a:lnTo>
                    <a:pt x="602" y="470"/>
                  </a:lnTo>
                  <a:lnTo>
                    <a:pt x="618" y="555"/>
                  </a:lnTo>
                  <a:lnTo>
                    <a:pt x="640" y="637"/>
                  </a:lnTo>
                  <a:lnTo>
                    <a:pt x="666" y="717"/>
                  </a:lnTo>
                  <a:lnTo>
                    <a:pt x="699" y="794"/>
                  </a:lnTo>
                  <a:lnTo>
                    <a:pt x="737" y="868"/>
                  </a:lnTo>
                  <a:lnTo>
                    <a:pt x="780" y="940"/>
                  </a:lnTo>
                  <a:lnTo>
                    <a:pt x="827" y="1008"/>
                  </a:lnTo>
                  <a:lnTo>
                    <a:pt x="879" y="1071"/>
                  </a:lnTo>
                  <a:lnTo>
                    <a:pt x="935" y="1132"/>
                  </a:lnTo>
                  <a:lnTo>
                    <a:pt x="995" y="1188"/>
                  </a:lnTo>
                  <a:lnTo>
                    <a:pt x="1059" y="1240"/>
                  </a:lnTo>
                  <a:lnTo>
                    <a:pt x="1127" y="1288"/>
                  </a:lnTo>
                  <a:lnTo>
                    <a:pt x="1198" y="1331"/>
                  </a:lnTo>
                  <a:lnTo>
                    <a:pt x="1272" y="1369"/>
                  </a:lnTo>
                  <a:lnTo>
                    <a:pt x="1348" y="1401"/>
                  </a:lnTo>
                  <a:lnTo>
                    <a:pt x="1428" y="1428"/>
                  </a:lnTo>
                  <a:lnTo>
                    <a:pt x="1510" y="1451"/>
                  </a:lnTo>
                  <a:lnTo>
                    <a:pt x="1594" y="1466"/>
                  </a:lnTo>
                  <a:lnTo>
                    <a:pt x="1680" y="1476"/>
                  </a:lnTo>
                  <a:lnTo>
                    <a:pt x="1768" y="1479"/>
                  </a:lnTo>
                  <a:lnTo>
                    <a:pt x="1875" y="1482"/>
                  </a:lnTo>
                  <a:lnTo>
                    <a:pt x="1981" y="1492"/>
                  </a:lnTo>
                  <a:lnTo>
                    <a:pt x="2085" y="1508"/>
                  </a:lnTo>
                  <a:lnTo>
                    <a:pt x="2187" y="1529"/>
                  </a:lnTo>
                  <a:lnTo>
                    <a:pt x="2287" y="1557"/>
                  </a:lnTo>
                  <a:lnTo>
                    <a:pt x="2384" y="1590"/>
                  </a:lnTo>
                  <a:lnTo>
                    <a:pt x="2478" y="1628"/>
                  </a:lnTo>
                  <a:lnTo>
                    <a:pt x="2571" y="1672"/>
                  </a:lnTo>
                  <a:lnTo>
                    <a:pt x="2660" y="1722"/>
                  </a:lnTo>
                  <a:lnTo>
                    <a:pt x="2745" y="1776"/>
                  </a:lnTo>
                  <a:lnTo>
                    <a:pt x="2828" y="1834"/>
                  </a:lnTo>
                  <a:lnTo>
                    <a:pt x="2906" y="1897"/>
                  </a:lnTo>
                  <a:lnTo>
                    <a:pt x="2981" y="1964"/>
                  </a:lnTo>
                  <a:lnTo>
                    <a:pt x="3053" y="2035"/>
                  </a:lnTo>
                  <a:lnTo>
                    <a:pt x="3119" y="2111"/>
                  </a:lnTo>
                  <a:lnTo>
                    <a:pt x="3182" y="2190"/>
                  </a:lnTo>
                  <a:lnTo>
                    <a:pt x="3240" y="2272"/>
                  </a:lnTo>
                  <a:lnTo>
                    <a:pt x="3294" y="2358"/>
                  </a:lnTo>
                  <a:lnTo>
                    <a:pt x="3343" y="2448"/>
                  </a:lnTo>
                  <a:lnTo>
                    <a:pt x="3387" y="2540"/>
                  </a:lnTo>
                  <a:lnTo>
                    <a:pt x="3426" y="2635"/>
                  </a:lnTo>
                  <a:lnTo>
                    <a:pt x="3458" y="2733"/>
                  </a:lnTo>
                  <a:lnTo>
                    <a:pt x="3486" y="2833"/>
                  </a:lnTo>
                  <a:lnTo>
                    <a:pt x="3507" y="2935"/>
                  </a:lnTo>
                  <a:lnTo>
                    <a:pt x="3523" y="3039"/>
                  </a:lnTo>
                  <a:lnTo>
                    <a:pt x="3533" y="3146"/>
                  </a:lnTo>
                  <a:lnTo>
                    <a:pt x="3536" y="3253"/>
                  </a:lnTo>
                  <a:lnTo>
                    <a:pt x="3533" y="3297"/>
                  </a:lnTo>
                  <a:lnTo>
                    <a:pt x="3523" y="3338"/>
                  </a:lnTo>
                  <a:lnTo>
                    <a:pt x="3508" y="3378"/>
                  </a:lnTo>
                  <a:lnTo>
                    <a:pt x="3489" y="3415"/>
                  </a:lnTo>
                  <a:lnTo>
                    <a:pt x="3464" y="3447"/>
                  </a:lnTo>
                  <a:lnTo>
                    <a:pt x="3434" y="3477"/>
                  </a:lnTo>
                  <a:lnTo>
                    <a:pt x="3402" y="3502"/>
                  </a:lnTo>
                  <a:lnTo>
                    <a:pt x="3366" y="3521"/>
                  </a:lnTo>
                  <a:lnTo>
                    <a:pt x="3326" y="3536"/>
                  </a:lnTo>
                  <a:lnTo>
                    <a:pt x="3285" y="3546"/>
                  </a:lnTo>
                  <a:lnTo>
                    <a:pt x="3241" y="3549"/>
                  </a:lnTo>
                  <a:lnTo>
                    <a:pt x="3197" y="3546"/>
                  </a:lnTo>
                  <a:lnTo>
                    <a:pt x="3157" y="3536"/>
                  </a:lnTo>
                  <a:lnTo>
                    <a:pt x="3117" y="3521"/>
                  </a:lnTo>
                  <a:lnTo>
                    <a:pt x="3081" y="3502"/>
                  </a:lnTo>
                  <a:lnTo>
                    <a:pt x="3047" y="3477"/>
                  </a:lnTo>
                  <a:lnTo>
                    <a:pt x="3018" y="3447"/>
                  </a:lnTo>
                  <a:lnTo>
                    <a:pt x="2994" y="3415"/>
                  </a:lnTo>
                  <a:lnTo>
                    <a:pt x="2973" y="3378"/>
                  </a:lnTo>
                  <a:lnTo>
                    <a:pt x="2960" y="3338"/>
                  </a:lnTo>
                  <a:lnTo>
                    <a:pt x="2950" y="3297"/>
                  </a:lnTo>
                  <a:lnTo>
                    <a:pt x="2947" y="3253"/>
                  </a:lnTo>
                  <a:lnTo>
                    <a:pt x="2943" y="3165"/>
                  </a:lnTo>
                  <a:lnTo>
                    <a:pt x="2934" y="3079"/>
                  </a:lnTo>
                  <a:lnTo>
                    <a:pt x="2918" y="2994"/>
                  </a:lnTo>
                  <a:lnTo>
                    <a:pt x="2896" y="2912"/>
                  </a:lnTo>
                  <a:lnTo>
                    <a:pt x="2870" y="2832"/>
                  </a:lnTo>
                  <a:lnTo>
                    <a:pt x="2837" y="2755"/>
                  </a:lnTo>
                  <a:lnTo>
                    <a:pt x="2799" y="2681"/>
                  </a:lnTo>
                  <a:lnTo>
                    <a:pt x="2756" y="2609"/>
                  </a:lnTo>
                  <a:lnTo>
                    <a:pt x="2709" y="2541"/>
                  </a:lnTo>
                  <a:lnTo>
                    <a:pt x="2657" y="2478"/>
                  </a:lnTo>
                  <a:lnTo>
                    <a:pt x="2601" y="2417"/>
                  </a:lnTo>
                  <a:lnTo>
                    <a:pt x="2541" y="2361"/>
                  </a:lnTo>
                  <a:lnTo>
                    <a:pt x="2477" y="2309"/>
                  </a:lnTo>
                  <a:lnTo>
                    <a:pt x="2409" y="2261"/>
                  </a:lnTo>
                  <a:lnTo>
                    <a:pt x="2338" y="2218"/>
                  </a:lnTo>
                  <a:lnTo>
                    <a:pt x="2264" y="2180"/>
                  </a:lnTo>
                  <a:lnTo>
                    <a:pt x="2188" y="2148"/>
                  </a:lnTo>
                  <a:lnTo>
                    <a:pt x="2108" y="2121"/>
                  </a:lnTo>
                  <a:lnTo>
                    <a:pt x="2026" y="2098"/>
                  </a:lnTo>
                  <a:lnTo>
                    <a:pt x="1942" y="2083"/>
                  </a:lnTo>
                  <a:lnTo>
                    <a:pt x="1856" y="2073"/>
                  </a:lnTo>
                  <a:lnTo>
                    <a:pt x="1768" y="2070"/>
                  </a:lnTo>
                  <a:lnTo>
                    <a:pt x="1661" y="2067"/>
                  </a:lnTo>
                  <a:lnTo>
                    <a:pt x="1555" y="2057"/>
                  </a:lnTo>
                  <a:lnTo>
                    <a:pt x="1451" y="2041"/>
                  </a:lnTo>
                  <a:lnTo>
                    <a:pt x="1349" y="2020"/>
                  </a:lnTo>
                  <a:lnTo>
                    <a:pt x="1249" y="1992"/>
                  </a:lnTo>
                  <a:lnTo>
                    <a:pt x="1152" y="1959"/>
                  </a:lnTo>
                  <a:lnTo>
                    <a:pt x="1058" y="1921"/>
                  </a:lnTo>
                  <a:lnTo>
                    <a:pt x="965" y="1877"/>
                  </a:lnTo>
                  <a:lnTo>
                    <a:pt x="876" y="1827"/>
                  </a:lnTo>
                  <a:lnTo>
                    <a:pt x="791" y="1773"/>
                  </a:lnTo>
                  <a:lnTo>
                    <a:pt x="708" y="1715"/>
                  </a:lnTo>
                  <a:lnTo>
                    <a:pt x="630" y="1652"/>
                  </a:lnTo>
                  <a:lnTo>
                    <a:pt x="555" y="1585"/>
                  </a:lnTo>
                  <a:lnTo>
                    <a:pt x="483" y="1514"/>
                  </a:lnTo>
                  <a:lnTo>
                    <a:pt x="417" y="1438"/>
                  </a:lnTo>
                  <a:lnTo>
                    <a:pt x="354" y="1359"/>
                  </a:lnTo>
                  <a:lnTo>
                    <a:pt x="296" y="1277"/>
                  </a:lnTo>
                  <a:lnTo>
                    <a:pt x="242" y="1191"/>
                  </a:lnTo>
                  <a:lnTo>
                    <a:pt x="193" y="1101"/>
                  </a:lnTo>
                  <a:lnTo>
                    <a:pt x="149" y="1009"/>
                  </a:lnTo>
                  <a:lnTo>
                    <a:pt x="110" y="914"/>
                  </a:lnTo>
                  <a:lnTo>
                    <a:pt x="78" y="816"/>
                  </a:lnTo>
                  <a:lnTo>
                    <a:pt x="50" y="716"/>
                  </a:lnTo>
                  <a:lnTo>
                    <a:pt x="29" y="614"/>
                  </a:lnTo>
                  <a:lnTo>
                    <a:pt x="13" y="510"/>
                  </a:lnTo>
                  <a:lnTo>
                    <a:pt x="3" y="403"/>
                  </a:lnTo>
                  <a:lnTo>
                    <a:pt x="0" y="296"/>
                  </a:lnTo>
                  <a:lnTo>
                    <a:pt x="3" y="252"/>
                  </a:lnTo>
                  <a:lnTo>
                    <a:pt x="13" y="211"/>
                  </a:lnTo>
                  <a:lnTo>
                    <a:pt x="28" y="171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2" y="72"/>
                  </a:lnTo>
                  <a:lnTo>
                    <a:pt x="134" y="47"/>
                  </a:lnTo>
                  <a:lnTo>
                    <a:pt x="170" y="28"/>
                  </a:lnTo>
                  <a:lnTo>
                    <a:pt x="210" y="13"/>
                  </a:lnTo>
                  <a:lnTo>
                    <a:pt x="251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6350" y="1613"/>
              <a:ext cx="211" cy="127"/>
            </a:xfrm>
            <a:custGeom>
              <a:avLst/>
              <a:gdLst>
                <a:gd name="T0" fmla="*/ 709 w 2746"/>
                <a:gd name="T1" fmla="*/ 55 h 1650"/>
                <a:gd name="T2" fmla="*/ 879 w 2746"/>
                <a:gd name="T3" fmla="*/ 152 h 1650"/>
                <a:gd name="T4" fmla="*/ 1058 w 2746"/>
                <a:gd name="T5" fmla="*/ 233 h 1650"/>
                <a:gd name="T6" fmla="*/ 1245 w 2746"/>
                <a:gd name="T7" fmla="*/ 295 h 1650"/>
                <a:gd name="T8" fmla="*/ 1112 w 2746"/>
                <a:gd name="T9" fmla="*/ 373 h 1650"/>
                <a:gd name="T10" fmla="*/ 990 w 2746"/>
                <a:gd name="T11" fmla="*/ 468 h 1650"/>
                <a:gd name="T12" fmla="*/ 882 w 2746"/>
                <a:gd name="T13" fmla="*/ 578 h 1650"/>
                <a:gd name="T14" fmla="*/ 2419 w 2746"/>
                <a:gd name="T15" fmla="*/ 622 h 1650"/>
                <a:gd name="T16" fmla="*/ 2516 w 2746"/>
                <a:gd name="T17" fmla="*/ 721 h 1650"/>
                <a:gd name="T18" fmla="*/ 744 w 2746"/>
                <a:gd name="T19" fmla="*/ 776 h 1650"/>
                <a:gd name="T20" fmla="*/ 681 w 2746"/>
                <a:gd name="T21" fmla="*/ 905 h 1650"/>
                <a:gd name="T22" fmla="*/ 634 w 2746"/>
                <a:gd name="T23" fmla="*/ 1041 h 1650"/>
                <a:gd name="T24" fmla="*/ 2717 w 2746"/>
                <a:gd name="T25" fmla="*/ 1112 h 1650"/>
                <a:gd name="T26" fmla="*/ 2740 w 2746"/>
                <a:gd name="T27" fmla="*/ 1242 h 1650"/>
                <a:gd name="T28" fmla="*/ 593 w 2746"/>
                <a:gd name="T29" fmla="*/ 1309 h 1650"/>
                <a:gd name="T30" fmla="*/ 589 w 2746"/>
                <a:gd name="T31" fmla="*/ 1354 h 1650"/>
                <a:gd name="T32" fmla="*/ 576 w 2746"/>
                <a:gd name="T33" fmla="*/ 1439 h 1650"/>
                <a:gd name="T34" fmla="*/ 542 w 2746"/>
                <a:gd name="T35" fmla="*/ 1516 h 1650"/>
                <a:gd name="T36" fmla="*/ 489 w 2746"/>
                <a:gd name="T37" fmla="*/ 1578 h 1650"/>
                <a:gd name="T38" fmla="*/ 419 w 2746"/>
                <a:gd name="T39" fmla="*/ 1622 h 1650"/>
                <a:gd name="T40" fmla="*/ 339 w 2746"/>
                <a:gd name="T41" fmla="*/ 1647 h 1650"/>
                <a:gd name="T42" fmla="*/ 251 w 2746"/>
                <a:gd name="T43" fmla="*/ 1647 h 1650"/>
                <a:gd name="T44" fmla="*/ 170 w 2746"/>
                <a:gd name="T45" fmla="*/ 1622 h 1650"/>
                <a:gd name="T46" fmla="*/ 102 w 2746"/>
                <a:gd name="T47" fmla="*/ 1578 h 1650"/>
                <a:gd name="T48" fmla="*/ 47 w 2746"/>
                <a:gd name="T49" fmla="*/ 1516 h 1650"/>
                <a:gd name="T50" fmla="*/ 13 w 2746"/>
                <a:gd name="T51" fmla="*/ 1439 h 1650"/>
                <a:gd name="T52" fmla="*/ 0 w 2746"/>
                <a:gd name="T53" fmla="*/ 1354 h 1650"/>
                <a:gd name="T54" fmla="*/ 13 w 2746"/>
                <a:gd name="T55" fmla="*/ 1140 h 1650"/>
                <a:gd name="T56" fmla="*/ 50 w 2746"/>
                <a:gd name="T57" fmla="*/ 934 h 1650"/>
                <a:gd name="T58" fmla="*/ 110 w 2746"/>
                <a:gd name="T59" fmla="*/ 737 h 1650"/>
                <a:gd name="T60" fmla="*/ 193 w 2746"/>
                <a:gd name="T61" fmla="*/ 550 h 1650"/>
                <a:gd name="T62" fmla="*/ 295 w 2746"/>
                <a:gd name="T63" fmla="*/ 375 h 1650"/>
                <a:gd name="T64" fmla="*/ 416 w 2746"/>
                <a:gd name="T65" fmla="*/ 213 h 1650"/>
                <a:gd name="T66" fmla="*/ 554 w 2746"/>
                <a:gd name="T67" fmla="*/ 67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6" h="1650">
                  <a:moveTo>
                    <a:pt x="629" y="0"/>
                  </a:moveTo>
                  <a:lnTo>
                    <a:pt x="709" y="55"/>
                  </a:lnTo>
                  <a:lnTo>
                    <a:pt x="793" y="106"/>
                  </a:lnTo>
                  <a:lnTo>
                    <a:pt x="879" y="152"/>
                  </a:lnTo>
                  <a:lnTo>
                    <a:pt x="967" y="195"/>
                  </a:lnTo>
                  <a:lnTo>
                    <a:pt x="1058" y="233"/>
                  </a:lnTo>
                  <a:lnTo>
                    <a:pt x="1151" y="266"/>
                  </a:lnTo>
                  <a:lnTo>
                    <a:pt x="1245" y="295"/>
                  </a:lnTo>
                  <a:lnTo>
                    <a:pt x="1178" y="333"/>
                  </a:lnTo>
                  <a:lnTo>
                    <a:pt x="1112" y="373"/>
                  </a:lnTo>
                  <a:lnTo>
                    <a:pt x="1050" y="420"/>
                  </a:lnTo>
                  <a:lnTo>
                    <a:pt x="990" y="468"/>
                  </a:lnTo>
                  <a:lnTo>
                    <a:pt x="934" y="522"/>
                  </a:lnTo>
                  <a:lnTo>
                    <a:pt x="882" y="578"/>
                  </a:lnTo>
                  <a:lnTo>
                    <a:pt x="2367" y="578"/>
                  </a:lnTo>
                  <a:lnTo>
                    <a:pt x="2419" y="622"/>
                  </a:lnTo>
                  <a:lnTo>
                    <a:pt x="2470" y="670"/>
                  </a:lnTo>
                  <a:lnTo>
                    <a:pt x="2516" y="721"/>
                  </a:lnTo>
                  <a:lnTo>
                    <a:pt x="2559" y="776"/>
                  </a:lnTo>
                  <a:lnTo>
                    <a:pt x="744" y="776"/>
                  </a:lnTo>
                  <a:lnTo>
                    <a:pt x="710" y="839"/>
                  </a:lnTo>
                  <a:lnTo>
                    <a:pt x="681" y="905"/>
                  </a:lnTo>
                  <a:lnTo>
                    <a:pt x="656" y="971"/>
                  </a:lnTo>
                  <a:lnTo>
                    <a:pt x="634" y="1041"/>
                  </a:lnTo>
                  <a:lnTo>
                    <a:pt x="617" y="1112"/>
                  </a:lnTo>
                  <a:lnTo>
                    <a:pt x="2717" y="1112"/>
                  </a:lnTo>
                  <a:lnTo>
                    <a:pt x="2730" y="1177"/>
                  </a:lnTo>
                  <a:lnTo>
                    <a:pt x="2740" y="1242"/>
                  </a:lnTo>
                  <a:lnTo>
                    <a:pt x="2746" y="1309"/>
                  </a:lnTo>
                  <a:lnTo>
                    <a:pt x="593" y="1309"/>
                  </a:lnTo>
                  <a:lnTo>
                    <a:pt x="590" y="1332"/>
                  </a:lnTo>
                  <a:lnTo>
                    <a:pt x="589" y="1354"/>
                  </a:lnTo>
                  <a:lnTo>
                    <a:pt x="586" y="1398"/>
                  </a:lnTo>
                  <a:lnTo>
                    <a:pt x="576" y="1439"/>
                  </a:lnTo>
                  <a:lnTo>
                    <a:pt x="563" y="1479"/>
                  </a:lnTo>
                  <a:lnTo>
                    <a:pt x="542" y="1516"/>
                  </a:lnTo>
                  <a:lnTo>
                    <a:pt x="518" y="1548"/>
                  </a:lnTo>
                  <a:lnTo>
                    <a:pt x="489" y="1578"/>
                  </a:lnTo>
                  <a:lnTo>
                    <a:pt x="455" y="1603"/>
                  </a:lnTo>
                  <a:lnTo>
                    <a:pt x="419" y="1622"/>
                  </a:lnTo>
                  <a:lnTo>
                    <a:pt x="379" y="1637"/>
                  </a:lnTo>
                  <a:lnTo>
                    <a:pt x="339" y="1647"/>
                  </a:lnTo>
                  <a:lnTo>
                    <a:pt x="295" y="1650"/>
                  </a:lnTo>
                  <a:lnTo>
                    <a:pt x="251" y="1647"/>
                  </a:lnTo>
                  <a:lnTo>
                    <a:pt x="210" y="1637"/>
                  </a:lnTo>
                  <a:lnTo>
                    <a:pt x="170" y="1622"/>
                  </a:lnTo>
                  <a:lnTo>
                    <a:pt x="134" y="1603"/>
                  </a:lnTo>
                  <a:lnTo>
                    <a:pt x="102" y="1578"/>
                  </a:lnTo>
                  <a:lnTo>
                    <a:pt x="72" y="1548"/>
                  </a:lnTo>
                  <a:lnTo>
                    <a:pt x="47" y="1516"/>
                  </a:lnTo>
                  <a:lnTo>
                    <a:pt x="28" y="1479"/>
                  </a:lnTo>
                  <a:lnTo>
                    <a:pt x="13" y="1439"/>
                  </a:lnTo>
                  <a:lnTo>
                    <a:pt x="3" y="1398"/>
                  </a:lnTo>
                  <a:lnTo>
                    <a:pt x="0" y="1354"/>
                  </a:lnTo>
                  <a:lnTo>
                    <a:pt x="3" y="1247"/>
                  </a:lnTo>
                  <a:lnTo>
                    <a:pt x="13" y="1140"/>
                  </a:lnTo>
                  <a:lnTo>
                    <a:pt x="29" y="1036"/>
                  </a:lnTo>
                  <a:lnTo>
                    <a:pt x="50" y="934"/>
                  </a:lnTo>
                  <a:lnTo>
                    <a:pt x="78" y="834"/>
                  </a:lnTo>
                  <a:lnTo>
                    <a:pt x="110" y="737"/>
                  </a:lnTo>
                  <a:lnTo>
                    <a:pt x="149" y="642"/>
                  </a:lnTo>
                  <a:lnTo>
                    <a:pt x="193" y="550"/>
                  </a:lnTo>
                  <a:lnTo>
                    <a:pt x="241" y="461"/>
                  </a:lnTo>
                  <a:lnTo>
                    <a:pt x="295" y="375"/>
                  </a:lnTo>
                  <a:lnTo>
                    <a:pt x="354" y="293"/>
                  </a:lnTo>
                  <a:lnTo>
                    <a:pt x="416" y="213"/>
                  </a:lnTo>
                  <a:lnTo>
                    <a:pt x="483" y="138"/>
                  </a:lnTo>
                  <a:lnTo>
                    <a:pt x="554" y="67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6411" y="1467"/>
              <a:ext cx="211" cy="127"/>
            </a:xfrm>
            <a:custGeom>
              <a:avLst/>
              <a:gdLst>
                <a:gd name="T0" fmla="*/ 2494 w 2745"/>
                <a:gd name="T1" fmla="*/ 3 h 1650"/>
                <a:gd name="T2" fmla="*/ 2575 w 2745"/>
                <a:gd name="T3" fmla="*/ 28 h 1650"/>
                <a:gd name="T4" fmla="*/ 2643 w 2745"/>
                <a:gd name="T5" fmla="*/ 72 h 1650"/>
                <a:gd name="T6" fmla="*/ 2698 w 2745"/>
                <a:gd name="T7" fmla="*/ 134 h 1650"/>
                <a:gd name="T8" fmla="*/ 2732 w 2745"/>
                <a:gd name="T9" fmla="*/ 211 h 1650"/>
                <a:gd name="T10" fmla="*/ 2745 w 2745"/>
                <a:gd name="T11" fmla="*/ 296 h 1650"/>
                <a:gd name="T12" fmla="*/ 2732 w 2745"/>
                <a:gd name="T13" fmla="*/ 510 h 1650"/>
                <a:gd name="T14" fmla="*/ 2695 w 2745"/>
                <a:gd name="T15" fmla="*/ 716 h 1650"/>
                <a:gd name="T16" fmla="*/ 2635 w 2745"/>
                <a:gd name="T17" fmla="*/ 913 h 1650"/>
                <a:gd name="T18" fmla="*/ 2552 w 2745"/>
                <a:gd name="T19" fmla="*/ 1100 h 1650"/>
                <a:gd name="T20" fmla="*/ 2450 w 2745"/>
                <a:gd name="T21" fmla="*/ 1274 h 1650"/>
                <a:gd name="T22" fmla="*/ 2329 w 2745"/>
                <a:gd name="T23" fmla="*/ 1437 h 1650"/>
                <a:gd name="T24" fmla="*/ 2191 w 2745"/>
                <a:gd name="T25" fmla="*/ 1583 h 1650"/>
                <a:gd name="T26" fmla="*/ 2036 w 2745"/>
                <a:gd name="T27" fmla="*/ 1595 h 1650"/>
                <a:gd name="T28" fmla="*/ 1866 w 2745"/>
                <a:gd name="T29" fmla="*/ 1498 h 1650"/>
                <a:gd name="T30" fmla="*/ 1687 w 2745"/>
                <a:gd name="T31" fmla="*/ 1417 h 1650"/>
                <a:gd name="T32" fmla="*/ 1500 w 2745"/>
                <a:gd name="T33" fmla="*/ 1354 h 1650"/>
                <a:gd name="T34" fmla="*/ 1633 w 2745"/>
                <a:gd name="T35" fmla="*/ 1277 h 1650"/>
                <a:gd name="T36" fmla="*/ 1755 w 2745"/>
                <a:gd name="T37" fmla="*/ 1181 h 1650"/>
                <a:gd name="T38" fmla="*/ 1863 w 2745"/>
                <a:gd name="T39" fmla="*/ 1072 h 1650"/>
                <a:gd name="T40" fmla="*/ 326 w 2745"/>
                <a:gd name="T41" fmla="*/ 1028 h 1650"/>
                <a:gd name="T42" fmla="*/ 229 w 2745"/>
                <a:gd name="T43" fmla="*/ 929 h 1650"/>
                <a:gd name="T44" fmla="*/ 2001 w 2745"/>
                <a:gd name="T45" fmla="*/ 874 h 1650"/>
                <a:gd name="T46" fmla="*/ 2064 w 2745"/>
                <a:gd name="T47" fmla="*/ 745 h 1650"/>
                <a:gd name="T48" fmla="*/ 2111 w 2745"/>
                <a:gd name="T49" fmla="*/ 609 h 1650"/>
                <a:gd name="T50" fmla="*/ 28 w 2745"/>
                <a:gd name="T51" fmla="*/ 538 h 1650"/>
                <a:gd name="T52" fmla="*/ 5 w 2745"/>
                <a:gd name="T53" fmla="*/ 408 h 1650"/>
                <a:gd name="T54" fmla="*/ 2152 w 2745"/>
                <a:gd name="T55" fmla="*/ 341 h 1650"/>
                <a:gd name="T56" fmla="*/ 2156 w 2745"/>
                <a:gd name="T57" fmla="*/ 296 h 1650"/>
                <a:gd name="T58" fmla="*/ 2169 w 2745"/>
                <a:gd name="T59" fmla="*/ 211 h 1650"/>
                <a:gd name="T60" fmla="*/ 2203 w 2745"/>
                <a:gd name="T61" fmla="*/ 134 h 1650"/>
                <a:gd name="T62" fmla="*/ 2256 w 2745"/>
                <a:gd name="T63" fmla="*/ 72 h 1650"/>
                <a:gd name="T64" fmla="*/ 2326 w 2745"/>
                <a:gd name="T65" fmla="*/ 28 h 1650"/>
                <a:gd name="T66" fmla="*/ 2406 w 2745"/>
                <a:gd name="T67" fmla="*/ 3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5" h="1650">
                  <a:moveTo>
                    <a:pt x="2450" y="0"/>
                  </a:moveTo>
                  <a:lnTo>
                    <a:pt x="2494" y="3"/>
                  </a:lnTo>
                  <a:lnTo>
                    <a:pt x="2535" y="13"/>
                  </a:lnTo>
                  <a:lnTo>
                    <a:pt x="2575" y="28"/>
                  </a:lnTo>
                  <a:lnTo>
                    <a:pt x="2611" y="47"/>
                  </a:lnTo>
                  <a:lnTo>
                    <a:pt x="2643" y="72"/>
                  </a:lnTo>
                  <a:lnTo>
                    <a:pt x="2673" y="102"/>
                  </a:lnTo>
                  <a:lnTo>
                    <a:pt x="2698" y="134"/>
                  </a:lnTo>
                  <a:lnTo>
                    <a:pt x="2717" y="171"/>
                  </a:lnTo>
                  <a:lnTo>
                    <a:pt x="2732" y="211"/>
                  </a:lnTo>
                  <a:lnTo>
                    <a:pt x="2742" y="252"/>
                  </a:lnTo>
                  <a:lnTo>
                    <a:pt x="2745" y="296"/>
                  </a:lnTo>
                  <a:lnTo>
                    <a:pt x="2742" y="403"/>
                  </a:lnTo>
                  <a:lnTo>
                    <a:pt x="2732" y="510"/>
                  </a:lnTo>
                  <a:lnTo>
                    <a:pt x="2716" y="614"/>
                  </a:lnTo>
                  <a:lnTo>
                    <a:pt x="2695" y="716"/>
                  </a:lnTo>
                  <a:lnTo>
                    <a:pt x="2667" y="816"/>
                  </a:lnTo>
                  <a:lnTo>
                    <a:pt x="2635" y="913"/>
                  </a:lnTo>
                  <a:lnTo>
                    <a:pt x="2596" y="1008"/>
                  </a:lnTo>
                  <a:lnTo>
                    <a:pt x="2552" y="1100"/>
                  </a:lnTo>
                  <a:lnTo>
                    <a:pt x="2504" y="1189"/>
                  </a:lnTo>
                  <a:lnTo>
                    <a:pt x="2450" y="1274"/>
                  </a:lnTo>
                  <a:lnTo>
                    <a:pt x="2391" y="1357"/>
                  </a:lnTo>
                  <a:lnTo>
                    <a:pt x="2329" y="1437"/>
                  </a:lnTo>
                  <a:lnTo>
                    <a:pt x="2262" y="1511"/>
                  </a:lnTo>
                  <a:lnTo>
                    <a:pt x="2191" y="1583"/>
                  </a:lnTo>
                  <a:lnTo>
                    <a:pt x="2116" y="1650"/>
                  </a:lnTo>
                  <a:lnTo>
                    <a:pt x="2036" y="1595"/>
                  </a:lnTo>
                  <a:lnTo>
                    <a:pt x="1952" y="1544"/>
                  </a:lnTo>
                  <a:lnTo>
                    <a:pt x="1866" y="1498"/>
                  </a:lnTo>
                  <a:lnTo>
                    <a:pt x="1778" y="1455"/>
                  </a:lnTo>
                  <a:lnTo>
                    <a:pt x="1687" y="1417"/>
                  </a:lnTo>
                  <a:lnTo>
                    <a:pt x="1594" y="1383"/>
                  </a:lnTo>
                  <a:lnTo>
                    <a:pt x="1500" y="1354"/>
                  </a:lnTo>
                  <a:lnTo>
                    <a:pt x="1567" y="1317"/>
                  </a:lnTo>
                  <a:lnTo>
                    <a:pt x="1633" y="1277"/>
                  </a:lnTo>
                  <a:lnTo>
                    <a:pt x="1695" y="1230"/>
                  </a:lnTo>
                  <a:lnTo>
                    <a:pt x="1755" y="1181"/>
                  </a:lnTo>
                  <a:lnTo>
                    <a:pt x="1811" y="1128"/>
                  </a:lnTo>
                  <a:lnTo>
                    <a:pt x="1863" y="1072"/>
                  </a:lnTo>
                  <a:lnTo>
                    <a:pt x="378" y="1072"/>
                  </a:lnTo>
                  <a:lnTo>
                    <a:pt x="326" y="1028"/>
                  </a:lnTo>
                  <a:lnTo>
                    <a:pt x="275" y="980"/>
                  </a:lnTo>
                  <a:lnTo>
                    <a:pt x="229" y="929"/>
                  </a:lnTo>
                  <a:lnTo>
                    <a:pt x="186" y="874"/>
                  </a:lnTo>
                  <a:lnTo>
                    <a:pt x="2001" y="874"/>
                  </a:lnTo>
                  <a:lnTo>
                    <a:pt x="2035" y="811"/>
                  </a:lnTo>
                  <a:lnTo>
                    <a:pt x="2064" y="745"/>
                  </a:lnTo>
                  <a:lnTo>
                    <a:pt x="2089" y="679"/>
                  </a:lnTo>
                  <a:lnTo>
                    <a:pt x="2111" y="609"/>
                  </a:lnTo>
                  <a:lnTo>
                    <a:pt x="2128" y="538"/>
                  </a:lnTo>
                  <a:lnTo>
                    <a:pt x="28" y="538"/>
                  </a:lnTo>
                  <a:lnTo>
                    <a:pt x="15" y="473"/>
                  </a:lnTo>
                  <a:lnTo>
                    <a:pt x="5" y="408"/>
                  </a:lnTo>
                  <a:lnTo>
                    <a:pt x="0" y="341"/>
                  </a:lnTo>
                  <a:lnTo>
                    <a:pt x="2152" y="341"/>
                  </a:lnTo>
                  <a:lnTo>
                    <a:pt x="2155" y="318"/>
                  </a:lnTo>
                  <a:lnTo>
                    <a:pt x="2156" y="296"/>
                  </a:lnTo>
                  <a:lnTo>
                    <a:pt x="2159" y="252"/>
                  </a:lnTo>
                  <a:lnTo>
                    <a:pt x="2169" y="211"/>
                  </a:lnTo>
                  <a:lnTo>
                    <a:pt x="2182" y="171"/>
                  </a:lnTo>
                  <a:lnTo>
                    <a:pt x="2203" y="134"/>
                  </a:lnTo>
                  <a:lnTo>
                    <a:pt x="2227" y="102"/>
                  </a:lnTo>
                  <a:lnTo>
                    <a:pt x="2256" y="72"/>
                  </a:lnTo>
                  <a:lnTo>
                    <a:pt x="2290" y="47"/>
                  </a:lnTo>
                  <a:lnTo>
                    <a:pt x="2326" y="28"/>
                  </a:lnTo>
                  <a:lnTo>
                    <a:pt x="2366" y="13"/>
                  </a:lnTo>
                  <a:lnTo>
                    <a:pt x="2406" y="3"/>
                  </a:lnTo>
                  <a:lnTo>
                    <a:pt x="2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39" name="Text Box 6">
            <a:extLst>
              <a:ext uri="{FF2B5EF4-FFF2-40B4-BE49-F238E27FC236}">
                <a16:creationId xmlns:a16="http://schemas.microsoft.com/office/drawing/2014/main" id="{9018E69B-D394-43CA-8AD3-5360EEBB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680" y="449401"/>
            <a:ext cx="757266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 err="1">
                <a:latin typeface="HP001 4 hàng" panose="020B0603050302020204" pitchFamily="34" charset="0"/>
              </a:rPr>
              <a:t>Bài</a:t>
            </a:r>
            <a:r>
              <a:rPr lang="en-US" altLang="en-US" sz="40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latin typeface="HP001 4 hàng" panose="020B0603050302020204" pitchFamily="34" charset="0"/>
              </a:rPr>
              <a:t>tập</a:t>
            </a:r>
            <a:r>
              <a:rPr lang="en-US" altLang="en-US" sz="4000" b="1" dirty="0">
                <a:latin typeface="HP001 4 hàng" panose="020B0603050302020204" pitchFamily="34" charset="0"/>
              </a:rPr>
              <a:t> 1 : 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Đặt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tính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rồi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tính</a:t>
            </a:r>
            <a:r>
              <a:rPr lang="en-US" altLang="en-US" sz="4000" b="1" dirty="0">
                <a:latin typeface="HP001 4 hàng" panose="020B0603050302020204" pitchFamily="34" charset="0"/>
              </a:rPr>
              <a:t> :</a:t>
            </a:r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57DDFD2E-EE6F-41DD-83D4-2FBDE4A58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774" y="1843087"/>
            <a:ext cx="1651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a) 86 x 53</a:t>
            </a: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3F1F8260-5AD8-4816-9B09-37A1F850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787" y="1825625"/>
            <a:ext cx="1672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b) 33 x 44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D4DBD360-12F0-4BC4-AA94-7CBA9A595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937" y="1801812"/>
            <a:ext cx="1795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c) 157 x 24</a:t>
            </a:r>
          </a:p>
        </p:txBody>
      </p:sp>
      <p:sp>
        <p:nvSpPr>
          <p:cNvPr id="44" name="Line 56">
            <a:extLst>
              <a:ext uri="{FF2B5EF4-FFF2-40B4-BE49-F238E27FC236}">
                <a16:creationId xmlns:a16="http://schemas.microsoft.com/office/drawing/2014/main" id="{0C09D885-7BA2-4659-9B08-ACCBE2B4A9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0187" y="32861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5" name="Line 57">
            <a:extLst>
              <a:ext uri="{FF2B5EF4-FFF2-40B4-BE49-F238E27FC236}">
                <a16:creationId xmlns:a16="http://schemas.microsoft.com/office/drawing/2014/main" id="{ED6AFD81-2024-470C-BA3A-59AA60BBE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3224" y="44227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6" name="Line 58">
            <a:extLst>
              <a:ext uri="{FF2B5EF4-FFF2-40B4-BE49-F238E27FC236}">
                <a16:creationId xmlns:a16="http://schemas.microsoft.com/office/drawing/2014/main" id="{B8F54CD8-930F-4529-87DC-1E4AC371C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4949" y="343217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7" name="Text Box 62">
            <a:extLst>
              <a:ext uri="{FF2B5EF4-FFF2-40B4-BE49-F238E27FC236}">
                <a16:creationId xmlns:a16="http://schemas.microsoft.com/office/drawing/2014/main" id="{77A0EF68-09ED-439D-9C54-8E4A8B3A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387" y="2354262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3 3</a:t>
            </a:r>
          </a:p>
        </p:txBody>
      </p:sp>
      <p:sp>
        <p:nvSpPr>
          <p:cNvPr id="50" name="Text Box 78">
            <a:extLst>
              <a:ext uri="{FF2B5EF4-FFF2-40B4-BE49-F238E27FC236}">
                <a16:creationId xmlns:a16="http://schemas.microsoft.com/office/drawing/2014/main" id="{FFB2D5EC-07F8-4B50-826B-BB3D9AFFE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699" y="3919537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4 3 0</a:t>
            </a:r>
          </a:p>
        </p:txBody>
      </p:sp>
      <p:sp>
        <p:nvSpPr>
          <p:cNvPr id="51" name="Text Box 109">
            <a:extLst>
              <a:ext uri="{FF2B5EF4-FFF2-40B4-BE49-F238E27FC236}">
                <a16:creationId xmlns:a16="http://schemas.microsoft.com/office/drawing/2014/main" id="{C4267430-C1C9-4607-B55E-F2F5B0F3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012" y="3778250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1 3 2</a:t>
            </a:r>
          </a:p>
        </p:txBody>
      </p:sp>
      <p:sp>
        <p:nvSpPr>
          <p:cNvPr id="52" name="Text Box 143">
            <a:extLst>
              <a:ext uri="{FF2B5EF4-FFF2-40B4-BE49-F238E27FC236}">
                <a16:creationId xmlns:a16="http://schemas.microsoft.com/office/drawing/2014/main" id="{E47CF170-1C32-4D5F-9333-4DF27977D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549" y="2676525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3" name="Line 145">
            <a:extLst>
              <a:ext uri="{FF2B5EF4-FFF2-40B4-BE49-F238E27FC236}">
                <a16:creationId xmlns:a16="http://schemas.microsoft.com/office/drawing/2014/main" id="{EDF3DBD2-B017-4E99-A358-5245C9A18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0237" y="34163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4" name="Line 146">
            <a:extLst>
              <a:ext uri="{FF2B5EF4-FFF2-40B4-BE49-F238E27FC236}">
                <a16:creationId xmlns:a16="http://schemas.microsoft.com/office/drawing/2014/main" id="{9333B0C5-5C80-41BF-8375-D936BB136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4449" y="4414837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5" name="Line 147">
            <a:extLst>
              <a:ext uri="{FF2B5EF4-FFF2-40B4-BE49-F238E27FC236}">
                <a16:creationId xmlns:a16="http://schemas.microsoft.com/office/drawing/2014/main" id="{415AE470-941D-4D4B-9F44-F541B9AB3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24" y="429895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6" name="Text Box 149">
            <a:extLst>
              <a:ext uri="{FF2B5EF4-FFF2-40B4-BE49-F238E27FC236}">
                <a16:creationId xmlns:a16="http://schemas.microsoft.com/office/drawing/2014/main" id="{4DD3D13A-63DC-447A-8C0B-F222AD7B0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749" y="2798762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4 4</a:t>
            </a:r>
          </a:p>
        </p:txBody>
      </p:sp>
      <p:sp>
        <p:nvSpPr>
          <p:cNvPr id="57" name="Text Box 152">
            <a:extLst>
              <a:ext uri="{FF2B5EF4-FFF2-40B4-BE49-F238E27FC236}">
                <a16:creationId xmlns:a16="http://schemas.microsoft.com/office/drawing/2014/main" id="{76CD9A13-07DF-43F8-AB7D-75B29781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612" y="4422775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1 4 5 2</a:t>
            </a:r>
          </a:p>
        </p:txBody>
      </p:sp>
      <p:sp>
        <p:nvSpPr>
          <p:cNvPr id="58" name="Text Box 153">
            <a:extLst>
              <a:ext uri="{FF2B5EF4-FFF2-40B4-BE49-F238E27FC236}">
                <a16:creationId xmlns:a16="http://schemas.microsoft.com/office/drawing/2014/main" id="{E4C2EAAA-79FB-472B-A6AF-BE8C1A88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987" y="2506662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77FEE837-84F3-4105-A7F7-5EB7AF238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124" y="281940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2 4</a:t>
            </a:r>
          </a:p>
        </p:txBody>
      </p:sp>
      <p:sp>
        <p:nvSpPr>
          <p:cNvPr id="60" name="Text Box 157">
            <a:extLst>
              <a:ext uri="{FF2B5EF4-FFF2-40B4-BE49-F238E27FC236}">
                <a16:creationId xmlns:a16="http://schemas.microsoft.com/office/drawing/2014/main" id="{EBD18D13-3C09-472B-9BC9-FF407C54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774" y="3443287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   6 2 8</a:t>
            </a:r>
          </a:p>
        </p:txBody>
      </p:sp>
      <p:sp>
        <p:nvSpPr>
          <p:cNvPr id="61" name="Text Box 158">
            <a:extLst>
              <a:ext uri="{FF2B5EF4-FFF2-40B4-BE49-F238E27FC236}">
                <a16:creationId xmlns:a16="http://schemas.microsoft.com/office/drawing/2014/main" id="{3FBEC7A0-48D7-4ED8-A51B-2D80B8C7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812" y="3919537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 3 1 4</a:t>
            </a:r>
          </a:p>
        </p:txBody>
      </p:sp>
      <p:sp>
        <p:nvSpPr>
          <p:cNvPr id="62" name="Text Box 160">
            <a:extLst>
              <a:ext uri="{FF2B5EF4-FFF2-40B4-BE49-F238E27FC236}">
                <a16:creationId xmlns:a16="http://schemas.microsoft.com/office/drawing/2014/main" id="{4DEC292F-13DC-4C61-89A5-4BF81C571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549" y="2390775"/>
            <a:ext cx="1147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8 6</a:t>
            </a:r>
          </a:p>
        </p:txBody>
      </p:sp>
      <p:sp>
        <p:nvSpPr>
          <p:cNvPr id="63" name="Text Box 161">
            <a:extLst>
              <a:ext uri="{FF2B5EF4-FFF2-40B4-BE49-F238E27FC236}">
                <a16:creationId xmlns:a16="http://schemas.microsoft.com/office/drawing/2014/main" id="{ECAD1195-286A-4205-A63E-840A5A098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662" y="2833687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5 3</a:t>
            </a:r>
          </a:p>
        </p:txBody>
      </p:sp>
      <p:sp>
        <p:nvSpPr>
          <p:cNvPr id="64" name="Text Box 162">
            <a:extLst>
              <a:ext uri="{FF2B5EF4-FFF2-40B4-BE49-F238E27FC236}">
                <a16:creationId xmlns:a16="http://schemas.microsoft.com/office/drawing/2014/main" id="{C2BEDA2C-78FD-4D74-B704-D343C3B7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224" y="3482975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2 5 8</a:t>
            </a:r>
          </a:p>
        </p:txBody>
      </p:sp>
      <p:sp>
        <p:nvSpPr>
          <p:cNvPr id="65" name="Text Box 163">
            <a:extLst>
              <a:ext uri="{FF2B5EF4-FFF2-40B4-BE49-F238E27FC236}">
                <a16:creationId xmlns:a16="http://schemas.microsoft.com/office/drawing/2014/main" id="{BD68173F-F17E-472B-AC38-5C9BE207A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861" y="4473575"/>
            <a:ext cx="1676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     4 5 5 8</a:t>
            </a:r>
          </a:p>
        </p:txBody>
      </p:sp>
      <p:sp>
        <p:nvSpPr>
          <p:cNvPr id="66" name="Text Box 165">
            <a:extLst>
              <a:ext uri="{FF2B5EF4-FFF2-40B4-BE49-F238E27FC236}">
                <a16:creationId xmlns:a16="http://schemas.microsoft.com/office/drawing/2014/main" id="{204FEAE0-3D76-4DCC-B87B-48B08307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424" y="3379787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1 3 2</a:t>
            </a:r>
          </a:p>
        </p:txBody>
      </p:sp>
      <p:sp>
        <p:nvSpPr>
          <p:cNvPr id="67" name="Text Box 169">
            <a:extLst>
              <a:ext uri="{FF2B5EF4-FFF2-40B4-BE49-F238E27FC236}">
                <a16:creationId xmlns:a16="http://schemas.microsoft.com/office/drawing/2014/main" id="{319AAE9A-88BD-4164-AB24-14C33CA4B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724" y="2667000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9" name="Rectangle 184">
            <a:extLst>
              <a:ext uri="{FF2B5EF4-FFF2-40B4-BE49-F238E27FC236}">
                <a16:creationId xmlns:a16="http://schemas.microsoft.com/office/drawing/2014/main" id="{EB0A4EFA-7760-47AF-8A1A-4210C771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524" y="2362200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</a:rPr>
              <a:t>1 5 7</a:t>
            </a:r>
          </a:p>
        </p:txBody>
      </p:sp>
      <p:sp>
        <p:nvSpPr>
          <p:cNvPr id="70" name="Text Box 186">
            <a:extLst>
              <a:ext uri="{FF2B5EF4-FFF2-40B4-BE49-F238E27FC236}">
                <a16:creationId xmlns:a16="http://schemas.microsoft.com/office/drawing/2014/main" id="{D2B6879E-FA91-4A09-8BF3-8617C626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399" y="3363912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79" name="Text Box 152">
            <a:extLst>
              <a:ext uri="{FF2B5EF4-FFF2-40B4-BE49-F238E27FC236}">
                <a16:creationId xmlns:a16="http://schemas.microsoft.com/office/drawing/2014/main" id="{3C6F61C5-3062-42A8-951E-072507D8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924" y="4525962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   3 7 6 8</a:t>
            </a: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CA00D8C8-E20A-4BEC-8184-DC1599C4AF7A}"/>
              </a:ext>
            </a:extLst>
          </p:cNvPr>
          <p:cNvSpPr/>
          <p:nvPr/>
        </p:nvSpPr>
        <p:spPr>
          <a:xfrm>
            <a:off x="1674847" y="4523886"/>
            <a:ext cx="8594595" cy="2243138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thực hiện phép tính cần lưu ý cách viết tích riêng thứ hai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0D878A6A-89A8-45A7-A493-C633C66D1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021" y="1663331"/>
            <a:ext cx="1969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c) 1122 x 19</a:t>
            </a:r>
          </a:p>
        </p:txBody>
      </p:sp>
      <p:sp>
        <p:nvSpPr>
          <p:cNvPr id="71" name="Rectangle 184">
            <a:extLst>
              <a:ext uri="{FF2B5EF4-FFF2-40B4-BE49-F238E27FC236}">
                <a16:creationId xmlns:a16="http://schemas.microsoft.com/office/drawing/2014/main" id="{7F813F14-122C-4AFE-81D7-25280BBE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0575" y="2362200"/>
            <a:ext cx="889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</a:rPr>
              <a:t>1122</a:t>
            </a:r>
          </a:p>
        </p:txBody>
      </p:sp>
      <p:sp>
        <p:nvSpPr>
          <p:cNvPr id="72" name="Text Box 169">
            <a:extLst>
              <a:ext uri="{FF2B5EF4-FFF2-40B4-BE49-F238E27FC236}">
                <a16:creationId xmlns:a16="http://schemas.microsoft.com/office/drawing/2014/main" id="{0DC72185-9996-452A-A02F-803E05E1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245" y="2766219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3" name="Text Box 9">
            <a:extLst>
              <a:ext uri="{FF2B5EF4-FFF2-40B4-BE49-F238E27FC236}">
                <a16:creationId xmlns:a16="http://schemas.microsoft.com/office/drawing/2014/main" id="{C93B0180-2209-4D3F-A64D-92D5B7E98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5500" y="2798762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19</a:t>
            </a:r>
          </a:p>
        </p:txBody>
      </p:sp>
      <p:sp>
        <p:nvSpPr>
          <p:cNvPr id="74" name="Line 58">
            <a:extLst>
              <a:ext uri="{FF2B5EF4-FFF2-40B4-BE49-F238E27FC236}">
                <a16:creationId xmlns:a16="http://schemas.microsoft.com/office/drawing/2014/main" id="{C52080FD-F4B6-4C0F-827A-B37BD478B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65262" y="3396284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5" name="Text Box 157">
            <a:extLst>
              <a:ext uri="{FF2B5EF4-FFF2-40B4-BE49-F238E27FC236}">
                <a16:creationId xmlns:a16="http://schemas.microsoft.com/office/drawing/2014/main" id="{54B2B031-96F9-4A8A-A9E4-E86807F8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188" y="3396284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10098</a:t>
            </a:r>
          </a:p>
        </p:txBody>
      </p:sp>
      <p:sp>
        <p:nvSpPr>
          <p:cNvPr id="76" name="Text Box 158">
            <a:extLst>
              <a:ext uri="{FF2B5EF4-FFF2-40B4-BE49-F238E27FC236}">
                <a16:creationId xmlns:a16="http://schemas.microsoft.com/office/drawing/2014/main" id="{4454D078-4858-4E58-9815-6E4BD5521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4524" y="392891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 1122</a:t>
            </a:r>
          </a:p>
        </p:txBody>
      </p:sp>
      <p:sp>
        <p:nvSpPr>
          <p:cNvPr id="77" name="Line 146">
            <a:extLst>
              <a:ext uri="{FF2B5EF4-FFF2-40B4-BE49-F238E27FC236}">
                <a16:creationId xmlns:a16="http://schemas.microsoft.com/office/drawing/2014/main" id="{25B4B7B9-EECF-4A8B-BE02-C755B3205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0188" y="4414837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8" name="Text Box 152">
            <a:extLst>
              <a:ext uri="{FF2B5EF4-FFF2-40B4-BE49-F238E27FC236}">
                <a16:creationId xmlns:a16="http://schemas.microsoft.com/office/drawing/2014/main" id="{1B035F01-21B0-4B86-B432-9E8BEEBB7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8824" y="4520228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21220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utoUpdateAnimBg="0"/>
      <p:bldP spid="41" grpId="0"/>
      <p:bldP spid="42" grpId="0"/>
      <p:bldP spid="43" grpId="0"/>
      <p:bldP spid="47" grpId="0"/>
      <p:bldP spid="50" grpId="0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9" grpId="0"/>
      <p:bldP spid="6" grpId="0" animBg="1"/>
      <p:bldP spid="68" grpId="0"/>
      <p:bldP spid="71" grpId="0"/>
      <p:bldP spid="72" grpId="0"/>
      <p:bldP spid="73" grpId="0"/>
      <p:bldP spid="75" grpId="0"/>
      <p:bldP spid="76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96E5B12-EB25-48D7-B04C-10760FFEB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9037638" y="-195263"/>
            <a:ext cx="760412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EABB03-865C-4E2D-8F0F-BFDFC12DB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11280775" y="346075"/>
            <a:ext cx="13509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Group 32">
            <a:extLst>
              <a:ext uri="{FF2B5EF4-FFF2-40B4-BE49-F238E27FC236}">
                <a16:creationId xmlns:a16="http://schemas.microsoft.com/office/drawing/2014/main" id="{A43D6163-72AC-4635-A0BD-6D36B0E2083A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954213"/>
          <a:ext cx="10896599" cy="1806575"/>
        </p:xfrm>
        <a:graphic>
          <a:graphicData uri="http://schemas.openxmlformats.org/drawingml/2006/table">
            <a:tbl>
              <a:tblPr/>
              <a:tblGrid>
                <a:gridCol w="146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39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45 x a</a:t>
                      </a: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 Box 42">
            <a:extLst>
              <a:ext uri="{FF2B5EF4-FFF2-40B4-BE49-F238E27FC236}">
                <a16:creationId xmlns:a16="http://schemas.microsoft.com/office/drawing/2014/main" id="{5B102A87-19A0-4150-85E4-531FA273A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930525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 x 13</a:t>
            </a:r>
          </a:p>
        </p:txBody>
      </p:sp>
      <p:sp>
        <p:nvSpPr>
          <p:cNvPr id="41" name="Text Box 48">
            <a:extLst>
              <a:ext uri="{FF2B5EF4-FFF2-40B4-BE49-F238E27FC236}">
                <a16:creationId xmlns:a16="http://schemas.microsoft.com/office/drawing/2014/main" id="{37E299D3-47C0-4459-88C0-9073FB556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2982913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585</a:t>
            </a:r>
          </a:p>
        </p:txBody>
      </p:sp>
      <p:sp>
        <p:nvSpPr>
          <p:cNvPr id="42" name="Text Box 42">
            <a:extLst>
              <a:ext uri="{FF2B5EF4-FFF2-40B4-BE49-F238E27FC236}">
                <a16:creationId xmlns:a16="http://schemas.microsoft.com/office/drawing/2014/main" id="{C668AE98-A536-4F1F-9A26-CA441F6A4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2971800"/>
            <a:ext cx="21336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45 x 26</a:t>
            </a:r>
          </a:p>
        </p:txBody>
      </p:sp>
      <p:sp>
        <p:nvSpPr>
          <p:cNvPr id="45" name="Text Box 48">
            <a:extLst>
              <a:ext uri="{FF2B5EF4-FFF2-40B4-BE49-F238E27FC236}">
                <a16:creationId xmlns:a16="http://schemas.microsoft.com/office/drawing/2014/main" id="{4DC6CCB1-3725-4CF9-96FE-97010EBE1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2976563"/>
            <a:ext cx="17827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= 1170</a:t>
            </a:r>
          </a:p>
        </p:txBody>
      </p:sp>
      <p:sp>
        <p:nvSpPr>
          <p:cNvPr id="46" name="Text Box 42">
            <a:extLst>
              <a:ext uri="{FF2B5EF4-FFF2-40B4-BE49-F238E27FC236}">
                <a16:creationId xmlns:a16="http://schemas.microsoft.com/office/drawing/2014/main" id="{2D44D649-32FF-48FC-9C8D-6B457497F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2973388"/>
            <a:ext cx="21336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45 x 39</a:t>
            </a:r>
          </a:p>
        </p:txBody>
      </p:sp>
      <p:sp>
        <p:nvSpPr>
          <p:cNvPr id="47" name="Text Box 48">
            <a:extLst>
              <a:ext uri="{FF2B5EF4-FFF2-40B4-BE49-F238E27FC236}">
                <a16:creationId xmlns:a16="http://schemas.microsoft.com/office/drawing/2014/main" id="{BAE1057F-2145-4EFD-89B5-2F07DFD6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013" y="3035300"/>
            <a:ext cx="17827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= 1755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919762-B157-4D60-ABAF-FBB02527C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669925"/>
            <a:ext cx="7554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Tính giá trị của biểu thức: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1" grpId="0" autoUpdateAnimBg="0"/>
      <p:bldP spid="42" grpId="0" autoUpdateAnimBg="0"/>
      <p:bldP spid="45" grpId="0" autoUpdateAnimBg="0"/>
      <p:bldP spid="46" grpId="0" autoUpdateAnimBg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814</Words>
  <Application>Microsoft Office PowerPoint</Application>
  <PresentationFormat>Widescreen</PresentationFormat>
  <Paragraphs>162</Paragraphs>
  <Slides>18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等线</vt:lpstr>
      <vt:lpstr>等线 Light</vt:lpstr>
      <vt:lpstr>.VnTime</vt:lpstr>
      <vt:lpstr>Arial</vt:lpstr>
      <vt:lpstr>Arial </vt:lpstr>
      <vt:lpstr>Calibri</vt:lpstr>
      <vt:lpstr>Franklin Gothic Medium Cond</vt:lpstr>
      <vt:lpstr>HP001 4 hàng</vt:lpstr>
      <vt:lpstr>Montserrat SemiBold</vt:lpstr>
      <vt:lpstr>Times New Roman</vt:lpstr>
      <vt:lpstr>UTM Showcard</vt:lpstr>
      <vt:lpstr>Wingdings</vt:lpstr>
      <vt:lpstr>Wingdings 2</vt:lpstr>
      <vt:lpstr>字魂35号-经典雅黑</vt:lpstr>
      <vt:lpstr>​​</vt:lpstr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Phan Thị Hà Thu</cp:lastModifiedBy>
  <cp:revision>327</cp:revision>
  <dcterms:created xsi:type="dcterms:W3CDTF">2018-02-23T07:21:00Z</dcterms:created>
  <dcterms:modified xsi:type="dcterms:W3CDTF">2021-11-26T03:25:03Z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