
<file path=[Content_Types].xml><?xml version="1.0" encoding="utf-8"?>
<Types xmlns="http://schemas.openxmlformats.org/package/2006/content-types">
  <Default Extension="mp3" ContentType="audio/mpeg"/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24"/>
  </p:notesMasterIdLst>
  <p:sldIdLst>
    <p:sldId id="295" r:id="rId2"/>
    <p:sldId id="296" r:id="rId3"/>
    <p:sldId id="257" r:id="rId4"/>
    <p:sldId id="307" r:id="rId5"/>
    <p:sldId id="320" r:id="rId6"/>
    <p:sldId id="308" r:id="rId7"/>
    <p:sldId id="316" r:id="rId8"/>
    <p:sldId id="317" r:id="rId9"/>
    <p:sldId id="318" r:id="rId10"/>
    <p:sldId id="309" r:id="rId11"/>
    <p:sldId id="319" r:id="rId12"/>
    <p:sldId id="259" r:id="rId13"/>
    <p:sldId id="322" r:id="rId14"/>
    <p:sldId id="297" r:id="rId15"/>
    <p:sldId id="298" r:id="rId16"/>
    <p:sldId id="300" r:id="rId17"/>
    <p:sldId id="304" r:id="rId18"/>
    <p:sldId id="301" r:id="rId19"/>
    <p:sldId id="305" r:id="rId20"/>
    <p:sldId id="303" r:id="rId21"/>
    <p:sldId id="262" r:id="rId22"/>
    <p:sldId id="263" r:id="rId23"/>
  </p:sldIdLst>
  <p:sldSz cx="9144000" cy="5143500" type="screen16x9"/>
  <p:notesSz cx="6858000" cy="9144000"/>
  <p:embeddedFontLst>
    <p:embeddedFont>
      <p:font typeface="Patrick Hand" panose="020B0604020202020204" charset="0"/>
      <p:regular r:id="rId25"/>
    </p:embeddedFont>
    <p:embeddedFont>
      <p:font typeface="Scope One" panose="020B0604020202020204" charset="0"/>
      <p:regular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Bebas Neue" panose="020B0604020202020204" charset="0"/>
      <p:regular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62C"/>
    <a:srgbClr val="3378FF"/>
    <a:srgbClr val="00CF77"/>
    <a:srgbClr val="F49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CBC2E90-4071-4DF2-AA4B-33CFB8805CB6}">
  <a:tblStyle styleId="{ECBC2E90-4071-4DF2-AA4B-33CFB8805CB6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41" autoAdjust="0"/>
    <p:restoredTop sz="94660"/>
  </p:normalViewPr>
  <p:slideViewPr>
    <p:cSldViewPr snapToGrid="0">
      <p:cViewPr varScale="1">
        <p:scale>
          <a:sx n="88" d="100"/>
          <a:sy n="88" d="100"/>
        </p:scale>
        <p:origin x="7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163208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9" name="Google Shape;94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72615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6" name="Google Shape;291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17" name="Google Shape;291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1147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6" name="Google Shape;291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17" name="Google Shape;291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01632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6" name="Google Shape;291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17" name="Google Shape;291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60300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1" name="Google Shape;300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02" name="Google Shape;300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93177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6667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2814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9" name="Google Shape;37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40" name="Google Shape;374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18423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" name="Google Shape;404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45" name="Google Shape;404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3437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9" name="Google Shape;94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1657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3" name="Google Shape;193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4" name="Google Shape;193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1867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6" name="Google Shape;291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17" name="Google Shape;291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40419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6" name="Google Shape;291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17" name="Google Shape;291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29780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6" name="Google Shape;291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17" name="Google Shape;291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28377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6" name="Google Shape;291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17" name="Google Shape;291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16207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6" name="Google Shape;291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17" name="Google Shape;291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55181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6" name="Google Shape;291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17" name="Google Shape;291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9167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831200" y="1705835"/>
            <a:ext cx="5481600" cy="18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8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282150" y="3684025"/>
            <a:ext cx="4476000" cy="2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3687425" y="229125"/>
            <a:ext cx="502450" cy="277550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272025" y="2559713"/>
            <a:ext cx="502400" cy="277550"/>
          </a:xfrm>
          <a:custGeom>
            <a:avLst/>
            <a:gdLst/>
            <a:ahLst/>
            <a:cxnLst/>
            <a:rect l="l" t="t" r="r" b="b"/>
            <a:pathLst>
              <a:path w="20096" h="11102" extrusionOk="0">
                <a:moveTo>
                  <a:pt x="10804" y="0"/>
                </a:moveTo>
                <a:cubicBezTo>
                  <a:pt x="10733" y="0"/>
                  <a:pt x="10663" y="2"/>
                  <a:pt x="10592" y="5"/>
                </a:cubicBezTo>
                <a:cubicBezTo>
                  <a:pt x="8176" y="102"/>
                  <a:pt x="6202" y="1761"/>
                  <a:pt x="5593" y="3975"/>
                </a:cubicBezTo>
                <a:cubicBezTo>
                  <a:pt x="5067" y="3702"/>
                  <a:pt x="4468" y="3546"/>
                  <a:pt x="3840" y="3546"/>
                </a:cubicBezTo>
                <a:cubicBezTo>
                  <a:pt x="3796" y="3546"/>
                  <a:pt x="3752" y="3547"/>
                  <a:pt x="3708" y="3548"/>
                </a:cubicBezTo>
                <a:cubicBezTo>
                  <a:pt x="1622" y="3631"/>
                  <a:pt x="1" y="5388"/>
                  <a:pt x="76" y="7467"/>
                </a:cubicBezTo>
                <a:cubicBezTo>
                  <a:pt x="157" y="9502"/>
                  <a:pt x="1831" y="11102"/>
                  <a:pt x="3843" y="11102"/>
                </a:cubicBezTo>
                <a:cubicBezTo>
                  <a:pt x="3893" y="11102"/>
                  <a:pt x="3944" y="11101"/>
                  <a:pt x="3995" y="11099"/>
                </a:cubicBezTo>
                <a:cubicBezTo>
                  <a:pt x="5308" y="11047"/>
                  <a:pt x="9490" y="10852"/>
                  <a:pt x="11005" y="10793"/>
                </a:cubicBezTo>
                <a:cubicBezTo>
                  <a:pt x="11150" y="10786"/>
                  <a:pt x="11324" y="10784"/>
                  <a:pt x="11521" y="10784"/>
                </a:cubicBezTo>
                <a:cubicBezTo>
                  <a:pt x="12921" y="10784"/>
                  <a:pt x="15464" y="10918"/>
                  <a:pt x="16719" y="10918"/>
                </a:cubicBezTo>
                <a:cubicBezTo>
                  <a:pt x="16868" y="10918"/>
                  <a:pt x="17000" y="10916"/>
                  <a:pt x="17109" y="10911"/>
                </a:cubicBezTo>
                <a:cubicBezTo>
                  <a:pt x="18790" y="10852"/>
                  <a:pt x="20096" y="9441"/>
                  <a:pt x="20029" y="7759"/>
                </a:cubicBezTo>
                <a:cubicBezTo>
                  <a:pt x="19969" y="6122"/>
                  <a:pt x="18618" y="4836"/>
                  <a:pt x="16987" y="4836"/>
                </a:cubicBezTo>
                <a:cubicBezTo>
                  <a:pt x="16950" y="4836"/>
                  <a:pt x="16913" y="4837"/>
                  <a:pt x="16876" y="4838"/>
                </a:cubicBezTo>
                <a:cubicBezTo>
                  <a:pt x="16635" y="4854"/>
                  <a:pt x="16395" y="4892"/>
                  <a:pt x="16170" y="4959"/>
                </a:cubicBezTo>
                <a:cubicBezTo>
                  <a:pt x="15943" y="2161"/>
                  <a:pt x="13609" y="0"/>
                  <a:pt x="1080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7230838" y="-533400"/>
            <a:ext cx="2396123" cy="1164287"/>
          </a:xfrm>
          <a:custGeom>
            <a:avLst/>
            <a:gdLst/>
            <a:ahLst/>
            <a:cxnLst/>
            <a:rect l="l" t="t" r="r" b="b"/>
            <a:pathLst>
              <a:path w="47639" h="23148" extrusionOk="0">
                <a:moveTo>
                  <a:pt x="24298" y="0"/>
                </a:moveTo>
                <a:cubicBezTo>
                  <a:pt x="18492" y="0"/>
                  <a:pt x="13666" y="4478"/>
                  <a:pt x="13190" y="10256"/>
                </a:cubicBezTo>
                <a:cubicBezTo>
                  <a:pt x="12725" y="10121"/>
                  <a:pt x="12237" y="10038"/>
                  <a:pt x="11727" y="10015"/>
                </a:cubicBezTo>
                <a:cubicBezTo>
                  <a:pt x="11646" y="10012"/>
                  <a:pt x="11566" y="10010"/>
                  <a:pt x="11486" y="10010"/>
                </a:cubicBezTo>
                <a:cubicBezTo>
                  <a:pt x="8207" y="10010"/>
                  <a:pt x="5482" y="12543"/>
                  <a:pt x="5225" y="15804"/>
                </a:cubicBezTo>
                <a:cubicBezTo>
                  <a:pt x="4843" y="15683"/>
                  <a:pt x="4431" y="15616"/>
                  <a:pt x="4002" y="15616"/>
                </a:cubicBezTo>
                <a:cubicBezTo>
                  <a:pt x="1795" y="15616"/>
                  <a:pt x="1" y="17409"/>
                  <a:pt x="1" y="19625"/>
                </a:cubicBezTo>
                <a:cubicBezTo>
                  <a:pt x="1" y="21839"/>
                  <a:pt x="1532" y="22597"/>
                  <a:pt x="3725" y="22882"/>
                </a:cubicBezTo>
                <a:cubicBezTo>
                  <a:pt x="5349" y="23095"/>
                  <a:pt x="7654" y="23147"/>
                  <a:pt x="9568" y="23147"/>
                </a:cubicBezTo>
                <a:cubicBezTo>
                  <a:pt x="10952" y="23147"/>
                  <a:pt x="12132" y="23120"/>
                  <a:pt x="12702" y="23107"/>
                </a:cubicBezTo>
                <a:cubicBezTo>
                  <a:pt x="15426" y="23042"/>
                  <a:pt x="19686" y="22817"/>
                  <a:pt x="22535" y="22817"/>
                </a:cubicBezTo>
                <a:cubicBezTo>
                  <a:pt x="23000" y="22817"/>
                  <a:pt x="23428" y="22823"/>
                  <a:pt x="23805" y="22837"/>
                </a:cubicBezTo>
                <a:cubicBezTo>
                  <a:pt x="26050" y="22923"/>
                  <a:pt x="31134" y="23017"/>
                  <a:pt x="34847" y="23017"/>
                </a:cubicBezTo>
                <a:cubicBezTo>
                  <a:pt x="36337" y="23017"/>
                  <a:pt x="37607" y="23002"/>
                  <a:pt x="38384" y="22965"/>
                </a:cubicBezTo>
                <a:cubicBezTo>
                  <a:pt x="44050" y="22709"/>
                  <a:pt x="47309" y="19805"/>
                  <a:pt x="47473" y="15495"/>
                </a:cubicBezTo>
                <a:cubicBezTo>
                  <a:pt x="47639" y="11179"/>
                  <a:pt x="43293" y="7509"/>
                  <a:pt x="38984" y="7343"/>
                </a:cubicBezTo>
                <a:cubicBezTo>
                  <a:pt x="38884" y="7340"/>
                  <a:pt x="38786" y="7338"/>
                  <a:pt x="38687" y="7338"/>
                </a:cubicBezTo>
                <a:cubicBezTo>
                  <a:pt x="37387" y="7338"/>
                  <a:pt x="36162" y="7656"/>
                  <a:pt x="35080" y="8221"/>
                </a:cubicBezTo>
                <a:cubicBezTo>
                  <a:pt x="33826" y="3650"/>
                  <a:pt x="29727" y="203"/>
                  <a:pt x="24737" y="9"/>
                </a:cubicBezTo>
                <a:cubicBezTo>
                  <a:pt x="24590" y="3"/>
                  <a:pt x="24443" y="0"/>
                  <a:pt x="2429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" name="Google Shape;14;p2"/>
          <p:cNvGrpSpPr/>
          <p:nvPr/>
        </p:nvGrpSpPr>
        <p:grpSpPr>
          <a:xfrm flipH="1">
            <a:off x="91050" y="135263"/>
            <a:ext cx="1073100" cy="1092275"/>
            <a:chOff x="3803175" y="2825350"/>
            <a:chExt cx="1073100" cy="1092275"/>
          </a:xfrm>
        </p:grpSpPr>
        <p:sp>
          <p:nvSpPr>
            <p:cNvPr id="15" name="Google Shape;15;p2"/>
            <p:cNvSpPr/>
            <p:nvPr/>
          </p:nvSpPr>
          <p:spPr>
            <a:xfrm>
              <a:off x="3803175" y="2825350"/>
              <a:ext cx="1073100" cy="521225"/>
            </a:xfrm>
            <a:custGeom>
              <a:avLst/>
              <a:gdLst/>
              <a:ahLst/>
              <a:cxnLst/>
              <a:rect l="l" t="t" r="r" b="b"/>
              <a:pathLst>
                <a:path w="42924" h="20849" extrusionOk="0">
                  <a:moveTo>
                    <a:pt x="21027" y="1"/>
                  </a:moveTo>
                  <a:cubicBezTo>
                    <a:pt x="20895" y="1"/>
                    <a:pt x="20762" y="3"/>
                    <a:pt x="20628" y="9"/>
                  </a:cubicBezTo>
                  <a:cubicBezTo>
                    <a:pt x="16132" y="182"/>
                    <a:pt x="12438" y="3282"/>
                    <a:pt x="11312" y="7402"/>
                  </a:cubicBezTo>
                  <a:cubicBezTo>
                    <a:pt x="10351" y="6898"/>
                    <a:pt x="9257" y="6609"/>
                    <a:pt x="8097" y="6609"/>
                  </a:cubicBezTo>
                  <a:cubicBezTo>
                    <a:pt x="7998" y="6609"/>
                    <a:pt x="7899" y="6611"/>
                    <a:pt x="7799" y="6615"/>
                  </a:cubicBezTo>
                  <a:cubicBezTo>
                    <a:pt x="3911" y="6765"/>
                    <a:pt x="0" y="10067"/>
                    <a:pt x="151" y="13948"/>
                  </a:cubicBezTo>
                  <a:cubicBezTo>
                    <a:pt x="301" y="17837"/>
                    <a:pt x="3236" y="20450"/>
                    <a:pt x="8340" y="20682"/>
                  </a:cubicBezTo>
                  <a:cubicBezTo>
                    <a:pt x="9053" y="20715"/>
                    <a:pt x="10230" y="20728"/>
                    <a:pt x="11610" y="20728"/>
                  </a:cubicBezTo>
                  <a:cubicBezTo>
                    <a:pt x="14947" y="20728"/>
                    <a:pt x="19467" y="20649"/>
                    <a:pt x="21470" y="20568"/>
                  </a:cubicBezTo>
                  <a:cubicBezTo>
                    <a:pt x="21818" y="20556"/>
                    <a:pt x="22213" y="20550"/>
                    <a:pt x="22644" y="20550"/>
                  </a:cubicBezTo>
                  <a:cubicBezTo>
                    <a:pt x="25214" y="20550"/>
                    <a:pt x="29033" y="20751"/>
                    <a:pt x="31476" y="20810"/>
                  </a:cubicBezTo>
                  <a:cubicBezTo>
                    <a:pt x="31997" y="20822"/>
                    <a:pt x="33085" y="20849"/>
                    <a:pt x="34357" y="20849"/>
                  </a:cubicBezTo>
                  <a:cubicBezTo>
                    <a:pt x="36071" y="20849"/>
                    <a:pt x="38118" y="20801"/>
                    <a:pt x="39561" y="20606"/>
                  </a:cubicBezTo>
                  <a:cubicBezTo>
                    <a:pt x="41543" y="20352"/>
                    <a:pt x="42923" y="19668"/>
                    <a:pt x="42923" y="17671"/>
                  </a:cubicBezTo>
                  <a:cubicBezTo>
                    <a:pt x="42923" y="15683"/>
                    <a:pt x="41302" y="14061"/>
                    <a:pt x="39313" y="14061"/>
                  </a:cubicBezTo>
                  <a:cubicBezTo>
                    <a:pt x="38931" y="14061"/>
                    <a:pt x="38554" y="14121"/>
                    <a:pt x="38210" y="14234"/>
                  </a:cubicBezTo>
                  <a:cubicBezTo>
                    <a:pt x="37982" y="11294"/>
                    <a:pt x="35521" y="9013"/>
                    <a:pt x="32569" y="9013"/>
                  </a:cubicBezTo>
                  <a:cubicBezTo>
                    <a:pt x="32498" y="9013"/>
                    <a:pt x="32427" y="9014"/>
                    <a:pt x="32355" y="9017"/>
                  </a:cubicBezTo>
                  <a:cubicBezTo>
                    <a:pt x="31896" y="9038"/>
                    <a:pt x="31454" y="9114"/>
                    <a:pt x="31033" y="9235"/>
                  </a:cubicBezTo>
                  <a:cubicBezTo>
                    <a:pt x="30609" y="4028"/>
                    <a:pt x="26256" y="1"/>
                    <a:pt x="210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" name="Google Shape;16;p2"/>
            <p:cNvGrpSpPr/>
            <p:nvPr/>
          </p:nvGrpSpPr>
          <p:grpSpPr>
            <a:xfrm>
              <a:off x="4143625" y="3473950"/>
              <a:ext cx="338350" cy="443675"/>
              <a:chOff x="4143625" y="3473950"/>
              <a:chExt cx="338350" cy="443675"/>
            </a:xfrm>
          </p:grpSpPr>
          <p:sp>
            <p:nvSpPr>
              <p:cNvPr id="17" name="Google Shape;17;p2"/>
              <p:cNvSpPr/>
              <p:nvPr/>
            </p:nvSpPr>
            <p:spPr>
              <a:xfrm>
                <a:off x="4143625" y="3488000"/>
                <a:ext cx="6622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5091" extrusionOk="0">
                    <a:moveTo>
                      <a:pt x="1352" y="1"/>
                    </a:moveTo>
                    <a:cubicBezTo>
                      <a:pt x="1058" y="1"/>
                      <a:pt x="0" y="2179"/>
                      <a:pt x="0" y="3379"/>
                    </a:cubicBezTo>
                    <a:cubicBezTo>
                      <a:pt x="0" y="4580"/>
                      <a:pt x="532" y="5090"/>
                      <a:pt x="1269" y="5090"/>
                    </a:cubicBezTo>
                    <a:cubicBezTo>
                      <a:pt x="1997" y="5090"/>
                      <a:pt x="2649" y="4580"/>
                      <a:pt x="2649" y="3379"/>
                    </a:cubicBezTo>
                    <a:cubicBezTo>
                      <a:pt x="2649" y="2179"/>
                      <a:pt x="1636" y="1"/>
                      <a:pt x="13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4415700" y="3473950"/>
                <a:ext cx="66275" cy="12725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90" extrusionOk="0">
                    <a:moveTo>
                      <a:pt x="1359" y="0"/>
                    </a:moveTo>
                    <a:cubicBezTo>
                      <a:pt x="1060" y="0"/>
                      <a:pt x="1" y="2177"/>
                      <a:pt x="1" y="3378"/>
                    </a:cubicBezTo>
                    <a:cubicBezTo>
                      <a:pt x="1" y="4578"/>
                      <a:pt x="541" y="5090"/>
                      <a:pt x="1269" y="5090"/>
                    </a:cubicBezTo>
                    <a:cubicBezTo>
                      <a:pt x="2006" y="5090"/>
                      <a:pt x="2651" y="4578"/>
                      <a:pt x="2651" y="3378"/>
                    </a:cubicBezTo>
                    <a:cubicBezTo>
                      <a:pt x="2651" y="2177"/>
                      <a:pt x="1646" y="0"/>
                      <a:pt x="135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4143625" y="3689550"/>
                <a:ext cx="6622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5091" extrusionOk="0">
                    <a:moveTo>
                      <a:pt x="1352" y="1"/>
                    </a:moveTo>
                    <a:cubicBezTo>
                      <a:pt x="1058" y="1"/>
                      <a:pt x="0" y="2179"/>
                      <a:pt x="0" y="3379"/>
                    </a:cubicBezTo>
                    <a:cubicBezTo>
                      <a:pt x="0" y="4580"/>
                      <a:pt x="532" y="5090"/>
                      <a:pt x="1269" y="5090"/>
                    </a:cubicBezTo>
                    <a:cubicBezTo>
                      <a:pt x="1997" y="5090"/>
                      <a:pt x="2649" y="4580"/>
                      <a:pt x="2649" y="3379"/>
                    </a:cubicBezTo>
                    <a:cubicBezTo>
                      <a:pt x="2649" y="2179"/>
                      <a:pt x="1636" y="1"/>
                      <a:pt x="13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4279650" y="3588975"/>
                <a:ext cx="6627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91" extrusionOk="0">
                    <a:moveTo>
                      <a:pt x="1351" y="1"/>
                    </a:moveTo>
                    <a:cubicBezTo>
                      <a:pt x="1060" y="1"/>
                      <a:pt x="0" y="2177"/>
                      <a:pt x="0" y="3379"/>
                    </a:cubicBezTo>
                    <a:cubicBezTo>
                      <a:pt x="0" y="4580"/>
                      <a:pt x="533" y="5090"/>
                      <a:pt x="1270" y="5090"/>
                    </a:cubicBezTo>
                    <a:cubicBezTo>
                      <a:pt x="1998" y="5090"/>
                      <a:pt x="2650" y="4580"/>
                      <a:pt x="2650" y="3379"/>
                    </a:cubicBezTo>
                    <a:cubicBezTo>
                      <a:pt x="2650" y="2177"/>
                      <a:pt x="1645" y="1"/>
                      <a:pt x="13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408775" y="3685225"/>
                <a:ext cx="66275" cy="12710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84" extrusionOk="0">
                    <a:moveTo>
                      <a:pt x="1352" y="1"/>
                    </a:moveTo>
                    <a:cubicBezTo>
                      <a:pt x="1060" y="1"/>
                      <a:pt x="0" y="2179"/>
                      <a:pt x="0" y="3379"/>
                    </a:cubicBezTo>
                    <a:cubicBezTo>
                      <a:pt x="0" y="4580"/>
                      <a:pt x="534" y="5083"/>
                      <a:pt x="1269" y="5083"/>
                    </a:cubicBezTo>
                    <a:cubicBezTo>
                      <a:pt x="1997" y="5083"/>
                      <a:pt x="2651" y="4580"/>
                      <a:pt x="2651" y="3379"/>
                    </a:cubicBezTo>
                    <a:cubicBezTo>
                      <a:pt x="2651" y="2179"/>
                      <a:pt x="1645" y="1"/>
                      <a:pt x="13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4279650" y="3790525"/>
                <a:ext cx="66275" cy="12710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84" extrusionOk="0">
                    <a:moveTo>
                      <a:pt x="1351" y="1"/>
                    </a:moveTo>
                    <a:cubicBezTo>
                      <a:pt x="1060" y="1"/>
                      <a:pt x="0" y="2177"/>
                      <a:pt x="0" y="3379"/>
                    </a:cubicBezTo>
                    <a:cubicBezTo>
                      <a:pt x="0" y="4581"/>
                      <a:pt x="533" y="5083"/>
                      <a:pt x="1270" y="5083"/>
                    </a:cubicBezTo>
                    <a:cubicBezTo>
                      <a:pt x="1998" y="5083"/>
                      <a:pt x="2650" y="4581"/>
                      <a:pt x="2650" y="3379"/>
                    </a:cubicBezTo>
                    <a:cubicBezTo>
                      <a:pt x="2650" y="2177"/>
                      <a:pt x="1645" y="1"/>
                      <a:pt x="13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3" name="Google Shape;23;p2"/>
          <p:cNvSpPr/>
          <p:nvPr/>
        </p:nvSpPr>
        <p:spPr>
          <a:xfrm>
            <a:off x="2375100" y="202188"/>
            <a:ext cx="282275" cy="275675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" name="Google Shape;24;p2"/>
          <p:cNvGrpSpPr/>
          <p:nvPr/>
        </p:nvGrpSpPr>
        <p:grpSpPr>
          <a:xfrm>
            <a:off x="6072325" y="287663"/>
            <a:ext cx="287725" cy="219000"/>
            <a:chOff x="3648725" y="5042300"/>
            <a:chExt cx="287725" cy="219000"/>
          </a:xfrm>
        </p:grpSpPr>
        <p:sp>
          <p:nvSpPr>
            <p:cNvPr id="25" name="Google Shape;25;p2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" name="Google Shape;28;p2"/>
          <p:cNvSpPr/>
          <p:nvPr/>
        </p:nvSpPr>
        <p:spPr>
          <a:xfrm>
            <a:off x="4449900" y="4610575"/>
            <a:ext cx="244200" cy="2337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2"/>
          <p:cNvSpPr/>
          <p:nvPr/>
        </p:nvSpPr>
        <p:spPr>
          <a:xfrm>
            <a:off x="8688450" y="3404225"/>
            <a:ext cx="136275" cy="84100"/>
          </a:xfrm>
          <a:custGeom>
            <a:avLst/>
            <a:gdLst/>
            <a:ahLst/>
            <a:cxnLst/>
            <a:rect l="l" t="t" r="r" b="b"/>
            <a:pathLst>
              <a:path w="5451" h="3364" extrusionOk="0">
                <a:moveTo>
                  <a:pt x="4979" y="0"/>
                </a:moveTo>
                <a:cubicBezTo>
                  <a:pt x="4856" y="0"/>
                  <a:pt x="4736" y="52"/>
                  <a:pt x="4656" y="149"/>
                </a:cubicBezTo>
                <a:lnTo>
                  <a:pt x="2710" y="2491"/>
                </a:lnTo>
                <a:lnTo>
                  <a:pt x="797" y="194"/>
                </a:lnTo>
                <a:cubicBezTo>
                  <a:pt x="714" y="94"/>
                  <a:pt x="593" y="43"/>
                  <a:pt x="473" y="43"/>
                </a:cubicBezTo>
                <a:cubicBezTo>
                  <a:pt x="377" y="43"/>
                  <a:pt x="281" y="76"/>
                  <a:pt x="204" y="142"/>
                </a:cubicBezTo>
                <a:cubicBezTo>
                  <a:pt x="24" y="292"/>
                  <a:pt x="1" y="555"/>
                  <a:pt x="152" y="735"/>
                </a:cubicBezTo>
                <a:lnTo>
                  <a:pt x="2103" y="3077"/>
                </a:lnTo>
                <a:cubicBezTo>
                  <a:pt x="2253" y="3257"/>
                  <a:pt x="2478" y="3363"/>
                  <a:pt x="2710" y="3363"/>
                </a:cubicBezTo>
                <a:cubicBezTo>
                  <a:pt x="2944" y="3363"/>
                  <a:pt x="3170" y="3257"/>
                  <a:pt x="3319" y="3077"/>
                </a:cubicBezTo>
                <a:lnTo>
                  <a:pt x="5301" y="690"/>
                </a:lnTo>
                <a:cubicBezTo>
                  <a:pt x="5450" y="510"/>
                  <a:pt x="5422" y="247"/>
                  <a:pt x="5249" y="97"/>
                </a:cubicBezTo>
                <a:cubicBezTo>
                  <a:pt x="5170" y="32"/>
                  <a:pt x="5074" y="0"/>
                  <a:pt x="49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" name="Google Shape;30;p2"/>
          <p:cNvGrpSpPr/>
          <p:nvPr/>
        </p:nvGrpSpPr>
        <p:grpSpPr>
          <a:xfrm>
            <a:off x="8698600" y="2515650"/>
            <a:ext cx="338350" cy="443675"/>
            <a:chOff x="4143625" y="3473950"/>
            <a:chExt cx="338350" cy="443675"/>
          </a:xfrm>
        </p:grpSpPr>
        <p:sp>
          <p:nvSpPr>
            <p:cNvPr id="31" name="Google Shape;31;p2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" name="Google Shape;37;p2"/>
          <p:cNvSpPr/>
          <p:nvPr/>
        </p:nvSpPr>
        <p:spPr>
          <a:xfrm>
            <a:off x="200750" y="1826500"/>
            <a:ext cx="244200" cy="2337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" name="Google Shape;38;p2"/>
          <p:cNvGrpSpPr/>
          <p:nvPr/>
        </p:nvGrpSpPr>
        <p:grpSpPr>
          <a:xfrm>
            <a:off x="200750" y="3336763"/>
            <a:ext cx="287725" cy="219000"/>
            <a:chOff x="3648725" y="5042300"/>
            <a:chExt cx="287725" cy="219000"/>
          </a:xfrm>
        </p:grpSpPr>
        <p:sp>
          <p:nvSpPr>
            <p:cNvPr id="39" name="Google Shape;39;p2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" name="Google Shape;42;p2"/>
          <p:cNvSpPr/>
          <p:nvPr/>
        </p:nvSpPr>
        <p:spPr>
          <a:xfrm>
            <a:off x="8428888" y="879450"/>
            <a:ext cx="502450" cy="277550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2"/>
          <p:cNvSpPr/>
          <p:nvPr/>
        </p:nvSpPr>
        <p:spPr>
          <a:xfrm>
            <a:off x="8745675" y="1719475"/>
            <a:ext cx="244200" cy="2337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2"/>
          <p:cNvSpPr/>
          <p:nvPr/>
        </p:nvSpPr>
        <p:spPr>
          <a:xfrm>
            <a:off x="8039866" y="4558031"/>
            <a:ext cx="1655813" cy="804567"/>
          </a:xfrm>
          <a:custGeom>
            <a:avLst/>
            <a:gdLst/>
            <a:ahLst/>
            <a:cxnLst/>
            <a:rect l="l" t="t" r="r" b="b"/>
            <a:pathLst>
              <a:path w="47639" h="23148" extrusionOk="0">
                <a:moveTo>
                  <a:pt x="24298" y="0"/>
                </a:moveTo>
                <a:cubicBezTo>
                  <a:pt x="18492" y="0"/>
                  <a:pt x="13666" y="4478"/>
                  <a:pt x="13190" y="10256"/>
                </a:cubicBezTo>
                <a:cubicBezTo>
                  <a:pt x="12725" y="10121"/>
                  <a:pt x="12237" y="10038"/>
                  <a:pt x="11727" y="10015"/>
                </a:cubicBezTo>
                <a:cubicBezTo>
                  <a:pt x="11646" y="10012"/>
                  <a:pt x="11566" y="10010"/>
                  <a:pt x="11486" y="10010"/>
                </a:cubicBezTo>
                <a:cubicBezTo>
                  <a:pt x="8207" y="10010"/>
                  <a:pt x="5482" y="12543"/>
                  <a:pt x="5225" y="15804"/>
                </a:cubicBezTo>
                <a:cubicBezTo>
                  <a:pt x="4843" y="15683"/>
                  <a:pt x="4431" y="15616"/>
                  <a:pt x="4002" y="15616"/>
                </a:cubicBezTo>
                <a:cubicBezTo>
                  <a:pt x="1795" y="15616"/>
                  <a:pt x="1" y="17409"/>
                  <a:pt x="1" y="19625"/>
                </a:cubicBezTo>
                <a:cubicBezTo>
                  <a:pt x="1" y="21839"/>
                  <a:pt x="1532" y="22597"/>
                  <a:pt x="3725" y="22882"/>
                </a:cubicBezTo>
                <a:cubicBezTo>
                  <a:pt x="5349" y="23095"/>
                  <a:pt x="7654" y="23147"/>
                  <a:pt x="9568" y="23147"/>
                </a:cubicBezTo>
                <a:cubicBezTo>
                  <a:pt x="10952" y="23147"/>
                  <a:pt x="12132" y="23120"/>
                  <a:pt x="12702" y="23107"/>
                </a:cubicBezTo>
                <a:cubicBezTo>
                  <a:pt x="15426" y="23042"/>
                  <a:pt x="19686" y="22817"/>
                  <a:pt x="22535" y="22817"/>
                </a:cubicBezTo>
                <a:cubicBezTo>
                  <a:pt x="23000" y="22817"/>
                  <a:pt x="23428" y="22823"/>
                  <a:pt x="23805" y="22837"/>
                </a:cubicBezTo>
                <a:cubicBezTo>
                  <a:pt x="26050" y="22923"/>
                  <a:pt x="31134" y="23017"/>
                  <a:pt x="34847" y="23017"/>
                </a:cubicBezTo>
                <a:cubicBezTo>
                  <a:pt x="36337" y="23017"/>
                  <a:pt x="37607" y="23002"/>
                  <a:pt x="38384" y="22965"/>
                </a:cubicBezTo>
                <a:cubicBezTo>
                  <a:pt x="44050" y="22709"/>
                  <a:pt x="47309" y="19805"/>
                  <a:pt x="47473" y="15495"/>
                </a:cubicBezTo>
                <a:cubicBezTo>
                  <a:pt x="47639" y="11179"/>
                  <a:pt x="43293" y="7509"/>
                  <a:pt x="38984" y="7343"/>
                </a:cubicBezTo>
                <a:cubicBezTo>
                  <a:pt x="38884" y="7340"/>
                  <a:pt x="38786" y="7338"/>
                  <a:pt x="38687" y="7338"/>
                </a:cubicBezTo>
                <a:cubicBezTo>
                  <a:pt x="37387" y="7338"/>
                  <a:pt x="36162" y="7656"/>
                  <a:pt x="35080" y="8221"/>
                </a:cubicBezTo>
                <a:cubicBezTo>
                  <a:pt x="33826" y="3650"/>
                  <a:pt x="29727" y="203"/>
                  <a:pt x="24737" y="9"/>
                </a:cubicBezTo>
                <a:cubicBezTo>
                  <a:pt x="24590" y="3"/>
                  <a:pt x="24443" y="0"/>
                  <a:pt x="2429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5" name="Google Shape;45;p2"/>
          <p:cNvGrpSpPr/>
          <p:nvPr/>
        </p:nvGrpSpPr>
        <p:grpSpPr>
          <a:xfrm>
            <a:off x="340613" y="4924438"/>
            <a:ext cx="338350" cy="443675"/>
            <a:chOff x="4143625" y="3473950"/>
            <a:chExt cx="338350" cy="443675"/>
          </a:xfrm>
        </p:grpSpPr>
        <p:sp>
          <p:nvSpPr>
            <p:cNvPr id="46" name="Google Shape;46;p2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2" name="Google Shape;52;p2"/>
          <p:cNvGrpSpPr/>
          <p:nvPr/>
        </p:nvGrpSpPr>
        <p:grpSpPr>
          <a:xfrm>
            <a:off x="2217500" y="4850100"/>
            <a:ext cx="464175" cy="83950"/>
            <a:chOff x="3760550" y="753275"/>
            <a:chExt cx="464175" cy="83950"/>
          </a:xfrm>
        </p:grpSpPr>
        <p:sp>
          <p:nvSpPr>
            <p:cNvPr id="53" name="Google Shape;53;p2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6" name="Google Shape;56;p2"/>
          <p:cNvSpPr/>
          <p:nvPr/>
        </p:nvSpPr>
        <p:spPr>
          <a:xfrm>
            <a:off x="6411275" y="4695560"/>
            <a:ext cx="244196" cy="238486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2"/>
          <p:cNvSpPr/>
          <p:nvPr/>
        </p:nvSpPr>
        <p:spPr>
          <a:xfrm>
            <a:off x="1164150" y="760700"/>
            <a:ext cx="523425" cy="298525"/>
          </a:xfrm>
          <a:custGeom>
            <a:avLst/>
            <a:gdLst/>
            <a:ahLst/>
            <a:cxnLst/>
            <a:rect l="l" t="t" r="r" b="b"/>
            <a:pathLst>
              <a:path w="20937" h="11941" extrusionOk="0">
                <a:moveTo>
                  <a:pt x="11151" y="841"/>
                </a:moveTo>
                <a:cubicBezTo>
                  <a:pt x="13537" y="841"/>
                  <a:pt x="15632" y="2559"/>
                  <a:pt x="16065" y="4914"/>
                </a:cubicBezTo>
                <a:cubicBezTo>
                  <a:pt x="16149" y="5372"/>
                  <a:pt x="16540" y="5701"/>
                  <a:pt x="16979" y="5701"/>
                </a:cubicBezTo>
                <a:cubicBezTo>
                  <a:pt x="17014" y="5701"/>
                  <a:pt x="17050" y="5699"/>
                  <a:pt x="17087" y="5694"/>
                </a:cubicBezTo>
                <a:cubicBezTo>
                  <a:pt x="17177" y="5684"/>
                  <a:pt x="17267" y="5679"/>
                  <a:pt x="17356" y="5679"/>
                </a:cubicBezTo>
                <a:cubicBezTo>
                  <a:pt x="17725" y="5679"/>
                  <a:pt x="18084" y="5765"/>
                  <a:pt x="18452" y="5934"/>
                </a:cubicBezTo>
                <a:cubicBezTo>
                  <a:pt x="19263" y="6325"/>
                  <a:pt x="19849" y="7083"/>
                  <a:pt x="19962" y="7915"/>
                </a:cubicBezTo>
                <a:cubicBezTo>
                  <a:pt x="20074" y="8667"/>
                  <a:pt x="19872" y="9395"/>
                  <a:pt x="19384" y="9973"/>
                </a:cubicBezTo>
                <a:cubicBezTo>
                  <a:pt x="18910" y="10544"/>
                  <a:pt x="18213" y="10888"/>
                  <a:pt x="17476" y="10912"/>
                </a:cubicBezTo>
                <a:cubicBezTo>
                  <a:pt x="17367" y="10916"/>
                  <a:pt x="17233" y="10918"/>
                  <a:pt x="17079" y="10918"/>
                </a:cubicBezTo>
                <a:cubicBezTo>
                  <a:pt x="16463" y="10918"/>
                  <a:pt x="15531" y="10886"/>
                  <a:pt x="14624" y="10850"/>
                </a:cubicBezTo>
                <a:cubicBezTo>
                  <a:pt x="13651" y="10816"/>
                  <a:pt x="12647" y="10781"/>
                  <a:pt x="11925" y="10781"/>
                </a:cubicBezTo>
                <a:cubicBezTo>
                  <a:pt x="11712" y="10781"/>
                  <a:pt x="11523" y="10784"/>
                  <a:pt x="11367" y="10791"/>
                </a:cubicBezTo>
                <a:cubicBezTo>
                  <a:pt x="10578" y="10821"/>
                  <a:pt x="9070" y="10888"/>
                  <a:pt x="7621" y="10957"/>
                </a:cubicBezTo>
                <a:cubicBezTo>
                  <a:pt x="6284" y="11016"/>
                  <a:pt x="4993" y="11075"/>
                  <a:pt x="4362" y="11099"/>
                </a:cubicBezTo>
                <a:cubicBezTo>
                  <a:pt x="4315" y="11101"/>
                  <a:pt x="4268" y="11102"/>
                  <a:pt x="4221" y="11102"/>
                </a:cubicBezTo>
                <a:cubicBezTo>
                  <a:pt x="3359" y="11102"/>
                  <a:pt x="2550" y="10773"/>
                  <a:pt x="1923" y="10175"/>
                </a:cubicBezTo>
                <a:cubicBezTo>
                  <a:pt x="1261" y="9553"/>
                  <a:pt x="887" y="8705"/>
                  <a:pt x="872" y="7788"/>
                </a:cubicBezTo>
                <a:cubicBezTo>
                  <a:pt x="849" y="5986"/>
                  <a:pt x="2290" y="4464"/>
                  <a:pt x="4092" y="4388"/>
                </a:cubicBezTo>
                <a:lnTo>
                  <a:pt x="4234" y="4388"/>
                </a:lnTo>
                <a:cubicBezTo>
                  <a:pt x="4611" y="4388"/>
                  <a:pt x="4978" y="4447"/>
                  <a:pt x="5331" y="4575"/>
                </a:cubicBezTo>
                <a:cubicBezTo>
                  <a:pt x="5437" y="4611"/>
                  <a:pt x="5545" y="4628"/>
                  <a:pt x="5651" y="4628"/>
                </a:cubicBezTo>
                <a:cubicBezTo>
                  <a:pt x="6034" y="4628"/>
                  <a:pt x="6390" y="4404"/>
                  <a:pt x="6531" y="4028"/>
                </a:cubicBezTo>
                <a:cubicBezTo>
                  <a:pt x="7252" y="2174"/>
                  <a:pt x="9001" y="920"/>
                  <a:pt x="10983" y="844"/>
                </a:cubicBezTo>
                <a:cubicBezTo>
                  <a:pt x="11039" y="842"/>
                  <a:pt x="11095" y="841"/>
                  <a:pt x="11151" y="841"/>
                </a:cubicBezTo>
                <a:close/>
                <a:moveTo>
                  <a:pt x="11168" y="1"/>
                </a:moveTo>
                <a:cubicBezTo>
                  <a:pt x="11097" y="1"/>
                  <a:pt x="11026" y="2"/>
                  <a:pt x="10954" y="5"/>
                </a:cubicBezTo>
                <a:cubicBezTo>
                  <a:pt x="8634" y="95"/>
                  <a:pt x="6585" y="1558"/>
                  <a:pt x="5751" y="3727"/>
                </a:cubicBezTo>
                <a:cubicBezTo>
                  <a:pt x="5736" y="3770"/>
                  <a:pt x="5697" y="3786"/>
                  <a:pt x="5657" y="3786"/>
                </a:cubicBezTo>
                <a:cubicBezTo>
                  <a:pt x="5641" y="3786"/>
                  <a:pt x="5624" y="3784"/>
                  <a:pt x="5609" y="3779"/>
                </a:cubicBezTo>
                <a:cubicBezTo>
                  <a:pt x="5159" y="3626"/>
                  <a:pt x="4690" y="3543"/>
                  <a:pt x="4219" y="3543"/>
                </a:cubicBezTo>
                <a:cubicBezTo>
                  <a:pt x="4164" y="3543"/>
                  <a:pt x="4109" y="3544"/>
                  <a:pt x="4054" y="3547"/>
                </a:cubicBezTo>
                <a:cubicBezTo>
                  <a:pt x="1811" y="3644"/>
                  <a:pt x="0" y="5552"/>
                  <a:pt x="31" y="7797"/>
                </a:cubicBezTo>
                <a:cubicBezTo>
                  <a:pt x="54" y="8944"/>
                  <a:pt x="512" y="10004"/>
                  <a:pt x="1344" y="10791"/>
                </a:cubicBezTo>
                <a:cubicBezTo>
                  <a:pt x="2133" y="11535"/>
                  <a:pt x="3146" y="11940"/>
                  <a:pt x="4227" y="11940"/>
                </a:cubicBezTo>
                <a:lnTo>
                  <a:pt x="4393" y="11940"/>
                </a:lnTo>
                <a:cubicBezTo>
                  <a:pt x="5023" y="11910"/>
                  <a:pt x="6315" y="11857"/>
                  <a:pt x="7657" y="11796"/>
                </a:cubicBezTo>
                <a:cubicBezTo>
                  <a:pt x="9107" y="11729"/>
                  <a:pt x="10615" y="11661"/>
                  <a:pt x="11405" y="11632"/>
                </a:cubicBezTo>
                <a:cubicBezTo>
                  <a:pt x="11554" y="11625"/>
                  <a:pt x="11736" y="11622"/>
                  <a:pt x="11944" y="11622"/>
                </a:cubicBezTo>
                <a:cubicBezTo>
                  <a:pt x="12645" y="11622"/>
                  <a:pt x="13633" y="11657"/>
                  <a:pt x="14593" y="11692"/>
                </a:cubicBezTo>
                <a:cubicBezTo>
                  <a:pt x="15542" y="11727"/>
                  <a:pt x="16452" y="11758"/>
                  <a:pt x="17074" y="11758"/>
                </a:cubicBezTo>
                <a:cubicBezTo>
                  <a:pt x="17240" y="11758"/>
                  <a:pt x="17386" y="11756"/>
                  <a:pt x="17507" y="11751"/>
                </a:cubicBezTo>
                <a:cubicBezTo>
                  <a:pt x="18483" y="11715"/>
                  <a:pt x="19405" y="11265"/>
                  <a:pt x="20029" y="10513"/>
                </a:cubicBezTo>
                <a:cubicBezTo>
                  <a:pt x="20659" y="9762"/>
                  <a:pt x="20937" y="8771"/>
                  <a:pt x="20794" y="7797"/>
                </a:cubicBezTo>
                <a:cubicBezTo>
                  <a:pt x="20638" y="6685"/>
                  <a:pt x="19879" y="5687"/>
                  <a:pt x="18813" y="5175"/>
                </a:cubicBezTo>
                <a:cubicBezTo>
                  <a:pt x="18335" y="4952"/>
                  <a:pt x="17847" y="4840"/>
                  <a:pt x="17355" y="4840"/>
                </a:cubicBezTo>
                <a:cubicBezTo>
                  <a:pt x="17235" y="4840"/>
                  <a:pt x="17116" y="4847"/>
                  <a:pt x="16997" y="4860"/>
                </a:cubicBezTo>
                <a:cubicBezTo>
                  <a:pt x="16993" y="4861"/>
                  <a:pt x="16989" y="4861"/>
                  <a:pt x="16985" y="4861"/>
                </a:cubicBezTo>
                <a:cubicBezTo>
                  <a:pt x="16943" y="4861"/>
                  <a:pt x="16899" y="4819"/>
                  <a:pt x="16890" y="4763"/>
                </a:cubicBezTo>
                <a:cubicBezTo>
                  <a:pt x="16386" y="2012"/>
                  <a:pt x="13953" y="1"/>
                  <a:pt x="1116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2"/>
          <p:cNvSpPr/>
          <p:nvPr/>
        </p:nvSpPr>
        <p:spPr>
          <a:xfrm>
            <a:off x="8039875" y="2799050"/>
            <a:ext cx="523425" cy="298525"/>
          </a:xfrm>
          <a:custGeom>
            <a:avLst/>
            <a:gdLst/>
            <a:ahLst/>
            <a:cxnLst/>
            <a:rect l="l" t="t" r="r" b="b"/>
            <a:pathLst>
              <a:path w="20937" h="11941" extrusionOk="0">
                <a:moveTo>
                  <a:pt x="11151" y="841"/>
                </a:moveTo>
                <a:cubicBezTo>
                  <a:pt x="13537" y="841"/>
                  <a:pt x="15632" y="2559"/>
                  <a:pt x="16065" y="4914"/>
                </a:cubicBezTo>
                <a:cubicBezTo>
                  <a:pt x="16149" y="5372"/>
                  <a:pt x="16540" y="5701"/>
                  <a:pt x="16979" y="5701"/>
                </a:cubicBezTo>
                <a:cubicBezTo>
                  <a:pt x="17014" y="5701"/>
                  <a:pt x="17050" y="5699"/>
                  <a:pt x="17087" y="5694"/>
                </a:cubicBezTo>
                <a:cubicBezTo>
                  <a:pt x="17177" y="5684"/>
                  <a:pt x="17267" y="5679"/>
                  <a:pt x="17356" y="5679"/>
                </a:cubicBezTo>
                <a:cubicBezTo>
                  <a:pt x="17725" y="5679"/>
                  <a:pt x="18084" y="5765"/>
                  <a:pt x="18452" y="5934"/>
                </a:cubicBezTo>
                <a:cubicBezTo>
                  <a:pt x="19263" y="6325"/>
                  <a:pt x="19849" y="7083"/>
                  <a:pt x="19962" y="7915"/>
                </a:cubicBezTo>
                <a:cubicBezTo>
                  <a:pt x="20074" y="8667"/>
                  <a:pt x="19872" y="9395"/>
                  <a:pt x="19384" y="9973"/>
                </a:cubicBezTo>
                <a:cubicBezTo>
                  <a:pt x="18910" y="10544"/>
                  <a:pt x="18213" y="10888"/>
                  <a:pt x="17476" y="10912"/>
                </a:cubicBezTo>
                <a:cubicBezTo>
                  <a:pt x="17367" y="10916"/>
                  <a:pt x="17233" y="10918"/>
                  <a:pt x="17079" y="10918"/>
                </a:cubicBezTo>
                <a:cubicBezTo>
                  <a:pt x="16463" y="10918"/>
                  <a:pt x="15531" y="10886"/>
                  <a:pt x="14624" y="10850"/>
                </a:cubicBezTo>
                <a:cubicBezTo>
                  <a:pt x="13651" y="10816"/>
                  <a:pt x="12647" y="10781"/>
                  <a:pt x="11925" y="10781"/>
                </a:cubicBezTo>
                <a:cubicBezTo>
                  <a:pt x="11712" y="10781"/>
                  <a:pt x="11523" y="10784"/>
                  <a:pt x="11367" y="10791"/>
                </a:cubicBezTo>
                <a:cubicBezTo>
                  <a:pt x="10578" y="10821"/>
                  <a:pt x="9070" y="10888"/>
                  <a:pt x="7621" y="10957"/>
                </a:cubicBezTo>
                <a:cubicBezTo>
                  <a:pt x="6284" y="11016"/>
                  <a:pt x="4993" y="11075"/>
                  <a:pt x="4362" y="11099"/>
                </a:cubicBezTo>
                <a:cubicBezTo>
                  <a:pt x="4315" y="11101"/>
                  <a:pt x="4268" y="11102"/>
                  <a:pt x="4221" y="11102"/>
                </a:cubicBezTo>
                <a:cubicBezTo>
                  <a:pt x="3359" y="11102"/>
                  <a:pt x="2550" y="10773"/>
                  <a:pt x="1923" y="10175"/>
                </a:cubicBezTo>
                <a:cubicBezTo>
                  <a:pt x="1261" y="9553"/>
                  <a:pt x="887" y="8705"/>
                  <a:pt x="872" y="7788"/>
                </a:cubicBezTo>
                <a:cubicBezTo>
                  <a:pt x="849" y="5986"/>
                  <a:pt x="2290" y="4464"/>
                  <a:pt x="4092" y="4388"/>
                </a:cubicBezTo>
                <a:lnTo>
                  <a:pt x="4234" y="4388"/>
                </a:lnTo>
                <a:cubicBezTo>
                  <a:pt x="4611" y="4388"/>
                  <a:pt x="4978" y="4447"/>
                  <a:pt x="5331" y="4575"/>
                </a:cubicBezTo>
                <a:cubicBezTo>
                  <a:pt x="5437" y="4611"/>
                  <a:pt x="5545" y="4628"/>
                  <a:pt x="5651" y="4628"/>
                </a:cubicBezTo>
                <a:cubicBezTo>
                  <a:pt x="6034" y="4628"/>
                  <a:pt x="6390" y="4404"/>
                  <a:pt x="6531" y="4028"/>
                </a:cubicBezTo>
                <a:cubicBezTo>
                  <a:pt x="7252" y="2174"/>
                  <a:pt x="9001" y="920"/>
                  <a:pt x="10983" y="844"/>
                </a:cubicBezTo>
                <a:cubicBezTo>
                  <a:pt x="11039" y="842"/>
                  <a:pt x="11095" y="841"/>
                  <a:pt x="11151" y="841"/>
                </a:cubicBezTo>
                <a:close/>
                <a:moveTo>
                  <a:pt x="11168" y="1"/>
                </a:moveTo>
                <a:cubicBezTo>
                  <a:pt x="11097" y="1"/>
                  <a:pt x="11026" y="2"/>
                  <a:pt x="10954" y="5"/>
                </a:cubicBezTo>
                <a:cubicBezTo>
                  <a:pt x="8634" y="95"/>
                  <a:pt x="6585" y="1558"/>
                  <a:pt x="5751" y="3727"/>
                </a:cubicBezTo>
                <a:cubicBezTo>
                  <a:pt x="5736" y="3770"/>
                  <a:pt x="5697" y="3786"/>
                  <a:pt x="5657" y="3786"/>
                </a:cubicBezTo>
                <a:cubicBezTo>
                  <a:pt x="5641" y="3786"/>
                  <a:pt x="5624" y="3784"/>
                  <a:pt x="5609" y="3779"/>
                </a:cubicBezTo>
                <a:cubicBezTo>
                  <a:pt x="5159" y="3626"/>
                  <a:pt x="4690" y="3543"/>
                  <a:pt x="4219" y="3543"/>
                </a:cubicBezTo>
                <a:cubicBezTo>
                  <a:pt x="4164" y="3543"/>
                  <a:pt x="4109" y="3544"/>
                  <a:pt x="4054" y="3547"/>
                </a:cubicBezTo>
                <a:cubicBezTo>
                  <a:pt x="1811" y="3644"/>
                  <a:pt x="0" y="5552"/>
                  <a:pt x="31" y="7797"/>
                </a:cubicBezTo>
                <a:cubicBezTo>
                  <a:pt x="54" y="8944"/>
                  <a:pt x="512" y="10004"/>
                  <a:pt x="1344" y="10791"/>
                </a:cubicBezTo>
                <a:cubicBezTo>
                  <a:pt x="2133" y="11535"/>
                  <a:pt x="3146" y="11940"/>
                  <a:pt x="4227" y="11940"/>
                </a:cubicBezTo>
                <a:lnTo>
                  <a:pt x="4393" y="11940"/>
                </a:lnTo>
                <a:cubicBezTo>
                  <a:pt x="5023" y="11910"/>
                  <a:pt x="6315" y="11857"/>
                  <a:pt x="7657" y="11796"/>
                </a:cubicBezTo>
                <a:cubicBezTo>
                  <a:pt x="9107" y="11729"/>
                  <a:pt x="10615" y="11661"/>
                  <a:pt x="11405" y="11632"/>
                </a:cubicBezTo>
                <a:cubicBezTo>
                  <a:pt x="11554" y="11625"/>
                  <a:pt x="11736" y="11622"/>
                  <a:pt x="11944" y="11622"/>
                </a:cubicBezTo>
                <a:cubicBezTo>
                  <a:pt x="12645" y="11622"/>
                  <a:pt x="13633" y="11657"/>
                  <a:pt x="14593" y="11692"/>
                </a:cubicBezTo>
                <a:cubicBezTo>
                  <a:pt x="15542" y="11727"/>
                  <a:pt x="16452" y="11758"/>
                  <a:pt x="17074" y="11758"/>
                </a:cubicBezTo>
                <a:cubicBezTo>
                  <a:pt x="17240" y="11758"/>
                  <a:pt x="17386" y="11756"/>
                  <a:pt x="17507" y="11751"/>
                </a:cubicBezTo>
                <a:cubicBezTo>
                  <a:pt x="18483" y="11715"/>
                  <a:pt x="19405" y="11265"/>
                  <a:pt x="20029" y="10513"/>
                </a:cubicBezTo>
                <a:cubicBezTo>
                  <a:pt x="20659" y="9762"/>
                  <a:pt x="20937" y="8771"/>
                  <a:pt x="20794" y="7797"/>
                </a:cubicBezTo>
                <a:cubicBezTo>
                  <a:pt x="20638" y="6685"/>
                  <a:pt x="19879" y="5687"/>
                  <a:pt x="18813" y="5175"/>
                </a:cubicBezTo>
                <a:cubicBezTo>
                  <a:pt x="18335" y="4952"/>
                  <a:pt x="17847" y="4840"/>
                  <a:pt x="17355" y="4840"/>
                </a:cubicBezTo>
                <a:cubicBezTo>
                  <a:pt x="17235" y="4840"/>
                  <a:pt x="17116" y="4847"/>
                  <a:pt x="16997" y="4860"/>
                </a:cubicBezTo>
                <a:cubicBezTo>
                  <a:pt x="16993" y="4861"/>
                  <a:pt x="16989" y="4861"/>
                  <a:pt x="16985" y="4861"/>
                </a:cubicBezTo>
                <a:cubicBezTo>
                  <a:pt x="16943" y="4861"/>
                  <a:pt x="16899" y="4819"/>
                  <a:pt x="16890" y="4763"/>
                </a:cubicBezTo>
                <a:cubicBezTo>
                  <a:pt x="16386" y="2012"/>
                  <a:pt x="13953" y="1"/>
                  <a:pt x="1116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9" name="Google Shape;59;p2"/>
          <p:cNvGrpSpPr/>
          <p:nvPr/>
        </p:nvGrpSpPr>
        <p:grpSpPr>
          <a:xfrm>
            <a:off x="6980000" y="760700"/>
            <a:ext cx="464175" cy="83950"/>
            <a:chOff x="3760550" y="753275"/>
            <a:chExt cx="464175" cy="83950"/>
          </a:xfrm>
        </p:grpSpPr>
        <p:sp>
          <p:nvSpPr>
            <p:cNvPr id="60" name="Google Shape;60;p2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3" name="Google Shape;63;p2"/>
          <p:cNvSpPr/>
          <p:nvPr/>
        </p:nvSpPr>
        <p:spPr>
          <a:xfrm>
            <a:off x="387700" y="4372085"/>
            <a:ext cx="244196" cy="238486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"/>
          <p:cNvSpPr txBox="1">
            <a:spLocks noGrp="1"/>
          </p:cNvSpPr>
          <p:nvPr>
            <p:ph type="title"/>
          </p:nvPr>
        </p:nvSpPr>
        <p:spPr>
          <a:xfrm>
            <a:off x="2306538" y="2508192"/>
            <a:ext cx="4563900" cy="4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94" name="Google Shape;94;p4"/>
          <p:cNvSpPr txBox="1">
            <a:spLocks noGrp="1"/>
          </p:cNvSpPr>
          <p:nvPr>
            <p:ph type="subTitle" idx="1"/>
          </p:nvPr>
        </p:nvSpPr>
        <p:spPr>
          <a:xfrm>
            <a:off x="1458150" y="977208"/>
            <a:ext cx="6227700" cy="14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5" name="Google Shape;95;p4"/>
          <p:cNvSpPr/>
          <p:nvPr/>
        </p:nvSpPr>
        <p:spPr>
          <a:xfrm>
            <a:off x="2375375" y="107000"/>
            <a:ext cx="502450" cy="277550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4"/>
          <p:cNvSpPr/>
          <p:nvPr/>
        </p:nvSpPr>
        <p:spPr>
          <a:xfrm>
            <a:off x="163125" y="2284050"/>
            <a:ext cx="282275" cy="275675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7" name="Google Shape;97;p4"/>
          <p:cNvGrpSpPr/>
          <p:nvPr/>
        </p:nvGrpSpPr>
        <p:grpSpPr>
          <a:xfrm>
            <a:off x="6281875" y="191788"/>
            <a:ext cx="287725" cy="219000"/>
            <a:chOff x="3648725" y="5042300"/>
            <a:chExt cx="287725" cy="219000"/>
          </a:xfrm>
        </p:grpSpPr>
        <p:sp>
          <p:nvSpPr>
            <p:cNvPr id="98" name="Google Shape;98;p4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4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1" name="Google Shape;101;p4"/>
          <p:cNvSpPr/>
          <p:nvPr/>
        </p:nvSpPr>
        <p:spPr>
          <a:xfrm>
            <a:off x="8698600" y="4850025"/>
            <a:ext cx="136275" cy="84100"/>
          </a:xfrm>
          <a:custGeom>
            <a:avLst/>
            <a:gdLst/>
            <a:ahLst/>
            <a:cxnLst/>
            <a:rect l="l" t="t" r="r" b="b"/>
            <a:pathLst>
              <a:path w="5451" h="3364" extrusionOk="0">
                <a:moveTo>
                  <a:pt x="4979" y="0"/>
                </a:moveTo>
                <a:cubicBezTo>
                  <a:pt x="4856" y="0"/>
                  <a:pt x="4736" y="52"/>
                  <a:pt x="4656" y="149"/>
                </a:cubicBezTo>
                <a:lnTo>
                  <a:pt x="2710" y="2491"/>
                </a:lnTo>
                <a:lnTo>
                  <a:pt x="797" y="194"/>
                </a:lnTo>
                <a:cubicBezTo>
                  <a:pt x="714" y="94"/>
                  <a:pt x="593" y="43"/>
                  <a:pt x="473" y="43"/>
                </a:cubicBezTo>
                <a:cubicBezTo>
                  <a:pt x="377" y="43"/>
                  <a:pt x="281" y="76"/>
                  <a:pt x="204" y="142"/>
                </a:cubicBezTo>
                <a:cubicBezTo>
                  <a:pt x="24" y="292"/>
                  <a:pt x="1" y="555"/>
                  <a:pt x="152" y="735"/>
                </a:cubicBezTo>
                <a:lnTo>
                  <a:pt x="2103" y="3077"/>
                </a:lnTo>
                <a:cubicBezTo>
                  <a:pt x="2253" y="3257"/>
                  <a:pt x="2478" y="3363"/>
                  <a:pt x="2710" y="3363"/>
                </a:cubicBezTo>
                <a:cubicBezTo>
                  <a:pt x="2944" y="3363"/>
                  <a:pt x="3170" y="3257"/>
                  <a:pt x="3319" y="3077"/>
                </a:cubicBezTo>
                <a:lnTo>
                  <a:pt x="5301" y="690"/>
                </a:lnTo>
                <a:cubicBezTo>
                  <a:pt x="5450" y="510"/>
                  <a:pt x="5422" y="247"/>
                  <a:pt x="5249" y="97"/>
                </a:cubicBezTo>
                <a:cubicBezTo>
                  <a:pt x="5170" y="32"/>
                  <a:pt x="5074" y="0"/>
                  <a:pt x="49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2" name="Google Shape;102;p4"/>
          <p:cNvGrpSpPr/>
          <p:nvPr/>
        </p:nvGrpSpPr>
        <p:grpSpPr>
          <a:xfrm>
            <a:off x="200750" y="3336763"/>
            <a:ext cx="287725" cy="219000"/>
            <a:chOff x="3648725" y="5042300"/>
            <a:chExt cx="287725" cy="219000"/>
          </a:xfrm>
        </p:grpSpPr>
        <p:sp>
          <p:nvSpPr>
            <p:cNvPr id="103" name="Google Shape;103;p4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6" name="Google Shape;106;p4"/>
          <p:cNvSpPr/>
          <p:nvPr/>
        </p:nvSpPr>
        <p:spPr>
          <a:xfrm>
            <a:off x="8428888" y="879450"/>
            <a:ext cx="502450" cy="277550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4"/>
          <p:cNvSpPr/>
          <p:nvPr/>
        </p:nvSpPr>
        <p:spPr>
          <a:xfrm>
            <a:off x="8745675" y="1719475"/>
            <a:ext cx="244200" cy="2337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8" name="Google Shape;108;p4"/>
          <p:cNvGrpSpPr/>
          <p:nvPr/>
        </p:nvGrpSpPr>
        <p:grpSpPr>
          <a:xfrm>
            <a:off x="200738" y="259313"/>
            <a:ext cx="338350" cy="443675"/>
            <a:chOff x="4143625" y="3473950"/>
            <a:chExt cx="338350" cy="443675"/>
          </a:xfrm>
        </p:grpSpPr>
        <p:sp>
          <p:nvSpPr>
            <p:cNvPr id="109" name="Google Shape;109;p4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5" name="Google Shape;115;p4"/>
          <p:cNvGrpSpPr/>
          <p:nvPr/>
        </p:nvGrpSpPr>
        <p:grpSpPr>
          <a:xfrm>
            <a:off x="2217500" y="4850100"/>
            <a:ext cx="464175" cy="83950"/>
            <a:chOff x="3760550" y="753275"/>
            <a:chExt cx="464175" cy="83950"/>
          </a:xfrm>
        </p:grpSpPr>
        <p:sp>
          <p:nvSpPr>
            <p:cNvPr id="116" name="Google Shape;116;p4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9" name="Google Shape;119;p4"/>
          <p:cNvSpPr/>
          <p:nvPr/>
        </p:nvSpPr>
        <p:spPr>
          <a:xfrm>
            <a:off x="6411275" y="4695560"/>
            <a:ext cx="244196" cy="238486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4"/>
          <p:cNvSpPr/>
          <p:nvPr/>
        </p:nvSpPr>
        <p:spPr>
          <a:xfrm>
            <a:off x="-347225" y="1198850"/>
            <a:ext cx="835700" cy="476625"/>
          </a:xfrm>
          <a:custGeom>
            <a:avLst/>
            <a:gdLst/>
            <a:ahLst/>
            <a:cxnLst/>
            <a:rect l="l" t="t" r="r" b="b"/>
            <a:pathLst>
              <a:path w="20937" h="11941" extrusionOk="0">
                <a:moveTo>
                  <a:pt x="11151" y="841"/>
                </a:moveTo>
                <a:cubicBezTo>
                  <a:pt x="13537" y="841"/>
                  <a:pt x="15632" y="2559"/>
                  <a:pt x="16065" y="4914"/>
                </a:cubicBezTo>
                <a:cubicBezTo>
                  <a:pt x="16149" y="5372"/>
                  <a:pt x="16540" y="5701"/>
                  <a:pt x="16979" y="5701"/>
                </a:cubicBezTo>
                <a:cubicBezTo>
                  <a:pt x="17014" y="5701"/>
                  <a:pt x="17050" y="5699"/>
                  <a:pt x="17087" y="5694"/>
                </a:cubicBezTo>
                <a:cubicBezTo>
                  <a:pt x="17177" y="5684"/>
                  <a:pt x="17267" y="5679"/>
                  <a:pt x="17356" y="5679"/>
                </a:cubicBezTo>
                <a:cubicBezTo>
                  <a:pt x="17725" y="5679"/>
                  <a:pt x="18084" y="5765"/>
                  <a:pt x="18452" y="5934"/>
                </a:cubicBezTo>
                <a:cubicBezTo>
                  <a:pt x="19263" y="6325"/>
                  <a:pt x="19849" y="7083"/>
                  <a:pt x="19962" y="7915"/>
                </a:cubicBezTo>
                <a:cubicBezTo>
                  <a:pt x="20074" y="8667"/>
                  <a:pt x="19872" y="9395"/>
                  <a:pt x="19384" y="9973"/>
                </a:cubicBezTo>
                <a:cubicBezTo>
                  <a:pt x="18910" y="10544"/>
                  <a:pt x="18213" y="10888"/>
                  <a:pt x="17476" y="10912"/>
                </a:cubicBezTo>
                <a:cubicBezTo>
                  <a:pt x="17367" y="10916"/>
                  <a:pt x="17233" y="10918"/>
                  <a:pt x="17079" y="10918"/>
                </a:cubicBezTo>
                <a:cubicBezTo>
                  <a:pt x="16463" y="10918"/>
                  <a:pt x="15531" y="10886"/>
                  <a:pt x="14624" y="10850"/>
                </a:cubicBezTo>
                <a:cubicBezTo>
                  <a:pt x="13651" y="10816"/>
                  <a:pt x="12647" y="10781"/>
                  <a:pt x="11925" y="10781"/>
                </a:cubicBezTo>
                <a:cubicBezTo>
                  <a:pt x="11712" y="10781"/>
                  <a:pt x="11523" y="10784"/>
                  <a:pt x="11367" y="10791"/>
                </a:cubicBezTo>
                <a:cubicBezTo>
                  <a:pt x="10578" y="10821"/>
                  <a:pt x="9070" y="10888"/>
                  <a:pt x="7621" y="10957"/>
                </a:cubicBezTo>
                <a:cubicBezTo>
                  <a:pt x="6284" y="11016"/>
                  <a:pt x="4993" y="11075"/>
                  <a:pt x="4362" y="11099"/>
                </a:cubicBezTo>
                <a:cubicBezTo>
                  <a:pt x="4315" y="11101"/>
                  <a:pt x="4268" y="11102"/>
                  <a:pt x="4221" y="11102"/>
                </a:cubicBezTo>
                <a:cubicBezTo>
                  <a:pt x="3359" y="11102"/>
                  <a:pt x="2550" y="10773"/>
                  <a:pt x="1923" y="10175"/>
                </a:cubicBezTo>
                <a:cubicBezTo>
                  <a:pt x="1261" y="9553"/>
                  <a:pt x="887" y="8705"/>
                  <a:pt x="872" y="7788"/>
                </a:cubicBezTo>
                <a:cubicBezTo>
                  <a:pt x="849" y="5986"/>
                  <a:pt x="2290" y="4464"/>
                  <a:pt x="4092" y="4388"/>
                </a:cubicBezTo>
                <a:lnTo>
                  <a:pt x="4234" y="4388"/>
                </a:lnTo>
                <a:cubicBezTo>
                  <a:pt x="4611" y="4388"/>
                  <a:pt x="4978" y="4447"/>
                  <a:pt x="5331" y="4575"/>
                </a:cubicBezTo>
                <a:cubicBezTo>
                  <a:pt x="5437" y="4611"/>
                  <a:pt x="5545" y="4628"/>
                  <a:pt x="5651" y="4628"/>
                </a:cubicBezTo>
                <a:cubicBezTo>
                  <a:pt x="6034" y="4628"/>
                  <a:pt x="6390" y="4404"/>
                  <a:pt x="6531" y="4028"/>
                </a:cubicBezTo>
                <a:cubicBezTo>
                  <a:pt x="7252" y="2174"/>
                  <a:pt x="9001" y="920"/>
                  <a:pt x="10983" y="844"/>
                </a:cubicBezTo>
                <a:cubicBezTo>
                  <a:pt x="11039" y="842"/>
                  <a:pt x="11095" y="841"/>
                  <a:pt x="11151" y="841"/>
                </a:cubicBezTo>
                <a:close/>
                <a:moveTo>
                  <a:pt x="11168" y="1"/>
                </a:moveTo>
                <a:cubicBezTo>
                  <a:pt x="11097" y="1"/>
                  <a:pt x="11026" y="2"/>
                  <a:pt x="10954" y="5"/>
                </a:cubicBezTo>
                <a:cubicBezTo>
                  <a:pt x="8634" y="95"/>
                  <a:pt x="6585" y="1558"/>
                  <a:pt x="5751" y="3727"/>
                </a:cubicBezTo>
                <a:cubicBezTo>
                  <a:pt x="5736" y="3770"/>
                  <a:pt x="5697" y="3786"/>
                  <a:pt x="5657" y="3786"/>
                </a:cubicBezTo>
                <a:cubicBezTo>
                  <a:pt x="5641" y="3786"/>
                  <a:pt x="5624" y="3784"/>
                  <a:pt x="5609" y="3779"/>
                </a:cubicBezTo>
                <a:cubicBezTo>
                  <a:pt x="5159" y="3626"/>
                  <a:pt x="4690" y="3543"/>
                  <a:pt x="4219" y="3543"/>
                </a:cubicBezTo>
                <a:cubicBezTo>
                  <a:pt x="4164" y="3543"/>
                  <a:pt x="4109" y="3544"/>
                  <a:pt x="4054" y="3547"/>
                </a:cubicBezTo>
                <a:cubicBezTo>
                  <a:pt x="1811" y="3644"/>
                  <a:pt x="0" y="5552"/>
                  <a:pt x="31" y="7797"/>
                </a:cubicBezTo>
                <a:cubicBezTo>
                  <a:pt x="54" y="8944"/>
                  <a:pt x="512" y="10004"/>
                  <a:pt x="1344" y="10791"/>
                </a:cubicBezTo>
                <a:cubicBezTo>
                  <a:pt x="2133" y="11535"/>
                  <a:pt x="3146" y="11940"/>
                  <a:pt x="4227" y="11940"/>
                </a:cubicBezTo>
                <a:lnTo>
                  <a:pt x="4393" y="11940"/>
                </a:lnTo>
                <a:cubicBezTo>
                  <a:pt x="5023" y="11910"/>
                  <a:pt x="6315" y="11857"/>
                  <a:pt x="7657" y="11796"/>
                </a:cubicBezTo>
                <a:cubicBezTo>
                  <a:pt x="9107" y="11729"/>
                  <a:pt x="10615" y="11661"/>
                  <a:pt x="11405" y="11632"/>
                </a:cubicBezTo>
                <a:cubicBezTo>
                  <a:pt x="11554" y="11625"/>
                  <a:pt x="11736" y="11622"/>
                  <a:pt x="11944" y="11622"/>
                </a:cubicBezTo>
                <a:cubicBezTo>
                  <a:pt x="12645" y="11622"/>
                  <a:pt x="13633" y="11657"/>
                  <a:pt x="14593" y="11692"/>
                </a:cubicBezTo>
                <a:cubicBezTo>
                  <a:pt x="15542" y="11727"/>
                  <a:pt x="16452" y="11758"/>
                  <a:pt x="17074" y="11758"/>
                </a:cubicBezTo>
                <a:cubicBezTo>
                  <a:pt x="17240" y="11758"/>
                  <a:pt x="17386" y="11756"/>
                  <a:pt x="17507" y="11751"/>
                </a:cubicBezTo>
                <a:cubicBezTo>
                  <a:pt x="18483" y="11715"/>
                  <a:pt x="19405" y="11265"/>
                  <a:pt x="20029" y="10513"/>
                </a:cubicBezTo>
                <a:cubicBezTo>
                  <a:pt x="20659" y="9762"/>
                  <a:pt x="20937" y="8771"/>
                  <a:pt x="20794" y="7797"/>
                </a:cubicBezTo>
                <a:cubicBezTo>
                  <a:pt x="20638" y="6685"/>
                  <a:pt x="19879" y="5687"/>
                  <a:pt x="18813" y="5175"/>
                </a:cubicBezTo>
                <a:cubicBezTo>
                  <a:pt x="18335" y="4952"/>
                  <a:pt x="17847" y="4840"/>
                  <a:pt x="17355" y="4840"/>
                </a:cubicBezTo>
                <a:cubicBezTo>
                  <a:pt x="17235" y="4840"/>
                  <a:pt x="17116" y="4847"/>
                  <a:pt x="16997" y="4860"/>
                </a:cubicBezTo>
                <a:cubicBezTo>
                  <a:pt x="16993" y="4861"/>
                  <a:pt x="16989" y="4861"/>
                  <a:pt x="16985" y="4861"/>
                </a:cubicBezTo>
                <a:cubicBezTo>
                  <a:pt x="16943" y="4861"/>
                  <a:pt x="16899" y="4819"/>
                  <a:pt x="16890" y="4763"/>
                </a:cubicBezTo>
                <a:cubicBezTo>
                  <a:pt x="16386" y="2012"/>
                  <a:pt x="13953" y="1"/>
                  <a:pt x="1116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4"/>
          <p:cNvSpPr/>
          <p:nvPr/>
        </p:nvSpPr>
        <p:spPr>
          <a:xfrm>
            <a:off x="8039875" y="2799050"/>
            <a:ext cx="523425" cy="298525"/>
          </a:xfrm>
          <a:custGeom>
            <a:avLst/>
            <a:gdLst/>
            <a:ahLst/>
            <a:cxnLst/>
            <a:rect l="l" t="t" r="r" b="b"/>
            <a:pathLst>
              <a:path w="20937" h="11941" extrusionOk="0">
                <a:moveTo>
                  <a:pt x="11151" y="841"/>
                </a:moveTo>
                <a:cubicBezTo>
                  <a:pt x="13537" y="841"/>
                  <a:pt x="15632" y="2559"/>
                  <a:pt x="16065" y="4914"/>
                </a:cubicBezTo>
                <a:cubicBezTo>
                  <a:pt x="16149" y="5372"/>
                  <a:pt x="16540" y="5701"/>
                  <a:pt x="16979" y="5701"/>
                </a:cubicBezTo>
                <a:cubicBezTo>
                  <a:pt x="17014" y="5701"/>
                  <a:pt x="17050" y="5699"/>
                  <a:pt x="17087" y="5694"/>
                </a:cubicBezTo>
                <a:cubicBezTo>
                  <a:pt x="17177" y="5684"/>
                  <a:pt x="17267" y="5679"/>
                  <a:pt x="17356" y="5679"/>
                </a:cubicBezTo>
                <a:cubicBezTo>
                  <a:pt x="17725" y="5679"/>
                  <a:pt x="18084" y="5765"/>
                  <a:pt x="18452" y="5934"/>
                </a:cubicBezTo>
                <a:cubicBezTo>
                  <a:pt x="19263" y="6325"/>
                  <a:pt x="19849" y="7083"/>
                  <a:pt x="19962" y="7915"/>
                </a:cubicBezTo>
                <a:cubicBezTo>
                  <a:pt x="20074" y="8667"/>
                  <a:pt x="19872" y="9395"/>
                  <a:pt x="19384" y="9973"/>
                </a:cubicBezTo>
                <a:cubicBezTo>
                  <a:pt x="18910" y="10544"/>
                  <a:pt x="18213" y="10888"/>
                  <a:pt x="17476" y="10912"/>
                </a:cubicBezTo>
                <a:cubicBezTo>
                  <a:pt x="17367" y="10916"/>
                  <a:pt x="17233" y="10918"/>
                  <a:pt x="17079" y="10918"/>
                </a:cubicBezTo>
                <a:cubicBezTo>
                  <a:pt x="16463" y="10918"/>
                  <a:pt x="15531" y="10886"/>
                  <a:pt x="14624" y="10850"/>
                </a:cubicBezTo>
                <a:cubicBezTo>
                  <a:pt x="13651" y="10816"/>
                  <a:pt x="12647" y="10781"/>
                  <a:pt x="11925" y="10781"/>
                </a:cubicBezTo>
                <a:cubicBezTo>
                  <a:pt x="11712" y="10781"/>
                  <a:pt x="11523" y="10784"/>
                  <a:pt x="11367" y="10791"/>
                </a:cubicBezTo>
                <a:cubicBezTo>
                  <a:pt x="10578" y="10821"/>
                  <a:pt x="9070" y="10888"/>
                  <a:pt x="7621" y="10957"/>
                </a:cubicBezTo>
                <a:cubicBezTo>
                  <a:pt x="6284" y="11016"/>
                  <a:pt x="4993" y="11075"/>
                  <a:pt x="4362" y="11099"/>
                </a:cubicBezTo>
                <a:cubicBezTo>
                  <a:pt x="4315" y="11101"/>
                  <a:pt x="4268" y="11102"/>
                  <a:pt x="4221" y="11102"/>
                </a:cubicBezTo>
                <a:cubicBezTo>
                  <a:pt x="3359" y="11102"/>
                  <a:pt x="2550" y="10773"/>
                  <a:pt x="1923" y="10175"/>
                </a:cubicBezTo>
                <a:cubicBezTo>
                  <a:pt x="1261" y="9553"/>
                  <a:pt x="887" y="8705"/>
                  <a:pt x="872" y="7788"/>
                </a:cubicBezTo>
                <a:cubicBezTo>
                  <a:pt x="849" y="5986"/>
                  <a:pt x="2290" y="4464"/>
                  <a:pt x="4092" y="4388"/>
                </a:cubicBezTo>
                <a:lnTo>
                  <a:pt x="4234" y="4388"/>
                </a:lnTo>
                <a:cubicBezTo>
                  <a:pt x="4611" y="4388"/>
                  <a:pt x="4978" y="4447"/>
                  <a:pt x="5331" y="4575"/>
                </a:cubicBezTo>
                <a:cubicBezTo>
                  <a:pt x="5437" y="4611"/>
                  <a:pt x="5545" y="4628"/>
                  <a:pt x="5651" y="4628"/>
                </a:cubicBezTo>
                <a:cubicBezTo>
                  <a:pt x="6034" y="4628"/>
                  <a:pt x="6390" y="4404"/>
                  <a:pt x="6531" y="4028"/>
                </a:cubicBezTo>
                <a:cubicBezTo>
                  <a:pt x="7252" y="2174"/>
                  <a:pt x="9001" y="920"/>
                  <a:pt x="10983" y="844"/>
                </a:cubicBezTo>
                <a:cubicBezTo>
                  <a:pt x="11039" y="842"/>
                  <a:pt x="11095" y="841"/>
                  <a:pt x="11151" y="841"/>
                </a:cubicBezTo>
                <a:close/>
                <a:moveTo>
                  <a:pt x="11168" y="1"/>
                </a:moveTo>
                <a:cubicBezTo>
                  <a:pt x="11097" y="1"/>
                  <a:pt x="11026" y="2"/>
                  <a:pt x="10954" y="5"/>
                </a:cubicBezTo>
                <a:cubicBezTo>
                  <a:pt x="8634" y="95"/>
                  <a:pt x="6585" y="1558"/>
                  <a:pt x="5751" y="3727"/>
                </a:cubicBezTo>
                <a:cubicBezTo>
                  <a:pt x="5736" y="3770"/>
                  <a:pt x="5697" y="3786"/>
                  <a:pt x="5657" y="3786"/>
                </a:cubicBezTo>
                <a:cubicBezTo>
                  <a:pt x="5641" y="3786"/>
                  <a:pt x="5624" y="3784"/>
                  <a:pt x="5609" y="3779"/>
                </a:cubicBezTo>
                <a:cubicBezTo>
                  <a:pt x="5159" y="3626"/>
                  <a:pt x="4690" y="3543"/>
                  <a:pt x="4219" y="3543"/>
                </a:cubicBezTo>
                <a:cubicBezTo>
                  <a:pt x="4164" y="3543"/>
                  <a:pt x="4109" y="3544"/>
                  <a:pt x="4054" y="3547"/>
                </a:cubicBezTo>
                <a:cubicBezTo>
                  <a:pt x="1811" y="3644"/>
                  <a:pt x="0" y="5552"/>
                  <a:pt x="31" y="7797"/>
                </a:cubicBezTo>
                <a:cubicBezTo>
                  <a:pt x="54" y="8944"/>
                  <a:pt x="512" y="10004"/>
                  <a:pt x="1344" y="10791"/>
                </a:cubicBezTo>
                <a:cubicBezTo>
                  <a:pt x="2133" y="11535"/>
                  <a:pt x="3146" y="11940"/>
                  <a:pt x="4227" y="11940"/>
                </a:cubicBezTo>
                <a:lnTo>
                  <a:pt x="4393" y="11940"/>
                </a:lnTo>
                <a:cubicBezTo>
                  <a:pt x="5023" y="11910"/>
                  <a:pt x="6315" y="11857"/>
                  <a:pt x="7657" y="11796"/>
                </a:cubicBezTo>
                <a:cubicBezTo>
                  <a:pt x="9107" y="11729"/>
                  <a:pt x="10615" y="11661"/>
                  <a:pt x="11405" y="11632"/>
                </a:cubicBezTo>
                <a:cubicBezTo>
                  <a:pt x="11554" y="11625"/>
                  <a:pt x="11736" y="11622"/>
                  <a:pt x="11944" y="11622"/>
                </a:cubicBezTo>
                <a:cubicBezTo>
                  <a:pt x="12645" y="11622"/>
                  <a:pt x="13633" y="11657"/>
                  <a:pt x="14593" y="11692"/>
                </a:cubicBezTo>
                <a:cubicBezTo>
                  <a:pt x="15542" y="11727"/>
                  <a:pt x="16452" y="11758"/>
                  <a:pt x="17074" y="11758"/>
                </a:cubicBezTo>
                <a:cubicBezTo>
                  <a:pt x="17240" y="11758"/>
                  <a:pt x="17386" y="11756"/>
                  <a:pt x="17507" y="11751"/>
                </a:cubicBezTo>
                <a:cubicBezTo>
                  <a:pt x="18483" y="11715"/>
                  <a:pt x="19405" y="11265"/>
                  <a:pt x="20029" y="10513"/>
                </a:cubicBezTo>
                <a:cubicBezTo>
                  <a:pt x="20659" y="9762"/>
                  <a:pt x="20937" y="8771"/>
                  <a:pt x="20794" y="7797"/>
                </a:cubicBezTo>
                <a:cubicBezTo>
                  <a:pt x="20638" y="6685"/>
                  <a:pt x="19879" y="5687"/>
                  <a:pt x="18813" y="5175"/>
                </a:cubicBezTo>
                <a:cubicBezTo>
                  <a:pt x="18335" y="4952"/>
                  <a:pt x="17847" y="4840"/>
                  <a:pt x="17355" y="4840"/>
                </a:cubicBezTo>
                <a:cubicBezTo>
                  <a:pt x="17235" y="4840"/>
                  <a:pt x="17116" y="4847"/>
                  <a:pt x="16997" y="4860"/>
                </a:cubicBezTo>
                <a:cubicBezTo>
                  <a:pt x="16993" y="4861"/>
                  <a:pt x="16989" y="4861"/>
                  <a:pt x="16985" y="4861"/>
                </a:cubicBezTo>
                <a:cubicBezTo>
                  <a:pt x="16943" y="4861"/>
                  <a:pt x="16899" y="4819"/>
                  <a:pt x="16890" y="4763"/>
                </a:cubicBezTo>
                <a:cubicBezTo>
                  <a:pt x="16386" y="2012"/>
                  <a:pt x="13953" y="1"/>
                  <a:pt x="1116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2" name="Google Shape;122;p4"/>
          <p:cNvGrpSpPr/>
          <p:nvPr/>
        </p:nvGrpSpPr>
        <p:grpSpPr>
          <a:xfrm>
            <a:off x="8234425" y="259325"/>
            <a:ext cx="464175" cy="83950"/>
            <a:chOff x="3760550" y="753275"/>
            <a:chExt cx="464175" cy="83950"/>
          </a:xfrm>
        </p:grpSpPr>
        <p:sp>
          <p:nvSpPr>
            <p:cNvPr id="123" name="Google Shape;123;p4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6" name="Google Shape;126;p4"/>
          <p:cNvSpPr/>
          <p:nvPr/>
        </p:nvSpPr>
        <p:spPr>
          <a:xfrm>
            <a:off x="182163" y="4604325"/>
            <a:ext cx="244200" cy="2337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"/>
          <p:cNvSpPr txBox="1">
            <a:spLocks noGrp="1"/>
          </p:cNvSpPr>
          <p:nvPr>
            <p:ph type="title"/>
          </p:nvPr>
        </p:nvSpPr>
        <p:spPr>
          <a:xfrm>
            <a:off x="720000" y="1953325"/>
            <a:ext cx="23364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9" name="Google Shape;129;p5"/>
          <p:cNvSpPr txBox="1">
            <a:spLocks noGrp="1"/>
          </p:cNvSpPr>
          <p:nvPr>
            <p:ph type="title" idx="2"/>
          </p:nvPr>
        </p:nvSpPr>
        <p:spPr>
          <a:xfrm>
            <a:off x="1250550" y="1380794"/>
            <a:ext cx="12753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30" name="Google Shape;130;p5"/>
          <p:cNvSpPr txBox="1">
            <a:spLocks noGrp="1"/>
          </p:cNvSpPr>
          <p:nvPr>
            <p:ph type="subTitle" idx="1"/>
          </p:nvPr>
        </p:nvSpPr>
        <p:spPr>
          <a:xfrm>
            <a:off x="720000" y="2329300"/>
            <a:ext cx="23364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5"/>
          <p:cNvSpPr txBox="1">
            <a:spLocks noGrp="1"/>
          </p:cNvSpPr>
          <p:nvPr>
            <p:ph type="title" idx="3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5"/>
          <p:cNvSpPr txBox="1">
            <a:spLocks noGrp="1"/>
          </p:cNvSpPr>
          <p:nvPr>
            <p:ph type="title" idx="4"/>
          </p:nvPr>
        </p:nvSpPr>
        <p:spPr>
          <a:xfrm>
            <a:off x="3403800" y="1953325"/>
            <a:ext cx="23364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3" name="Google Shape;133;p5"/>
          <p:cNvSpPr txBox="1">
            <a:spLocks noGrp="1"/>
          </p:cNvSpPr>
          <p:nvPr>
            <p:ph type="title" idx="5"/>
          </p:nvPr>
        </p:nvSpPr>
        <p:spPr>
          <a:xfrm>
            <a:off x="3934350" y="1380794"/>
            <a:ext cx="12753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34" name="Google Shape;134;p5"/>
          <p:cNvSpPr txBox="1">
            <a:spLocks noGrp="1"/>
          </p:cNvSpPr>
          <p:nvPr>
            <p:ph type="subTitle" idx="6"/>
          </p:nvPr>
        </p:nvSpPr>
        <p:spPr>
          <a:xfrm>
            <a:off x="3403800" y="2329300"/>
            <a:ext cx="23364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5"/>
          <p:cNvSpPr txBox="1">
            <a:spLocks noGrp="1"/>
          </p:cNvSpPr>
          <p:nvPr>
            <p:ph type="title" idx="7"/>
          </p:nvPr>
        </p:nvSpPr>
        <p:spPr>
          <a:xfrm>
            <a:off x="6087600" y="1953325"/>
            <a:ext cx="23364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6" name="Google Shape;136;p5"/>
          <p:cNvSpPr txBox="1">
            <a:spLocks noGrp="1"/>
          </p:cNvSpPr>
          <p:nvPr>
            <p:ph type="title" idx="8"/>
          </p:nvPr>
        </p:nvSpPr>
        <p:spPr>
          <a:xfrm>
            <a:off x="6618150" y="1380794"/>
            <a:ext cx="12753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37" name="Google Shape;137;p5"/>
          <p:cNvSpPr txBox="1">
            <a:spLocks noGrp="1"/>
          </p:cNvSpPr>
          <p:nvPr>
            <p:ph type="subTitle" idx="9"/>
          </p:nvPr>
        </p:nvSpPr>
        <p:spPr>
          <a:xfrm>
            <a:off x="6087600" y="2329300"/>
            <a:ext cx="23364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5"/>
          <p:cNvSpPr txBox="1">
            <a:spLocks noGrp="1"/>
          </p:cNvSpPr>
          <p:nvPr>
            <p:ph type="title" idx="13"/>
          </p:nvPr>
        </p:nvSpPr>
        <p:spPr>
          <a:xfrm>
            <a:off x="2061900" y="3572575"/>
            <a:ext cx="23364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9" name="Google Shape;139;p5"/>
          <p:cNvSpPr txBox="1">
            <a:spLocks noGrp="1"/>
          </p:cNvSpPr>
          <p:nvPr>
            <p:ph type="title" idx="14"/>
          </p:nvPr>
        </p:nvSpPr>
        <p:spPr>
          <a:xfrm>
            <a:off x="2592450" y="3000044"/>
            <a:ext cx="12753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40" name="Google Shape;140;p5"/>
          <p:cNvSpPr txBox="1">
            <a:spLocks noGrp="1"/>
          </p:cNvSpPr>
          <p:nvPr>
            <p:ph type="subTitle" idx="15"/>
          </p:nvPr>
        </p:nvSpPr>
        <p:spPr>
          <a:xfrm>
            <a:off x="2061900" y="3948550"/>
            <a:ext cx="23364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5"/>
          <p:cNvSpPr txBox="1">
            <a:spLocks noGrp="1"/>
          </p:cNvSpPr>
          <p:nvPr>
            <p:ph type="title" idx="16"/>
          </p:nvPr>
        </p:nvSpPr>
        <p:spPr>
          <a:xfrm>
            <a:off x="4745700" y="3572575"/>
            <a:ext cx="23364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42" name="Google Shape;142;p5"/>
          <p:cNvSpPr txBox="1">
            <a:spLocks noGrp="1"/>
          </p:cNvSpPr>
          <p:nvPr>
            <p:ph type="title" idx="17"/>
          </p:nvPr>
        </p:nvSpPr>
        <p:spPr>
          <a:xfrm>
            <a:off x="5276250" y="3000044"/>
            <a:ext cx="12753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43" name="Google Shape;143;p5"/>
          <p:cNvSpPr txBox="1">
            <a:spLocks noGrp="1"/>
          </p:cNvSpPr>
          <p:nvPr>
            <p:ph type="subTitle" idx="18"/>
          </p:nvPr>
        </p:nvSpPr>
        <p:spPr>
          <a:xfrm>
            <a:off x="4745700" y="3948550"/>
            <a:ext cx="23364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44" name="Google Shape;144;p5"/>
          <p:cNvGrpSpPr/>
          <p:nvPr/>
        </p:nvGrpSpPr>
        <p:grpSpPr>
          <a:xfrm>
            <a:off x="319657" y="4005708"/>
            <a:ext cx="1163877" cy="722280"/>
            <a:chOff x="2300725" y="3213450"/>
            <a:chExt cx="1492150" cy="926000"/>
          </a:xfrm>
        </p:grpSpPr>
        <p:sp>
          <p:nvSpPr>
            <p:cNvPr id="145" name="Google Shape;145;p5"/>
            <p:cNvSpPr/>
            <p:nvPr/>
          </p:nvSpPr>
          <p:spPr>
            <a:xfrm>
              <a:off x="2448400" y="3316175"/>
              <a:ext cx="1185900" cy="823275"/>
            </a:xfrm>
            <a:custGeom>
              <a:avLst/>
              <a:gdLst/>
              <a:ahLst/>
              <a:cxnLst/>
              <a:rect l="l" t="t" r="r" b="b"/>
              <a:pathLst>
                <a:path w="47436" h="32931" extrusionOk="0">
                  <a:moveTo>
                    <a:pt x="24790" y="0"/>
                  </a:moveTo>
                  <a:cubicBezTo>
                    <a:pt x="20889" y="0"/>
                    <a:pt x="16959" y="1435"/>
                    <a:pt x="13491" y="4059"/>
                  </a:cubicBezTo>
                  <a:cubicBezTo>
                    <a:pt x="11043" y="5913"/>
                    <a:pt x="8978" y="8180"/>
                    <a:pt x="7252" y="10718"/>
                  </a:cubicBezTo>
                  <a:cubicBezTo>
                    <a:pt x="4377" y="14943"/>
                    <a:pt x="2433" y="19897"/>
                    <a:pt x="1195" y="24875"/>
                  </a:cubicBezTo>
                  <a:cubicBezTo>
                    <a:pt x="707" y="26819"/>
                    <a:pt x="392" y="28770"/>
                    <a:pt x="143" y="30745"/>
                  </a:cubicBezTo>
                  <a:cubicBezTo>
                    <a:pt x="1" y="31909"/>
                    <a:pt x="999" y="32930"/>
                    <a:pt x="2291" y="32930"/>
                  </a:cubicBezTo>
                  <a:cubicBezTo>
                    <a:pt x="3334" y="32930"/>
                    <a:pt x="4220" y="32262"/>
                    <a:pt x="4415" y="31338"/>
                  </a:cubicBezTo>
                  <a:cubicBezTo>
                    <a:pt x="4737" y="29806"/>
                    <a:pt x="5128" y="28118"/>
                    <a:pt x="5616" y="26144"/>
                  </a:cubicBezTo>
                  <a:cubicBezTo>
                    <a:pt x="7823" y="17278"/>
                    <a:pt x="12996" y="6964"/>
                    <a:pt x="22438" y="4908"/>
                  </a:cubicBezTo>
                  <a:cubicBezTo>
                    <a:pt x="23479" y="4680"/>
                    <a:pt x="24475" y="4573"/>
                    <a:pt x="25427" y="4573"/>
                  </a:cubicBezTo>
                  <a:cubicBezTo>
                    <a:pt x="32049" y="4573"/>
                    <a:pt x="36515" y="9777"/>
                    <a:pt x="38714" y="15972"/>
                  </a:cubicBezTo>
                  <a:cubicBezTo>
                    <a:pt x="39434" y="18022"/>
                    <a:pt x="40530" y="21775"/>
                    <a:pt x="41011" y="23621"/>
                  </a:cubicBezTo>
                  <a:cubicBezTo>
                    <a:pt x="41783" y="26594"/>
                    <a:pt x="42331" y="29019"/>
                    <a:pt x="42729" y="31202"/>
                  </a:cubicBezTo>
                  <a:cubicBezTo>
                    <a:pt x="42902" y="32202"/>
                    <a:pt x="43855" y="32930"/>
                    <a:pt x="44965" y="32930"/>
                  </a:cubicBezTo>
                  <a:cubicBezTo>
                    <a:pt x="46370" y="32930"/>
                    <a:pt x="47435" y="31797"/>
                    <a:pt x="47210" y="30543"/>
                  </a:cubicBezTo>
                  <a:cubicBezTo>
                    <a:pt x="46970" y="29192"/>
                    <a:pt x="46669" y="27706"/>
                    <a:pt x="46302" y="26016"/>
                  </a:cubicBezTo>
                  <a:cubicBezTo>
                    <a:pt x="44531" y="17818"/>
                    <a:pt x="41677" y="9358"/>
                    <a:pt x="35184" y="3908"/>
                  </a:cubicBezTo>
                  <a:cubicBezTo>
                    <a:pt x="32008" y="1237"/>
                    <a:pt x="28412" y="0"/>
                    <a:pt x="247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2621625" y="3510000"/>
              <a:ext cx="827650" cy="629450"/>
            </a:xfrm>
            <a:custGeom>
              <a:avLst/>
              <a:gdLst/>
              <a:ahLst/>
              <a:cxnLst/>
              <a:rect l="l" t="t" r="r" b="b"/>
              <a:pathLst>
                <a:path w="33106" h="25178" extrusionOk="0">
                  <a:moveTo>
                    <a:pt x="17428" y="0"/>
                  </a:moveTo>
                  <a:cubicBezTo>
                    <a:pt x="14643" y="0"/>
                    <a:pt x="11837" y="1236"/>
                    <a:pt x="9362" y="3497"/>
                  </a:cubicBezTo>
                  <a:cubicBezTo>
                    <a:pt x="4692" y="7761"/>
                    <a:pt x="1990" y="14593"/>
                    <a:pt x="572" y="21468"/>
                  </a:cubicBezTo>
                  <a:cubicBezTo>
                    <a:pt x="437" y="22152"/>
                    <a:pt x="302" y="22797"/>
                    <a:pt x="181" y="23404"/>
                  </a:cubicBezTo>
                  <a:cubicBezTo>
                    <a:pt x="1" y="24329"/>
                    <a:pt x="781" y="25177"/>
                    <a:pt x="1817" y="25177"/>
                  </a:cubicBezTo>
                  <a:cubicBezTo>
                    <a:pt x="2613" y="25177"/>
                    <a:pt x="3296" y="24666"/>
                    <a:pt x="3445" y="23954"/>
                  </a:cubicBezTo>
                  <a:cubicBezTo>
                    <a:pt x="3535" y="23518"/>
                    <a:pt x="3634" y="23053"/>
                    <a:pt x="3732" y="22565"/>
                  </a:cubicBezTo>
                  <a:cubicBezTo>
                    <a:pt x="5308" y="14908"/>
                    <a:pt x="9001" y="6004"/>
                    <a:pt x="15750" y="4234"/>
                  </a:cubicBezTo>
                  <a:cubicBezTo>
                    <a:pt x="16384" y="4067"/>
                    <a:pt x="16990" y="3988"/>
                    <a:pt x="17569" y="3988"/>
                  </a:cubicBezTo>
                  <a:cubicBezTo>
                    <a:pt x="23860" y="3988"/>
                    <a:pt x="26980" y="13305"/>
                    <a:pt x="28452" y="20125"/>
                  </a:cubicBezTo>
                  <a:cubicBezTo>
                    <a:pt x="28743" y="21484"/>
                    <a:pt x="28999" y="22693"/>
                    <a:pt x="29232" y="23795"/>
                  </a:cubicBezTo>
                  <a:cubicBezTo>
                    <a:pt x="29405" y="24599"/>
                    <a:pt x="30170" y="25177"/>
                    <a:pt x="31078" y="25177"/>
                  </a:cubicBezTo>
                  <a:cubicBezTo>
                    <a:pt x="32226" y="25177"/>
                    <a:pt x="33105" y="24246"/>
                    <a:pt x="32925" y="23217"/>
                  </a:cubicBezTo>
                  <a:cubicBezTo>
                    <a:pt x="32887" y="22970"/>
                    <a:pt x="32842" y="22714"/>
                    <a:pt x="32790" y="22451"/>
                  </a:cubicBezTo>
                  <a:cubicBezTo>
                    <a:pt x="31521" y="15380"/>
                    <a:pt x="29487" y="8069"/>
                    <a:pt x="24856" y="3371"/>
                  </a:cubicBezTo>
                  <a:cubicBezTo>
                    <a:pt x="22585" y="1067"/>
                    <a:pt x="20015" y="0"/>
                    <a:pt x="17428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2779800" y="3681100"/>
              <a:ext cx="508450" cy="458350"/>
            </a:xfrm>
            <a:custGeom>
              <a:avLst/>
              <a:gdLst/>
              <a:ahLst/>
              <a:cxnLst/>
              <a:rect l="l" t="t" r="r" b="b"/>
              <a:pathLst>
                <a:path w="20338" h="18334" extrusionOk="0">
                  <a:moveTo>
                    <a:pt x="10691" y="1"/>
                  </a:moveTo>
                  <a:cubicBezTo>
                    <a:pt x="8908" y="1"/>
                    <a:pt x="7111" y="1058"/>
                    <a:pt x="5526" y="2989"/>
                  </a:cubicBezTo>
                  <a:cubicBezTo>
                    <a:pt x="2772" y="6345"/>
                    <a:pt x="1091" y="11561"/>
                    <a:pt x="129" y="16951"/>
                  </a:cubicBezTo>
                  <a:cubicBezTo>
                    <a:pt x="1" y="17672"/>
                    <a:pt x="617" y="18333"/>
                    <a:pt x="1428" y="18333"/>
                  </a:cubicBezTo>
                  <a:cubicBezTo>
                    <a:pt x="2082" y="18333"/>
                    <a:pt x="2629" y="17904"/>
                    <a:pt x="2734" y="17326"/>
                  </a:cubicBezTo>
                  <a:cubicBezTo>
                    <a:pt x="3770" y="11186"/>
                    <a:pt x="5571" y="5030"/>
                    <a:pt x="9611" y="3612"/>
                  </a:cubicBezTo>
                  <a:cubicBezTo>
                    <a:pt x="10008" y="3473"/>
                    <a:pt x="10390" y="3407"/>
                    <a:pt x="10758" y="3407"/>
                  </a:cubicBezTo>
                  <a:cubicBezTo>
                    <a:pt x="14862" y="3407"/>
                    <a:pt x="17171" y="11582"/>
                    <a:pt x="18107" y="17416"/>
                  </a:cubicBezTo>
                  <a:lnTo>
                    <a:pt x="18123" y="17499"/>
                  </a:lnTo>
                  <a:cubicBezTo>
                    <a:pt x="18197" y="17980"/>
                    <a:pt x="18647" y="18333"/>
                    <a:pt x="19181" y="18333"/>
                  </a:cubicBezTo>
                  <a:lnTo>
                    <a:pt x="19188" y="18333"/>
                  </a:lnTo>
                  <a:cubicBezTo>
                    <a:pt x="19842" y="18333"/>
                    <a:pt x="20337" y="17807"/>
                    <a:pt x="20247" y="17222"/>
                  </a:cubicBezTo>
                  <a:cubicBezTo>
                    <a:pt x="19413" y="11817"/>
                    <a:pt x="18093" y="6464"/>
                    <a:pt x="15442" y="2877"/>
                  </a:cubicBezTo>
                  <a:cubicBezTo>
                    <a:pt x="13990" y="911"/>
                    <a:pt x="12346" y="1"/>
                    <a:pt x="106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2300725" y="3213450"/>
              <a:ext cx="1492150" cy="905900"/>
            </a:xfrm>
            <a:custGeom>
              <a:avLst/>
              <a:gdLst/>
              <a:ahLst/>
              <a:cxnLst/>
              <a:rect l="l" t="t" r="r" b="b"/>
              <a:pathLst>
                <a:path w="59686" h="36236" extrusionOk="0">
                  <a:moveTo>
                    <a:pt x="22747" y="1"/>
                  </a:moveTo>
                  <a:cubicBezTo>
                    <a:pt x="21691" y="1"/>
                    <a:pt x="20690" y="160"/>
                    <a:pt x="19766" y="623"/>
                  </a:cubicBezTo>
                  <a:cubicBezTo>
                    <a:pt x="17760" y="1621"/>
                    <a:pt x="16613" y="3679"/>
                    <a:pt x="15494" y="5668"/>
                  </a:cubicBezTo>
                  <a:cubicBezTo>
                    <a:pt x="14840" y="6839"/>
                    <a:pt x="14226" y="7936"/>
                    <a:pt x="13460" y="8837"/>
                  </a:cubicBezTo>
                  <a:cubicBezTo>
                    <a:pt x="12597" y="9842"/>
                    <a:pt x="11403" y="10712"/>
                    <a:pt x="10255" y="11554"/>
                  </a:cubicBezTo>
                  <a:cubicBezTo>
                    <a:pt x="8572" y="12791"/>
                    <a:pt x="6832" y="14062"/>
                    <a:pt x="5946" y="15863"/>
                  </a:cubicBezTo>
                  <a:cubicBezTo>
                    <a:pt x="5014" y="17769"/>
                    <a:pt x="5014" y="19931"/>
                    <a:pt x="5014" y="22025"/>
                  </a:cubicBezTo>
                  <a:cubicBezTo>
                    <a:pt x="5014" y="23520"/>
                    <a:pt x="5014" y="24931"/>
                    <a:pt x="4661" y="26087"/>
                  </a:cubicBezTo>
                  <a:cubicBezTo>
                    <a:pt x="3895" y="28645"/>
                    <a:pt x="2966" y="29681"/>
                    <a:pt x="2139" y="30606"/>
                  </a:cubicBezTo>
                  <a:cubicBezTo>
                    <a:pt x="1216" y="31642"/>
                    <a:pt x="346" y="32618"/>
                    <a:pt x="0" y="35297"/>
                  </a:cubicBezTo>
                  <a:lnTo>
                    <a:pt x="833" y="35411"/>
                  </a:lnTo>
                  <a:cubicBezTo>
                    <a:pt x="1141" y="32986"/>
                    <a:pt x="1861" y="32182"/>
                    <a:pt x="2769" y="31161"/>
                  </a:cubicBezTo>
                  <a:cubicBezTo>
                    <a:pt x="3649" y="30177"/>
                    <a:pt x="4639" y="29067"/>
                    <a:pt x="5472" y="26334"/>
                  </a:cubicBezTo>
                  <a:cubicBezTo>
                    <a:pt x="5855" y="25051"/>
                    <a:pt x="5855" y="23579"/>
                    <a:pt x="5855" y="22025"/>
                  </a:cubicBezTo>
                  <a:cubicBezTo>
                    <a:pt x="5855" y="20028"/>
                    <a:pt x="5848" y="17964"/>
                    <a:pt x="6704" y="16238"/>
                  </a:cubicBezTo>
                  <a:cubicBezTo>
                    <a:pt x="7499" y="14624"/>
                    <a:pt x="9075" y="13460"/>
                    <a:pt x="10758" y="12236"/>
                  </a:cubicBezTo>
                  <a:cubicBezTo>
                    <a:pt x="11943" y="11366"/>
                    <a:pt x="13166" y="10466"/>
                    <a:pt x="14098" y="9385"/>
                  </a:cubicBezTo>
                  <a:cubicBezTo>
                    <a:pt x="14923" y="8422"/>
                    <a:pt x="15584" y="7230"/>
                    <a:pt x="16229" y="6080"/>
                  </a:cubicBezTo>
                  <a:cubicBezTo>
                    <a:pt x="17281" y="4205"/>
                    <a:pt x="18369" y="2252"/>
                    <a:pt x="20140" y="1375"/>
                  </a:cubicBezTo>
                  <a:cubicBezTo>
                    <a:pt x="20926" y="980"/>
                    <a:pt x="21809" y="841"/>
                    <a:pt x="22758" y="841"/>
                  </a:cubicBezTo>
                  <a:cubicBezTo>
                    <a:pt x="23830" y="841"/>
                    <a:pt x="24985" y="1018"/>
                    <a:pt x="26176" y="1202"/>
                  </a:cubicBezTo>
                  <a:cubicBezTo>
                    <a:pt x="27460" y="1396"/>
                    <a:pt x="28781" y="1593"/>
                    <a:pt x="30101" y="1593"/>
                  </a:cubicBezTo>
                  <a:cubicBezTo>
                    <a:pt x="31400" y="1593"/>
                    <a:pt x="32707" y="1412"/>
                    <a:pt x="33968" y="1232"/>
                  </a:cubicBezTo>
                  <a:cubicBezTo>
                    <a:pt x="35144" y="1063"/>
                    <a:pt x="36287" y="899"/>
                    <a:pt x="37350" y="899"/>
                  </a:cubicBezTo>
                  <a:cubicBezTo>
                    <a:pt x="38362" y="899"/>
                    <a:pt x="39303" y="1047"/>
                    <a:pt x="40131" y="1479"/>
                  </a:cubicBezTo>
                  <a:cubicBezTo>
                    <a:pt x="41902" y="2403"/>
                    <a:pt x="42916" y="4302"/>
                    <a:pt x="43990" y="6315"/>
                  </a:cubicBezTo>
                  <a:cubicBezTo>
                    <a:pt x="44612" y="7477"/>
                    <a:pt x="45258" y="8686"/>
                    <a:pt x="46062" y="9669"/>
                  </a:cubicBezTo>
                  <a:cubicBezTo>
                    <a:pt x="46963" y="10781"/>
                    <a:pt x="48170" y="11719"/>
                    <a:pt x="49341" y="12620"/>
                  </a:cubicBezTo>
                  <a:cubicBezTo>
                    <a:pt x="51000" y="13910"/>
                    <a:pt x="52562" y="15126"/>
                    <a:pt x="53328" y="16778"/>
                  </a:cubicBezTo>
                  <a:cubicBezTo>
                    <a:pt x="54146" y="18542"/>
                    <a:pt x="54101" y="20621"/>
                    <a:pt x="54063" y="22634"/>
                  </a:cubicBezTo>
                  <a:cubicBezTo>
                    <a:pt x="54034" y="24203"/>
                    <a:pt x="54003" y="25689"/>
                    <a:pt x="54371" y="26988"/>
                  </a:cubicBezTo>
                  <a:cubicBezTo>
                    <a:pt x="55144" y="29757"/>
                    <a:pt x="56120" y="30907"/>
                    <a:pt x="56983" y="31919"/>
                  </a:cubicBezTo>
                  <a:cubicBezTo>
                    <a:pt x="57877" y="32962"/>
                    <a:pt x="58574" y="33789"/>
                    <a:pt x="58844" y="36236"/>
                  </a:cubicBezTo>
                  <a:lnTo>
                    <a:pt x="59685" y="36146"/>
                  </a:lnTo>
                  <a:cubicBezTo>
                    <a:pt x="59385" y="33436"/>
                    <a:pt x="58529" y="32438"/>
                    <a:pt x="57621" y="31371"/>
                  </a:cubicBezTo>
                  <a:cubicBezTo>
                    <a:pt x="56817" y="30425"/>
                    <a:pt x="55902" y="29359"/>
                    <a:pt x="55174" y="26763"/>
                  </a:cubicBezTo>
                  <a:cubicBezTo>
                    <a:pt x="54845" y="25576"/>
                    <a:pt x="54873" y="24158"/>
                    <a:pt x="54904" y="22648"/>
                  </a:cubicBezTo>
                  <a:cubicBezTo>
                    <a:pt x="54949" y="20538"/>
                    <a:pt x="54987" y="18362"/>
                    <a:pt x="54093" y="16425"/>
                  </a:cubicBezTo>
                  <a:cubicBezTo>
                    <a:pt x="53238" y="14586"/>
                    <a:pt x="51519" y="13251"/>
                    <a:pt x="49852" y="11959"/>
                  </a:cubicBezTo>
                  <a:cubicBezTo>
                    <a:pt x="48726" y="11080"/>
                    <a:pt x="47555" y="10172"/>
                    <a:pt x="46714" y="9143"/>
                  </a:cubicBezTo>
                  <a:cubicBezTo>
                    <a:pt x="45963" y="8221"/>
                    <a:pt x="45332" y="7050"/>
                    <a:pt x="44732" y="5916"/>
                  </a:cubicBezTo>
                  <a:cubicBezTo>
                    <a:pt x="43644" y="3882"/>
                    <a:pt x="42525" y="1773"/>
                    <a:pt x="40522" y="730"/>
                  </a:cubicBezTo>
                  <a:cubicBezTo>
                    <a:pt x="39554" y="226"/>
                    <a:pt x="38493" y="57"/>
                    <a:pt x="37370" y="57"/>
                  </a:cubicBezTo>
                  <a:cubicBezTo>
                    <a:pt x="36248" y="57"/>
                    <a:pt x="35063" y="226"/>
                    <a:pt x="33847" y="398"/>
                  </a:cubicBezTo>
                  <a:cubicBezTo>
                    <a:pt x="32616" y="571"/>
                    <a:pt x="31341" y="758"/>
                    <a:pt x="30101" y="758"/>
                  </a:cubicBezTo>
                  <a:cubicBezTo>
                    <a:pt x="28840" y="758"/>
                    <a:pt x="27550" y="557"/>
                    <a:pt x="26304" y="369"/>
                  </a:cubicBezTo>
                  <a:cubicBezTo>
                    <a:pt x="25073" y="183"/>
                    <a:pt x="23878" y="1"/>
                    <a:pt x="227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9" name="Google Shape;149;p5"/>
          <p:cNvSpPr/>
          <p:nvPr/>
        </p:nvSpPr>
        <p:spPr>
          <a:xfrm>
            <a:off x="8505350" y="4285875"/>
            <a:ext cx="502450" cy="277550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5"/>
          <p:cNvSpPr/>
          <p:nvPr/>
        </p:nvSpPr>
        <p:spPr>
          <a:xfrm>
            <a:off x="7199975" y="4775225"/>
            <a:ext cx="244200" cy="2337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1" name="Google Shape;151;p5"/>
          <p:cNvGrpSpPr/>
          <p:nvPr/>
        </p:nvGrpSpPr>
        <p:grpSpPr>
          <a:xfrm>
            <a:off x="8698600" y="2515650"/>
            <a:ext cx="338350" cy="443675"/>
            <a:chOff x="4143625" y="3473950"/>
            <a:chExt cx="338350" cy="443675"/>
          </a:xfrm>
        </p:grpSpPr>
        <p:sp>
          <p:nvSpPr>
            <p:cNvPr id="152" name="Google Shape;152;p5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5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5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5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5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8" name="Google Shape;158;p5"/>
          <p:cNvGrpSpPr/>
          <p:nvPr/>
        </p:nvGrpSpPr>
        <p:grpSpPr>
          <a:xfrm>
            <a:off x="200750" y="3336763"/>
            <a:ext cx="287725" cy="219000"/>
            <a:chOff x="3648725" y="5042300"/>
            <a:chExt cx="287725" cy="219000"/>
          </a:xfrm>
        </p:grpSpPr>
        <p:sp>
          <p:nvSpPr>
            <p:cNvPr id="159" name="Google Shape;159;p5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5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5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2" name="Google Shape;162;p5"/>
          <p:cNvGrpSpPr/>
          <p:nvPr/>
        </p:nvGrpSpPr>
        <p:grpSpPr>
          <a:xfrm>
            <a:off x="2998013" y="4775225"/>
            <a:ext cx="464175" cy="83950"/>
            <a:chOff x="3760550" y="753275"/>
            <a:chExt cx="464175" cy="83950"/>
          </a:xfrm>
        </p:grpSpPr>
        <p:sp>
          <p:nvSpPr>
            <p:cNvPr id="163" name="Google Shape;163;p5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5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5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6" name="Google Shape;166;p5"/>
          <p:cNvSpPr/>
          <p:nvPr/>
        </p:nvSpPr>
        <p:spPr>
          <a:xfrm>
            <a:off x="40200" y="1846163"/>
            <a:ext cx="523425" cy="298525"/>
          </a:xfrm>
          <a:custGeom>
            <a:avLst/>
            <a:gdLst/>
            <a:ahLst/>
            <a:cxnLst/>
            <a:rect l="l" t="t" r="r" b="b"/>
            <a:pathLst>
              <a:path w="20937" h="11941" extrusionOk="0">
                <a:moveTo>
                  <a:pt x="11151" y="841"/>
                </a:moveTo>
                <a:cubicBezTo>
                  <a:pt x="13537" y="841"/>
                  <a:pt x="15632" y="2559"/>
                  <a:pt x="16065" y="4914"/>
                </a:cubicBezTo>
                <a:cubicBezTo>
                  <a:pt x="16149" y="5372"/>
                  <a:pt x="16540" y="5701"/>
                  <a:pt x="16979" y="5701"/>
                </a:cubicBezTo>
                <a:cubicBezTo>
                  <a:pt x="17014" y="5701"/>
                  <a:pt x="17050" y="5699"/>
                  <a:pt x="17087" y="5694"/>
                </a:cubicBezTo>
                <a:cubicBezTo>
                  <a:pt x="17177" y="5684"/>
                  <a:pt x="17267" y="5679"/>
                  <a:pt x="17356" y="5679"/>
                </a:cubicBezTo>
                <a:cubicBezTo>
                  <a:pt x="17725" y="5679"/>
                  <a:pt x="18084" y="5765"/>
                  <a:pt x="18452" y="5934"/>
                </a:cubicBezTo>
                <a:cubicBezTo>
                  <a:pt x="19263" y="6325"/>
                  <a:pt x="19849" y="7083"/>
                  <a:pt x="19962" y="7915"/>
                </a:cubicBezTo>
                <a:cubicBezTo>
                  <a:pt x="20074" y="8667"/>
                  <a:pt x="19872" y="9395"/>
                  <a:pt x="19384" y="9973"/>
                </a:cubicBezTo>
                <a:cubicBezTo>
                  <a:pt x="18910" y="10544"/>
                  <a:pt x="18213" y="10888"/>
                  <a:pt x="17476" y="10912"/>
                </a:cubicBezTo>
                <a:cubicBezTo>
                  <a:pt x="17367" y="10916"/>
                  <a:pt x="17233" y="10918"/>
                  <a:pt x="17079" y="10918"/>
                </a:cubicBezTo>
                <a:cubicBezTo>
                  <a:pt x="16463" y="10918"/>
                  <a:pt x="15531" y="10886"/>
                  <a:pt x="14624" y="10850"/>
                </a:cubicBezTo>
                <a:cubicBezTo>
                  <a:pt x="13651" y="10816"/>
                  <a:pt x="12647" y="10781"/>
                  <a:pt x="11925" y="10781"/>
                </a:cubicBezTo>
                <a:cubicBezTo>
                  <a:pt x="11712" y="10781"/>
                  <a:pt x="11523" y="10784"/>
                  <a:pt x="11367" y="10791"/>
                </a:cubicBezTo>
                <a:cubicBezTo>
                  <a:pt x="10578" y="10821"/>
                  <a:pt x="9070" y="10888"/>
                  <a:pt x="7621" y="10957"/>
                </a:cubicBezTo>
                <a:cubicBezTo>
                  <a:pt x="6284" y="11016"/>
                  <a:pt x="4993" y="11075"/>
                  <a:pt x="4362" y="11099"/>
                </a:cubicBezTo>
                <a:cubicBezTo>
                  <a:pt x="4315" y="11101"/>
                  <a:pt x="4268" y="11102"/>
                  <a:pt x="4221" y="11102"/>
                </a:cubicBezTo>
                <a:cubicBezTo>
                  <a:pt x="3359" y="11102"/>
                  <a:pt x="2550" y="10773"/>
                  <a:pt x="1923" y="10175"/>
                </a:cubicBezTo>
                <a:cubicBezTo>
                  <a:pt x="1261" y="9553"/>
                  <a:pt x="887" y="8705"/>
                  <a:pt x="872" y="7788"/>
                </a:cubicBezTo>
                <a:cubicBezTo>
                  <a:pt x="849" y="5986"/>
                  <a:pt x="2290" y="4464"/>
                  <a:pt x="4092" y="4388"/>
                </a:cubicBezTo>
                <a:lnTo>
                  <a:pt x="4234" y="4388"/>
                </a:lnTo>
                <a:cubicBezTo>
                  <a:pt x="4611" y="4388"/>
                  <a:pt x="4978" y="4447"/>
                  <a:pt x="5331" y="4575"/>
                </a:cubicBezTo>
                <a:cubicBezTo>
                  <a:pt x="5437" y="4611"/>
                  <a:pt x="5545" y="4628"/>
                  <a:pt x="5651" y="4628"/>
                </a:cubicBezTo>
                <a:cubicBezTo>
                  <a:pt x="6034" y="4628"/>
                  <a:pt x="6390" y="4404"/>
                  <a:pt x="6531" y="4028"/>
                </a:cubicBezTo>
                <a:cubicBezTo>
                  <a:pt x="7252" y="2174"/>
                  <a:pt x="9001" y="920"/>
                  <a:pt x="10983" y="844"/>
                </a:cubicBezTo>
                <a:cubicBezTo>
                  <a:pt x="11039" y="842"/>
                  <a:pt x="11095" y="841"/>
                  <a:pt x="11151" y="841"/>
                </a:cubicBezTo>
                <a:close/>
                <a:moveTo>
                  <a:pt x="11168" y="1"/>
                </a:moveTo>
                <a:cubicBezTo>
                  <a:pt x="11097" y="1"/>
                  <a:pt x="11026" y="2"/>
                  <a:pt x="10954" y="5"/>
                </a:cubicBezTo>
                <a:cubicBezTo>
                  <a:pt x="8634" y="95"/>
                  <a:pt x="6585" y="1558"/>
                  <a:pt x="5751" y="3727"/>
                </a:cubicBezTo>
                <a:cubicBezTo>
                  <a:pt x="5736" y="3770"/>
                  <a:pt x="5697" y="3786"/>
                  <a:pt x="5657" y="3786"/>
                </a:cubicBezTo>
                <a:cubicBezTo>
                  <a:pt x="5641" y="3786"/>
                  <a:pt x="5624" y="3784"/>
                  <a:pt x="5609" y="3779"/>
                </a:cubicBezTo>
                <a:cubicBezTo>
                  <a:pt x="5159" y="3626"/>
                  <a:pt x="4690" y="3543"/>
                  <a:pt x="4219" y="3543"/>
                </a:cubicBezTo>
                <a:cubicBezTo>
                  <a:pt x="4164" y="3543"/>
                  <a:pt x="4109" y="3544"/>
                  <a:pt x="4054" y="3547"/>
                </a:cubicBezTo>
                <a:cubicBezTo>
                  <a:pt x="1811" y="3644"/>
                  <a:pt x="0" y="5552"/>
                  <a:pt x="31" y="7797"/>
                </a:cubicBezTo>
                <a:cubicBezTo>
                  <a:pt x="54" y="8944"/>
                  <a:pt x="512" y="10004"/>
                  <a:pt x="1344" y="10791"/>
                </a:cubicBezTo>
                <a:cubicBezTo>
                  <a:pt x="2133" y="11535"/>
                  <a:pt x="3146" y="11940"/>
                  <a:pt x="4227" y="11940"/>
                </a:cubicBezTo>
                <a:lnTo>
                  <a:pt x="4393" y="11940"/>
                </a:lnTo>
                <a:cubicBezTo>
                  <a:pt x="5023" y="11910"/>
                  <a:pt x="6315" y="11857"/>
                  <a:pt x="7657" y="11796"/>
                </a:cubicBezTo>
                <a:cubicBezTo>
                  <a:pt x="9107" y="11729"/>
                  <a:pt x="10615" y="11661"/>
                  <a:pt x="11405" y="11632"/>
                </a:cubicBezTo>
                <a:cubicBezTo>
                  <a:pt x="11554" y="11625"/>
                  <a:pt x="11736" y="11622"/>
                  <a:pt x="11944" y="11622"/>
                </a:cubicBezTo>
                <a:cubicBezTo>
                  <a:pt x="12645" y="11622"/>
                  <a:pt x="13633" y="11657"/>
                  <a:pt x="14593" y="11692"/>
                </a:cubicBezTo>
                <a:cubicBezTo>
                  <a:pt x="15542" y="11727"/>
                  <a:pt x="16452" y="11758"/>
                  <a:pt x="17074" y="11758"/>
                </a:cubicBezTo>
                <a:cubicBezTo>
                  <a:pt x="17240" y="11758"/>
                  <a:pt x="17386" y="11756"/>
                  <a:pt x="17507" y="11751"/>
                </a:cubicBezTo>
                <a:cubicBezTo>
                  <a:pt x="18483" y="11715"/>
                  <a:pt x="19405" y="11265"/>
                  <a:pt x="20029" y="10513"/>
                </a:cubicBezTo>
                <a:cubicBezTo>
                  <a:pt x="20659" y="9762"/>
                  <a:pt x="20937" y="8771"/>
                  <a:pt x="20794" y="7797"/>
                </a:cubicBezTo>
                <a:cubicBezTo>
                  <a:pt x="20638" y="6685"/>
                  <a:pt x="19879" y="5687"/>
                  <a:pt x="18813" y="5175"/>
                </a:cubicBezTo>
                <a:cubicBezTo>
                  <a:pt x="18335" y="4952"/>
                  <a:pt x="17847" y="4840"/>
                  <a:pt x="17355" y="4840"/>
                </a:cubicBezTo>
                <a:cubicBezTo>
                  <a:pt x="17235" y="4840"/>
                  <a:pt x="17116" y="4847"/>
                  <a:pt x="16997" y="4860"/>
                </a:cubicBezTo>
                <a:cubicBezTo>
                  <a:pt x="16993" y="4861"/>
                  <a:pt x="16989" y="4861"/>
                  <a:pt x="16985" y="4861"/>
                </a:cubicBezTo>
                <a:cubicBezTo>
                  <a:pt x="16943" y="4861"/>
                  <a:pt x="16899" y="4819"/>
                  <a:pt x="16890" y="4763"/>
                </a:cubicBezTo>
                <a:cubicBezTo>
                  <a:pt x="16386" y="2012"/>
                  <a:pt x="13953" y="1"/>
                  <a:pt x="1116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5"/>
          <p:cNvSpPr/>
          <p:nvPr/>
        </p:nvSpPr>
        <p:spPr>
          <a:xfrm>
            <a:off x="204960" y="519606"/>
            <a:ext cx="433687" cy="423547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5"/>
          <p:cNvSpPr/>
          <p:nvPr/>
        </p:nvSpPr>
        <p:spPr>
          <a:xfrm>
            <a:off x="1006350" y="223175"/>
            <a:ext cx="244200" cy="2337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9" name="Google Shape;169;p5"/>
          <p:cNvGrpSpPr/>
          <p:nvPr/>
        </p:nvGrpSpPr>
        <p:grpSpPr>
          <a:xfrm>
            <a:off x="6618150" y="230525"/>
            <a:ext cx="287725" cy="219000"/>
            <a:chOff x="3648725" y="5042300"/>
            <a:chExt cx="287725" cy="219000"/>
          </a:xfrm>
        </p:grpSpPr>
        <p:sp>
          <p:nvSpPr>
            <p:cNvPr id="170" name="Google Shape;170;p5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5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5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10"/>
          <p:cNvSpPr txBox="1">
            <a:spLocks noGrp="1"/>
          </p:cNvSpPr>
          <p:nvPr>
            <p:ph type="title"/>
          </p:nvPr>
        </p:nvSpPr>
        <p:spPr>
          <a:xfrm>
            <a:off x="2650800" y="2563264"/>
            <a:ext cx="38424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54" name="Google Shape;354;p10"/>
          <p:cNvSpPr txBox="1">
            <a:spLocks noGrp="1"/>
          </p:cNvSpPr>
          <p:nvPr>
            <p:ph type="title" idx="2"/>
          </p:nvPr>
        </p:nvSpPr>
        <p:spPr>
          <a:xfrm>
            <a:off x="3995850" y="1435416"/>
            <a:ext cx="11523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7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355" name="Google Shape;355;p10"/>
          <p:cNvSpPr txBox="1">
            <a:spLocks noGrp="1"/>
          </p:cNvSpPr>
          <p:nvPr>
            <p:ph type="subTitle" idx="1"/>
          </p:nvPr>
        </p:nvSpPr>
        <p:spPr>
          <a:xfrm>
            <a:off x="2890800" y="3309608"/>
            <a:ext cx="3362400" cy="5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6" name="Google Shape;356;p10"/>
          <p:cNvSpPr/>
          <p:nvPr/>
        </p:nvSpPr>
        <p:spPr>
          <a:xfrm>
            <a:off x="1676925" y="4772750"/>
            <a:ext cx="502450" cy="277550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10"/>
          <p:cNvSpPr/>
          <p:nvPr/>
        </p:nvSpPr>
        <p:spPr>
          <a:xfrm>
            <a:off x="1116163" y="4332813"/>
            <a:ext cx="282275" cy="275675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8" name="Google Shape;358;p10"/>
          <p:cNvGrpSpPr/>
          <p:nvPr/>
        </p:nvGrpSpPr>
        <p:grpSpPr>
          <a:xfrm>
            <a:off x="7044025" y="4782575"/>
            <a:ext cx="287725" cy="219000"/>
            <a:chOff x="3648725" y="5042300"/>
            <a:chExt cx="287725" cy="219000"/>
          </a:xfrm>
        </p:grpSpPr>
        <p:sp>
          <p:nvSpPr>
            <p:cNvPr id="359" name="Google Shape;359;p10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10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10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2" name="Google Shape;362;p10"/>
          <p:cNvSpPr/>
          <p:nvPr/>
        </p:nvSpPr>
        <p:spPr>
          <a:xfrm>
            <a:off x="8698600" y="4850025"/>
            <a:ext cx="136275" cy="84100"/>
          </a:xfrm>
          <a:custGeom>
            <a:avLst/>
            <a:gdLst/>
            <a:ahLst/>
            <a:cxnLst/>
            <a:rect l="l" t="t" r="r" b="b"/>
            <a:pathLst>
              <a:path w="5451" h="3364" extrusionOk="0">
                <a:moveTo>
                  <a:pt x="4979" y="0"/>
                </a:moveTo>
                <a:cubicBezTo>
                  <a:pt x="4856" y="0"/>
                  <a:pt x="4736" y="52"/>
                  <a:pt x="4656" y="149"/>
                </a:cubicBezTo>
                <a:lnTo>
                  <a:pt x="2710" y="2491"/>
                </a:lnTo>
                <a:lnTo>
                  <a:pt x="797" y="194"/>
                </a:lnTo>
                <a:cubicBezTo>
                  <a:pt x="714" y="94"/>
                  <a:pt x="593" y="43"/>
                  <a:pt x="473" y="43"/>
                </a:cubicBezTo>
                <a:cubicBezTo>
                  <a:pt x="377" y="43"/>
                  <a:pt x="281" y="76"/>
                  <a:pt x="204" y="142"/>
                </a:cubicBezTo>
                <a:cubicBezTo>
                  <a:pt x="24" y="292"/>
                  <a:pt x="1" y="555"/>
                  <a:pt x="152" y="735"/>
                </a:cubicBezTo>
                <a:lnTo>
                  <a:pt x="2103" y="3077"/>
                </a:lnTo>
                <a:cubicBezTo>
                  <a:pt x="2253" y="3257"/>
                  <a:pt x="2478" y="3363"/>
                  <a:pt x="2710" y="3363"/>
                </a:cubicBezTo>
                <a:cubicBezTo>
                  <a:pt x="2944" y="3363"/>
                  <a:pt x="3170" y="3257"/>
                  <a:pt x="3319" y="3077"/>
                </a:cubicBezTo>
                <a:lnTo>
                  <a:pt x="5301" y="690"/>
                </a:lnTo>
                <a:cubicBezTo>
                  <a:pt x="5450" y="510"/>
                  <a:pt x="5422" y="247"/>
                  <a:pt x="5249" y="97"/>
                </a:cubicBezTo>
                <a:cubicBezTo>
                  <a:pt x="5170" y="32"/>
                  <a:pt x="5074" y="0"/>
                  <a:pt x="49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3" name="Google Shape;363;p10"/>
          <p:cNvGrpSpPr/>
          <p:nvPr/>
        </p:nvGrpSpPr>
        <p:grpSpPr>
          <a:xfrm>
            <a:off x="318625" y="518063"/>
            <a:ext cx="287725" cy="219000"/>
            <a:chOff x="3648725" y="5042300"/>
            <a:chExt cx="287725" cy="219000"/>
          </a:xfrm>
        </p:grpSpPr>
        <p:sp>
          <p:nvSpPr>
            <p:cNvPr id="364" name="Google Shape;364;p10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10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10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7" name="Google Shape;367;p10"/>
          <p:cNvSpPr/>
          <p:nvPr/>
        </p:nvSpPr>
        <p:spPr>
          <a:xfrm>
            <a:off x="8834875" y="2889475"/>
            <a:ext cx="244200" cy="2337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8" name="Google Shape;368;p10"/>
          <p:cNvGrpSpPr/>
          <p:nvPr/>
        </p:nvGrpSpPr>
        <p:grpSpPr>
          <a:xfrm>
            <a:off x="8090538" y="2784475"/>
            <a:ext cx="338350" cy="443675"/>
            <a:chOff x="4143625" y="3473950"/>
            <a:chExt cx="338350" cy="443675"/>
          </a:xfrm>
        </p:grpSpPr>
        <p:sp>
          <p:nvSpPr>
            <p:cNvPr id="369" name="Google Shape;369;p10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10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10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10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10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10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5" name="Google Shape;375;p10"/>
          <p:cNvGrpSpPr/>
          <p:nvPr/>
        </p:nvGrpSpPr>
        <p:grpSpPr>
          <a:xfrm>
            <a:off x="1887988" y="162525"/>
            <a:ext cx="464175" cy="83950"/>
            <a:chOff x="3760550" y="753275"/>
            <a:chExt cx="464175" cy="83950"/>
          </a:xfrm>
        </p:grpSpPr>
        <p:sp>
          <p:nvSpPr>
            <p:cNvPr id="376" name="Google Shape;376;p10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10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10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9" name="Google Shape;379;p10"/>
          <p:cNvSpPr/>
          <p:nvPr/>
        </p:nvSpPr>
        <p:spPr>
          <a:xfrm>
            <a:off x="8234421" y="3974525"/>
            <a:ext cx="678568" cy="387008"/>
          </a:xfrm>
          <a:custGeom>
            <a:avLst/>
            <a:gdLst/>
            <a:ahLst/>
            <a:cxnLst/>
            <a:rect l="l" t="t" r="r" b="b"/>
            <a:pathLst>
              <a:path w="20937" h="11941" extrusionOk="0">
                <a:moveTo>
                  <a:pt x="11151" y="841"/>
                </a:moveTo>
                <a:cubicBezTo>
                  <a:pt x="13537" y="841"/>
                  <a:pt x="15632" y="2559"/>
                  <a:pt x="16065" y="4914"/>
                </a:cubicBezTo>
                <a:cubicBezTo>
                  <a:pt x="16149" y="5372"/>
                  <a:pt x="16540" y="5701"/>
                  <a:pt x="16979" y="5701"/>
                </a:cubicBezTo>
                <a:cubicBezTo>
                  <a:pt x="17014" y="5701"/>
                  <a:pt x="17050" y="5699"/>
                  <a:pt x="17087" y="5694"/>
                </a:cubicBezTo>
                <a:cubicBezTo>
                  <a:pt x="17177" y="5684"/>
                  <a:pt x="17267" y="5679"/>
                  <a:pt x="17356" y="5679"/>
                </a:cubicBezTo>
                <a:cubicBezTo>
                  <a:pt x="17725" y="5679"/>
                  <a:pt x="18084" y="5765"/>
                  <a:pt x="18452" y="5934"/>
                </a:cubicBezTo>
                <a:cubicBezTo>
                  <a:pt x="19263" y="6325"/>
                  <a:pt x="19849" y="7083"/>
                  <a:pt x="19962" y="7915"/>
                </a:cubicBezTo>
                <a:cubicBezTo>
                  <a:pt x="20074" y="8667"/>
                  <a:pt x="19872" y="9395"/>
                  <a:pt x="19384" y="9973"/>
                </a:cubicBezTo>
                <a:cubicBezTo>
                  <a:pt x="18910" y="10544"/>
                  <a:pt x="18213" y="10888"/>
                  <a:pt x="17476" y="10912"/>
                </a:cubicBezTo>
                <a:cubicBezTo>
                  <a:pt x="17367" y="10916"/>
                  <a:pt x="17233" y="10918"/>
                  <a:pt x="17079" y="10918"/>
                </a:cubicBezTo>
                <a:cubicBezTo>
                  <a:pt x="16463" y="10918"/>
                  <a:pt x="15531" y="10886"/>
                  <a:pt x="14624" y="10850"/>
                </a:cubicBezTo>
                <a:cubicBezTo>
                  <a:pt x="13651" y="10816"/>
                  <a:pt x="12647" y="10781"/>
                  <a:pt x="11925" y="10781"/>
                </a:cubicBezTo>
                <a:cubicBezTo>
                  <a:pt x="11712" y="10781"/>
                  <a:pt x="11523" y="10784"/>
                  <a:pt x="11367" y="10791"/>
                </a:cubicBezTo>
                <a:cubicBezTo>
                  <a:pt x="10578" y="10821"/>
                  <a:pt x="9070" y="10888"/>
                  <a:pt x="7621" y="10957"/>
                </a:cubicBezTo>
                <a:cubicBezTo>
                  <a:pt x="6284" y="11016"/>
                  <a:pt x="4993" y="11075"/>
                  <a:pt x="4362" y="11099"/>
                </a:cubicBezTo>
                <a:cubicBezTo>
                  <a:pt x="4315" y="11101"/>
                  <a:pt x="4268" y="11102"/>
                  <a:pt x="4221" y="11102"/>
                </a:cubicBezTo>
                <a:cubicBezTo>
                  <a:pt x="3359" y="11102"/>
                  <a:pt x="2550" y="10773"/>
                  <a:pt x="1923" y="10175"/>
                </a:cubicBezTo>
                <a:cubicBezTo>
                  <a:pt x="1261" y="9553"/>
                  <a:pt x="887" y="8705"/>
                  <a:pt x="872" y="7788"/>
                </a:cubicBezTo>
                <a:cubicBezTo>
                  <a:pt x="849" y="5986"/>
                  <a:pt x="2290" y="4464"/>
                  <a:pt x="4092" y="4388"/>
                </a:cubicBezTo>
                <a:lnTo>
                  <a:pt x="4234" y="4388"/>
                </a:lnTo>
                <a:cubicBezTo>
                  <a:pt x="4611" y="4388"/>
                  <a:pt x="4978" y="4447"/>
                  <a:pt x="5331" y="4575"/>
                </a:cubicBezTo>
                <a:cubicBezTo>
                  <a:pt x="5437" y="4611"/>
                  <a:pt x="5545" y="4628"/>
                  <a:pt x="5651" y="4628"/>
                </a:cubicBezTo>
                <a:cubicBezTo>
                  <a:pt x="6034" y="4628"/>
                  <a:pt x="6390" y="4404"/>
                  <a:pt x="6531" y="4028"/>
                </a:cubicBezTo>
                <a:cubicBezTo>
                  <a:pt x="7252" y="2174"/>
                  <a:pt x="9001" y="920"/>
                  <a:pt x="10983" y="844"/>
                </a:cubicBezTo>
                <a:cubicBezTo>
                  <a:pt x="11039" y="842"/>
                  <a:pt x="11095" y="841"/>
                  <a:pt x="11151" y="841"/>
                </a:cubicBezTo>
                <a:close/>
                <a:moveTo>
                  <a:pt x="11168" y="1"/>
                </a:moveTo>
                <a:cubicBezTo>
                  <a:pt x="11097" y="1"/>
                  <a:pt x="11026" y="2"/>
                  <a:pt x="10954" y="5"/>
                </a:cubicBezTo>
                <a:cubicBezTo>
                  <a:pt x="8634" y="95"/>
                  <a:pt x="6585" y="1558"/>
                  <a:pt x="5751" y="3727"/>
                </a:cubicBezTo>
                <a:cubicBezTo>
                  <a:pt x="5736" y="3770"/>
                  <a:pt x="5697" y="3786"/>
                  <a:pt x="5657" y="3786"/>
                </a:cubicBezTo>
                <a:cubicBezTo>
                  <a:pt x="5641" y="3786"/>
                  <a:pt x="5624" y="3784"/>
                  <a:pt x="5609" y="3779"/>
                </a:cubicBezTo>
                <a:cubicBezTo>
                  <a:pt x="5159" y="3626"/>
                  <a:pt x="4690" y="3543"/>
                  <a:pt x="4219" y="3543"/>
                </a:cubicBezTo>
                <a:cubicBezTo>
                  <a:pt x="4164" y="3543"/>
                  <a:pt x="4109" y="3544"/>
                  <a:pt x="4054" y="3547"/>
                </a:cubicBezTo>
                <a:cubicBezTo>
                  <a:pt x="1811" y="3644"/>
                  <a:pt x="0" y="5552"/>
                  <a:pt x="31" y="7797"/>
                </a:cubicBezTo>
                <a:cubicBezTo>
                  <a:pt x="54" y="8944"/>
                  <a:pt x="512" y="10004"/>
                  <a:pt x="1344" y="10791"/>
                </a:cubicBezTo>
                <a:cubicBezTo>
                  <a:pt x="2133" y="11535"/>
                  <a:pt x="3146" y="11940"/>
                  <a:pt x="4227" y="11940"/>
                </a:cubicBezTo>
                <a:lnTo>
                  <a:pt x="4393" y="11940"/>
                </a:lnTo>
                <a:cubicBezTo>
                  <a:pt x="5023" y="11910"/>
                  <a:pt x="6315" y="11857"/>
                  <a:pt x="7657" y="11796"/>
                </a:cubicBezTo>
                <a:cubicBezTo>
                  <a:pt x="9107" y="11729"/>
                  <a:pt x="10615" y="11661"/>
                  <a:pt x="11405" y="11632"/>
                </a:cubicBezTo>
                <a:cubicBezTo>
                  <a:pt x="11554" y="11625"/>
                  <a:pt x="11736" y="11622"/>
                  <a:pt x="11944" y="11622"/>
                </a:cubicBezTo>
                <a:cubicBezTo>
                  <a:pt x="12645" y="11622"/>
                  <a:pt x="13633" y="11657"/>
                  <a:pt x="14593" y="11692"/>
                </a:cubicBezTo>
                <a:cubicBezTo>
                  <a:pt x="15542" y="11727"/>
                  <a:pt x="16452" y="11758"/>
                  <a:pt x="17074" y="11758"/>
                </a:cubicBezTo>
                <a:cubicBezTo>
                  <a:pt x="17240" y="11758"/>
                  <a:pt x="17386" y="11756"/>
                  <a:pt x="17507" y="11751"/>
                </a:cubicBezTo>
                <a:cubicBezTo>
                  <a:pt x="18483" y="11715"/>
                  <a:pt x="19405" y="11265"/>
                  <a:pt x="20029" y="10513"/>
                </a:cubicBezTo>
                <a:cubicBezTo>
                  <a:pt x="20659" y="9762"/>
                  <a:pt x="20937" y="8771"/>
                  <a:pt x="20794" y="7797"/>
                </a:cubicBezTo>
                <a:cubicBezTo>
                  <a:pt x="20638" y="6685"/>
                  <a:pt x="19879" y="5687"/>
                  <a:pt x="18813" y="5175"/>
                </a:cubicBezTo>
                <a:cubicBezTo>
                  <a:pt x="18335" y="4952"/>
                  <a:pt x="17847" y="4840"/>
                  <a:pt x="17355" y="4840"/>
                </a:cubicBezTo>
                <a:cubicBezTo>
                  <a:pt x="17235" y="4840"/>
                  <a:pt x="17116" y="4847"/>
                  <a:pt x="16997" y="4860"/>
                </a:cubicBezTo>
                <a:cubicBezTo>
                  <a:pt x="16993" y="4861"/>
                  <a:pt x="16989" y="4861"/>
                  <a:pt x="16985" y="4861"/>
                </a:cubicBezTo>
                <a:cubicBezTo>
                  <a:pt x="16943" y="4861"/>
                  <a:pt x="16899" y="4819"/>
                  <a:pt x="16890" y="4763"/>
                </a:cubicBezTo>
                <a:cubicBezTo>
                  <a:pt x="16386" y="2012"/>
                  <a:pt x="13953" y="1"/>
                  <a:pt x="1116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0" name="Google Shape;380;p10"/>
          <p:cNvGrpSpPr/>
          <p:nvPr/>
        </p:nvGrpSpPr>
        <p:grpSpPr>
          <a:xfrm>
            <a:off x="8234425" y="259325"/>
            <a:ext cx="464175" cy="83950"/>
            <a:chOff x="3760550" y="753275"/>
            <a:chExt cx="464175" cy="83950"/>
          </a:xfrm>
        </p:grpSpPr>
        <p:sp>
          <p:nvSpPr>
            <p:cNvPr id="381" name="Google Shape;381;p10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10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10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4" name="Google Shape;384;p10"/>
          <p:cNvSpPr/>
          <p:nvPr/>
        </p:nvSpPr>
        <p:spPr>
          <a:xfrm>
            <a:off x="178538" y="1490175"/>
            <a:ext cx="244200" cy="2337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10"/>
          <p:cNvSpPr/>
          <p:nvPr/>
        </p:nvSpPr>
        <p:spPr>
          <a:xfrm>
            <a:off x="7873324" y="855650"/>
            <a:ext cx="1786820" cy="868224"/>
          </a:xfrm>
          <a:custGeom>
            <a:avLst/>
            <a:gdLst/>
            <a:ahLst/>
            <a:cxnLst/>
            <a:rect l="l" t="t" r="r" b="b"/>
            <a:pathLst>
              <a:path w="47639" h="23148" extrusionOk="0">
                <a:moveTo>
                  <a:pt x="24298" y="0"/>
                </a:moveTo>
                <a:cubicBezTo>
                  <a:pt x="18492" y="0"/>
                  <a:pt x="13666" y="4478"/>
                  <a:pt x="13190" y="10256"/>
                </a:cubicBezTo>
                <a:cubicBezTo>
                  <a:pt x="12725" y="10121"/>
                  <a:pt x="12237" y="10038"/>
                  <a:pt x="11727" y="10015"/>
                </a:cubicBezTo>
                <a:cubicBezTo>
                  <a:pt x="11646" y="10012"/>
                  <a:pt x="11566" y="10010"/>
                  <a:pt x="11486" y="10010"/>
                </a:cubicBezTo>
                <a:cubicBezTo>
                  <a:pt x="8207" y="10010"/>
                  <a:pt x="5482" y="12543"/>
                  <a:pt x="5225" y="15804"/>
                </a:cubicBezTo>
                <a:cubicBezTo>
                  <a:pt x="4843" y="15683"/>
                  <a:pt x="4431" y="15616"/>
                  <a:pt x="4002" y="15616"/>
                </a:cubicBezTo>
                <a:cubicBezTo>
                  <a:pt x="1795" y="15616"/>
                  <a:pt x="1" y="17409"/>
                  <a:pt x="1" y="19625"/>
                </a:cubicBezTo>
                <a:cubicBezTo>
                  <a:pt x="1" y="21839"/>
                  <a:pt x="1532" y="22597"/>
                  <a:pt x="3725" y="22882"/>
                </a:cubicBezTo>
                <a:cubicBezTo>
                  <a:pt x="5349" y="23095"/>
                  <a:pt x="7654" y="23147"/>
                  <a:pt x="9568" y="23147"/>
                </a:cubicBezTo>
                <a:cubicBezTo>
                  <a:pt x="10952" y="23147"/>
                  <a:pt x="12132" y="23120"/>
                  <a:pt x="12702" y="23107"/>
                </a:cubicBezTo>
                <a:cubicBezTo>
                  <a:pt x="15426" y="23042"/>
                  <a:pt x="19686" y="22817"/>
                  <a:pt x="22535" y="22817"/>
                </a:cubicBezTo>
                <a:cubicBezTo>
                  <a:pt x="23000" y="22817"/>
                  <a:pt x="23428" y="22823"/>
                  <a:pt x="23805" y="22837"/>
                </a:cubicBezTo>
                <a:cubicBezTo>
                  <a:pt x="26050" y="22923"/>
                  <a:pt x="31134" y="23017"/>
                  <a:pt x="34847" y="23017"/>
                </a:cubicBezTo>
                <a:cubicBezTo>
                  <a:pt x="36337" y="23017"/>
                  <a:pt x="37607" y="23002"/>
                  <a:pt x="38384" y="22965"/>
                </a:cubicBezTo>
                <a:cubicBezTo>
                  <a:pt x="44050" y="22709"/>
                  <a:pt x="47309" y="19805"/>
                  <a:pt x="47473" y="15495"/>
                </a:cubicBezTo>
                <a:cubicBezTo>
                  <a:pt x="47639" y="11179"/>
                  <a:pt x="43293" y="7509"/>
                  <a:pt x="38984" y="7343"/>
                </a:cubicBezTo>
                <a:cubicBezTo>
                  <a:pt x="38884" y="7340"/>
                  <a:pt x="38786" y="7338"/>
                  <a:pt x="38687" y="7338"/>
                </a:cubicBezTo>
                <a:cubicBezTo>
                  <a:pt x="37387" y="7338"/>
                  <a:pt x="36162" y="7656"/>
                  <a:pt x="35080" y="8221"/>
                </a:cubicBezTo>
                <a:cubicBezTo>
                  <a:pt x="33826" y="3650"/>
                  <a:pt x="29727" y="203"/>
                  <a:pt x="24737" y="9"/>
                </a:cubicBezTo>
                <a:cubicBezTo>
                  <a:pt x="24590" y="3"/>
                  <a:pt x="24443" y="0"/>
                  <a:pt x="2429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6" name="Google Shape;386;p10"/>
          <p:cNvGrpSpPr/>
          <p:nvPr/>
        </p:nvGrpSpPr>
        <p:grpSpPr>
          <a:xfrm flipH="1">
            <a:off x="43075" y="3123175"/>
            <a:ext cx="1073100" cy="1092275"/>
            <a:chOff x="3803175" y="2825350"/>
            <a:chExt cx="1073100" cy="1092275"/>
          </a:xfrm>
        </p:grpSpPr>
        <p:sp>
          <p:nvSpPr>
            <p:cNvPr id="387" name="Google Shape;387;p10"/>
            <p:cNvSpPr/>
            <p:nvPr/>
          </p:nvSpPr>
          <p:spPr>
            <a:xfrm>
              <a:off x="3803175" y="2825350"/>
              <a:ext cx="1073100" cy="521225"/>
            </a:xfrm>
            <a:custGeom>
              <a:avLst/>
              <a:gdLst/>
              <a:ahLst/>
              <a:cxnLst/>
              <a:rect l="l" t="t" r="r" b="b"/>
              <a:pathLst>
                <a:path w="42924" h="20849" extrusionOk="0">
                  <a:moveTo>
                    <a:pt x="21027" y="1"/>
                  </a:moveTo>
                  <a:cubicBezTo>
                    <a:pt x="20895" y="1"/>
                    <a:pt x="20762" y="3"/>
                    <a:pt x="20628" y="9"/>
                  </a:cubicBezTo>
                  <a:cubicBezTo>
                    <a:pt x="16132" y="182"/>
                    <a:pt x="12438" y="3282"/>
                    <a:pt x="11312" y="7402"/>
                  </a:cubicBezTo>
                  <a:cubicBezTo>
                    <a:pt x="10351" y="6898"/>
                    <a:pt x="9257" y="6609"/>
                    <a:pt x="8097" y="6609"/>
                  </a:cubicBezTo>
                  <a:cubicBezTo>
                    <a:pt x="7998" y="6609"/>
                    <a:pt x="7899" y="6611"/>
                    <a:pt x="7799" y="6615"/>
                  </a:cubicBezTo>
                  <a:cubicBezTo>
                    <a:pt x="3911" y="6765"/>
                    <a:pt x="0" y="10067"/>
                    <a:pt x="151" y="13948"/>
                  </a:cubicBezTo>
                  <a:cubicBezTo>
                    <a:pt x="301" y="17837"/>
                    <a:pt x="3236" y="20450"/>
                    <a:pt x="8340" y="20682"/>
                  </a:cubicBezTo>
                  <a:cubicBezTo>
                    <a:pt x="9053" y="20715"/>
                    <a:pt x="10230" y="20728"/>
                    <a:pt x="11610" y="20728"/>
                  </a:cubicBezTo>
                  <a:cubicBezTo>
                    <a:pt x="14947" y="20728"/>
                    <a:pt x="19467" y="20649"/>
                    <a:pt x="21470" y="20568"/>
                  </a:cubicBezTo>
                  <a:cubicBezTo>
                    <a:pt x="21818" y="20556"/>
                    <a:pt x="22213" y="20550"/>
                    <a:pt x="22644" y="20550"/>
                  </a:cubicBezTo>
                  <a:cubicBezTo>
                    <a:pt x="25214" y="20550"/>
                    <a:pt x="29033" y="20751"/>
                    <a:pt x="31476" y="20810"/>
                  </a:cubicBezTo>
                  <a:cubicBezTo>
                    <a:pt x="31997" y="20822"/>
                    <a:pt x="33085" y="20849"/>
                    <a:pt x="34357" y="20849"/>
                  </a:cubicBezTo>
                  <a:cubicBezTo>
                    <a:pt x="36071" y="20849"/>
                    <a:pt x="38118" y="20801"/>
                    <a:pt x="39561" y="20606"/>
                  </a:cubicBezTo>
                  <a:cubicBezTo>
                    <a:pt x="41543" y="20352"/>
                    <a:pt x="42923" y="19668"/>
                    <a:pt x="42923" y="17671"/>
                  </a:cubicBezTo>
                  <a:cubicBezTo>
                    <a:pt x="42923" y="15683"/>
                    <a:pt x="41302" y="14061"/>
                    <a:pt x="39313" y="14061"/>
                  </a:cubicBezTo>
                  <a:cubicBezTo>
                    <a:pt x="38931" y="14061"/>
                    <a:pt x="38554" y="14121"/>
                    <a:pt x="38210" y="14234"/>
                  </a:cubicBezTo>
                  <a:cubicBezTo>
                    <a:pt x="37982" y="11294"/>
                    <a:pt x="35521" y="9013"/>
                    <a:pt x="32569" y="9013"/>
                  </a:cubicBezTo>
                  <a:cubicBezTo>
                    <a:pt x="32498" y="9013"/>
                    <a:pt x="32427" y="9014"/>
                    <a:pt x="32355" y="9017"/>
                  </a:cubicBezTo>
                  <a:cubicBezTo>
                    <a:pt x="31896" y="9038"/>
                    <a:pt x="31454" y="9114"/>
                    <a:pt x="31033" y="9235"/>
                  </a:cubicBezTo>
                  <a:cubicBezTo>
                    <a:pt x="30609" y="4028"/>
                    <a:pt x="26256" y="1"/>
                    <a:pt x="210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88" name="Google Shape;388;p10"/>
            <p:cNvGrpSpPr/>
            <p:nvPr/>
          </p:nvGrpSpPr>
          <p:grpSpPr>
            <a:xfrm>
              <a:off x="4143625" y="3473950"/>
              <a:ext cx="338350" cy="443675"/>
              <a:chOff x="4143625" y="3473950"/>
              <a:chExt cx="338350" cy="443675"/>
            </a:xfrm>
          </p:grpSpPr>
          <p:sp>
            <p:nvSpPr>
              <p:cNvPr id="389" name="Google Shape;389;p10"/>
              <p:cNvSpPr/>
              <p:nvPr/>
            </p:nvSpPr>
            <p:spPr>
              <a:xfrm>
                <a:off x="4143625" y="3488000"/>
                <a:ext cx="6622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5091" extrusionOk="0">
                    <a:moveTo>
                      <a:pt x="1352" y="1"/>
                    </a:moveTo>
                    <a:cubicBezTo>
                      <a:pt x="1058" y="1"/>
                      <a:pt x="0" y="2179"/>
                      <a:pt x="0" y="3379"/>
                    </a:cubicBezTo>
                    <a:cubicBezTo>
                      <a:pt x="0" y="4580"/>
                      <a:pt x="532" y="5090"/>
                      <a:pt x="1269" y="5090"/>
                    </a:cubicBezTo>
                    <a:cubicBezTo>
                      <a:pt x="1997" y="5090"/>
                      <a:pt x="2649" y="4580"/>
                      <a:pt x="2649" y="3379"/>
                    </a:cubicBezTo>
                    <a:cubicBezTo>
                      <a:pt x="2649" y="2179"/>
                      <a:pt x="1636" y="1"/>
                      <a:pt x="13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" name="Google Shape;390;p10"/>
              <p:cNvSpPr/>
              <p:nvPr/>
            </p:nvSpPr>
            <p:spPr>
              <a:xfrm>
                <a:off x="4415700" y="3473950"/>
                <a:ext cx="66275" cy="12725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90" extrusionOk="0">
                    <a:moveTo>
                      <a:pt x="1359" y="0"/>
                    </a:moveTo>
                    <a:cubicBezTo>
                      <a:pt x="1060" y="0"/>
                      <a:pt x="1" y="2177"/>
                      <a:pt x="1" y="3378"/>
                    </a:cubicBezTo>
                    <a:cubicBezTo>
                      <a:pt x="1" y="4578"/>
                      <a:pt x="541" y="5090"/>
                      <a:pt x="1269" y="5090"/>
                    </a:cubicBezTo>
                    <a:cubicBezTo>
                      <a:pt x="2006" y="5090"/>
                      <a:pt x="2651" y="4578"/>
                      <a:pt x="2651" y="3378"/>
                    </a:cubicBezTo>
                    <a:cubicBezTo>
                      <a:pt x="2651" y="2177"/>
                      <a:pt x="1646" y="0"/>
                      <a:pt x="135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" name="Google Shape;391;p10"/>
              <p:cNvSpPr/>
              <p:nvPr/>
            </p:nvSpPr>
            <p:spPr>
              <a:xfrm>
                <a:off x="4143625" y="3689550"/>
                <a:ext cx="6622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5091" extrusionOk="0">
                    <a:moveTo>
                      <a:pt x="1352" y="1"/>
                    </a:moveTo>
                    <a:cubicBezTo>
                      <a:pt x="1058" y="1"/>
                      <a:pt x="0" y="2179"/>
                      <a:pt x="0" y="3379"/>
                    </a:cubicBezTo>
                    <a:cubicBezTo>
                      <a:pt x="0" y="4580"/>
                      <a:pt x="532" y="5090"/>
                      <a:pt x="1269" y="5090"/>
                    </a:cubicBezTo>
                    <a:cubicBezTo>
                      <a:pt x="1997" y="5090"/>
                      <a:pt x="2649" y="4580"/>
                      <a:pt x="2649" y="3379"/>
                    </a:cubicBezTo>
                    <a:cubicBezTo>
                      <a:pt x="2649" y="2179"/>
                      <a:pt x="1636" y="1"/>
                      <a:pt x="13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2" name="Google Shape;392;p10"/>
              <p:cNvSpPr/>
              <p:nvPr/>
            </p:nvSpPr>
            <p:spPr>
              <a:xfrm>
                <a:off x="4279650" y="3588975"/>
                <a:ext cx="6627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91" extrusionOk="0">
                    <a:moveTo>
                      <a:pt x="1351" y="1"/>
                    </a:moveTo>
                    <a:cubicBezTo>
                      <a:pt x="1060" y="1"/>
                      <a:pt x="0" y="2177"/>
                      <a:pt x="0" y="3379"/>
                    </a:cubicBezTo>
                    <a:cubicBezTo>
                      <a:pt x="0" y="4580"/>
                      <a:pt x="533" y="5090"/>
                      <a:pt x="1270" y="5090"/>
                    </a:cubicBezTo>
                    <a:cubicBezTo>
                      <a:pt x="1998" y="5090"/>
                      <a:pt x="2650" y="4580"/>
                      <a:pt x="2650" y="3379"/>
                    </a:cubicBezTo>
                    <a:cubicBezTo>
                      <a:pt x="2650" y="2177"/>
                      <a:pt x="1645" y="1"/>
                      <a:pt x="13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3" name="Google Shape;393;p10"/>
              <p:cNvSpPr/>
              <p:nvPr/>
            </p:nvSpPr>
            <p:spPr>
              <a:xfrm>
                <a:off x="4408775" y="3685225"/>
                <a:ext cx="66275" cy="12710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84" extrusionOk="0">
                    <a:moveTo>
                      <a:pt x="1352" y="1"/>
                    </a:moveTo>
                    <a:cubicBezTo>
                      <a:pt x="1060" y="1"/>
                      <a:pt x="0" y="2179"/>
                      <a:pt x="0" y="3379"/>
                    </a:cubicBezTo>
                    <a:cubicBezTo>
                      <a:pt x="0" y="4580"/>
                      <a:pt x="534" y="5083"/>
                      <a:pt x="1269" y="5083"/>
                    </a:cubicBezTo>
                    <a:cubicBezTo>
                      <a:pt x="1997" y="5083"/>
                      <a:pt x="2651" y="4580"/>
                      <a:pt x="2651" y="3379"/>
                    </a:cubicBezTo>
                    <a:cubicBezTo>
                      <a:pt x="2651" y="2179"/>
                      <a:pt x="1645" y="1"/>
                      <a:pt x="13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4" name="Google Shape;394;p10"/>
              <p:cNvSpPr/>
              <p:nvPr/>
            </p:nvSpPr>
            <p:spPr>
              <a:xfrm>
                <a:off x="4279650" y="3790525"/>
                <a:ext cx="66275" cy="12710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84" extrusionOk="0">
                    <a:moveTo>
                      <a:pt x="1351" y="1"/>
                    </a:moveTo>
                    <a:cubicBezTo>
                      <a:pt x="1060" y="1"/>
                      <a:pt x="0" y="2177"/>
                      <a:pt x="0" y="3379"/>
                    </a:cubicBezTo>
                    <a:cubicBezTo>
                      <a:pt x="0" y="4581"/>
                      <a:pt x="533" y="5083"/>
                      <a:pt x="1270" y="5083"/>
                    </a:cubicBezTo>
                    <a:cubicBezTo>
                      <a:pt x="1998" y="5083"/>
                      <a:pt x="2650" y="4581"/>
                      <a:pt x="2650" y="3379"/>
                    </a:cubicBezTo>
                    <a:cubicBezTo>
                      <a:pt x="2650" y="2177"/>
                      <a:pt x="1645" y="1"/>
                      <a:pt x="13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95" name="Google Shape;395;p10"/>
          <p:cNvSpPr/>
          <p:nvPr/>
        </p:nvSpPr>
        <p:spPr>
          <a:xfrm>
            <a:off x="318625" y="4772750"/>
            <a:ext cx="136275" cy="84100"/>
          </a:xfrm>
          <a:custGeom>
            <a:avLst/>
            <a:gdLst/>
            <a:ahLst/>
            <a:cxnLst/>
            <a:rect l="l" t="t" r="r" b="b"/>
            <a:pathLst>
              <a:path w="5451" h="3364" extrusionOk="0">
                <a:moveTo>
                  <a:pt x="4979" y="0"/>
                </a:moveTo>
                <a:cubicBezTo>
                  <a:pt x="4856" y="0"/>
                  <a:pt x="4736" y="52"/>
                  <a:pt x="4656" y="149"/>
                </a:cubicBezTo>
                <a:lnTo>
                  <a:pt x="2710" y="2491"/>
                </a:lnTo>
                <a:lnTo>
                  <a:pt x="797" y="194"/>
                </a:lnTo>
                <a:cubicBezTo>
                  <a:pt x="714" y="94"/>
                  <a:pt x="593" y="43"/>
                  <a:pt x="473" y="43"/>
                </a:cubicBezTo>
                <a:cubicBezTo>
                  <a:pt x="377" y="43"/>
                  <a:pt x="281" y="76"/>
                  <a:pt x="204" y="142"/>
                </a:cubicBezTo>
                <a:cubicBezTo>
                  <a:pt x="24" y="292"/>
                  <a:pt x="1" y="555"/>
                  <a:pt x="152" y="735"/>
                </a:cubicBezTo>
                <a:lnTo>
                  <a:pt x="2103" y="3077"/>
                </a:lnTo>
                <a:cubicBezTo>
                  <a:pt x="2253" y="3257"/>
                  <a:pt x="2478" y="3363"/>
                  <a:pt x="2710" y="3363"/>
                </a:cubicBezTo>
                <a:cubicBezTo>
                  <a:pt x="2944" y="3363"/>
                  <a:pt x="3170" y="3257"/>
                  <a:pt x="3319" y="3077"/>
                </a:cubicBezTo>
                <a:lnTo>
                  <a:pt x="5301" y="690"/>
                </a:lnTo>
                <a:cubicBezTo>
                  <a:pt x="5450" y="510"/>
                  <a:pt x="5422" y="247"/>
                  <a:pt x="5249" y="97"/>
                </a:cubicBezTo>
                <a:cubicBezTo>
                  <a:pt x="5170" y="32"/>
                  <a:pt x="5074" y="0"/>
                  <a:pt x="49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10"/>
          <p:cNvSpPr/>
          <p:nvPr/>
        </p:nvSpPr>
        <p:spPr>
          <a:xfrm>
            <a:off x="6253200" y="182060"/>
            <a:ext cx="244196" cy="238486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12"/>
          <p:cNvSpPr txBox="1">
            <a:spLocks noGrp="1"/>
          </p:cNvSpPr>
          <p:nvPr>
            <p:ph type="subTitle" idx="1"/>
          </p:nvPr>
        </p:nvSpPr>
        <p:spPr>
          <a:xfrm>
            <a:off x="5126863" y="946975"/>
            <a:ext cx="2907600" cy="4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8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26" name="Google Shape;426;p12"/>
          <p:cNvSpPr txBox="1">
            <a:spLocks noGrp="1"/>
          </p:cNvSpPr>
          <p:nvPr>
            <p:ph type="subTitle" idx="2"/>
          </p:nvPr>
        </p:nvSpPr>
        <p:spPr>
          <a:xfrm>
            <a:off x="5126863" y="1385875"/>
            <a:ext cx="2907600" cy="8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7" name="Google Shape;427;p12"/>
          <p:cNvSpPr txBox="1">
            <a:spLocks noGrp="1"/>
          </p:cNvSpPr>
          <p:nvPr>
            <p:ph type="title"/>
          </p:nvPr>
        </p:nvSpPr>
        <p:spPr>
          <a:xfrm>
            <a:off x="1109538" y="2236225"/>
            <a:ext cx="3322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428" name="Google Shape;428;p12"/>
          <p:cNvSpPr txBox="1">
            <a:spLocks noGrp="1"/>
          </p:cNvSpPr>
          <p:nvPr>
            <p:ph type="subTitle" idx="3"/>
          </p:nvPr>
        </p:nvSpPr>
        <p:spPr>
          <a:xfrm>
            <a:off x="5126863" y="2869025"/>
            <a:ext cx="2907600" cy="4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8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29" name="Google Shape;429;p12"/>
          <p:cNvSpPr txBox="1">
            <a:spLocks noGrp="1"/>
          </p:cNvSpPr>
          <p:nvPr>
            <p:ph type="subTitle" idx="4"/>
          </p:nvPr>
        </p:nvSpPr>
        <p:spPr>
          <a:xfrm>
            <a:off x="5126863" y="3307925"/>
            <a:ext cx="2907600" cy="8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0" name="Google Shape;430;p12"/>
          <p:cNvSpPr/>
          <p:nvPr/>
        </p:nvSpPr>
        <p:spPr>
          <a:xfrm>
            <a:off x="8587425" y="2347363"/>
            <a:ext cx="502400" cy="277550"/>
          </a:xfrm>
          <a:custGeom>
            <a:avLst/>
            <a:gdLst/>
            <a:ahLst/>
            <a:cxnLst/>
            <a:rect l="l" t="t" r="r" b="b"/>
            <a:pathLst>
              <a:path w="20096" h="11102" extrusionOk="0">
                <a:moveTo>
                  <a:pt x="10804" y="0"/>
                </a:moveTo>
                <a:cubicBezTo>
                  <a:pt x="10733" y="0"/>
                  <a:pt x="10663" y="2"/>
                  <a:pt x="10592" y="5"/>
                </a:cubicBezTo>
                <a:cubicBezTo>
                  <a:pt x="8176" y="102"/>
                  <a:pt x="6202" y="1761"/>
                  <a:pt x="5593" y="3975"/>
                </a:cubicBezTo>
                <a:cubicBezTo>
                  <a:pt x="5067" y="3702"/>
                  <a:pt x="4468" y="3546"/>
                  <a:pt x="3840" y="3546"/>
                </a:cubicBezTo>
                <a:cubicBezTo>
                  <a:pt x="3796" y="3546"/>
                  <a:pt x="3752" y="3547"/>
                  <a:pt x="3708" y="3548"/>
                </a:cubicBezTo>
                <a:cubicBezTo>
                  <a:pt x="1622" y="3631"/>
                  <a:pt x="1" y="5388"/>
                  <a:pt x="76" y="7467"/>
                </a:cubicBezTo>
                <a:cubicBezTo>
                  <a:pt x="157" y="9502"/>
                  <a:pt x="1831" y="11102"/>
                  <a:pt x="3843" y="11102"/>
                </a:cubicBezTo>
                <a:cubicBezTo>
                  <a:pt x="3893" y="11102"/>
                  <a:pt x="3944" y="11101"/>
                  <a:pt x="3995" y="11099"/>
                </a:cubicBezTo>
                <a:cubicBezTo>
                  <a:pt x="5308" y="11047"/>
                  <a:pt x="9490" y="10852"/>
                  <a:pt x="11005" y="10793"/>
                </a:cubicBezTo>
                <a:cubicBezTo>
                  <a:pt x="11150" y="10786"/>
                  <a:pt x="11324" y="10784"/>
                  <a:pt x="11521" y="10784"/>
                </a:cubicBezTo>
                <a:cubicBezTo>
                  <a:pt x="12921" y="10784"/>
                  <a:pt x="15464" y="10918"/>
                  <a:pt x="16719" y="10918"/>
                </a:cubicBezTo>
                <a:cubicBezTo>
                  <a:pt x="16868" y="10918"/>
                  <a:pt x="17000" y="10916"/>
                  <a:pt x="17109" y="10911"/>
                </a:cubicBezTo>
                <a:cubicBezTo>
                  <a:pt x="18790" y="10852"/>
                  <a:pt x="20096" y="9441"/>
                  <a:pt x="20029" y="7759"/>
                </a:cubicBezTo>
                <a:cubicBezTo>
                  <a:pt x="19969" y="6122"/>
                  <a:pt x="18618" y="4836"/>
                  <a:pt x="16987" y="4836"/>
                </a:cubicBezTo>
                <a:cubicBezTo>
                  <a:pt x="16950" y="4836"/>
                  <a:pt x="16913" y="4837"/>
                  <a:pt x="16876" y="4838"/>
                </a:cubicBezTo>
                <a:cubicBezTo>
                  <a:pt x="16635" y="4854"/>
                  <a:pt x="16395" y="4892"/>
                  <a:pt x="16170" y="4959"/>
                </a:cubicBezTo>
                <a:cubicBezTo>
                  <a:pt x="15943" y="2161"/>
                  <a:pt x="13609" y="0"/>
                  <a:pt x="1080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12"/>
          <p:cNvSpPr/>
          <p:nvPr/>
        </p:nvSpPr>
        <p:spPr>
          <a:xfrm flipH="1">
            <a:off x="1582193" y="-345450"/>
            <a:ext cx="1992858" cy="968339"/>
          </a:xfrm>
          <a:custGeom>
            <a:avLst/>
            <a:gdLst/>
            <a:ahLst/>
            <a:cxnLst/>
            <a:rect l="l" t="t" r="r" b="b"/>
            <a:pathLst>
              <a:path w="47639" h="23148" extrusionOk="0">
                <a:moveTo>
                  <a:pt x="24298" y="0"/>
                </a:moveTo>
                <a:cubicBezTo>
                  <a:pt x="18492" y="0"/>
                  <a:pt x="13666" y="4478"/>
                  <a:pt x="13190" y="10256"/>
                </a:cubicBezTo>
                <a:cubicBezTo>
                  <a:pt x="12725" y="10121"/>
                  <a:pt x="12237" y="10038"/>
                  <a:pt x="11727" y="10015"/>
                </a:cubicBezTo>
                <a:cubicBezTo>
                  <a:pt x="11646" y="10012"/>
                  <a:pt x="11566" y="10010"/>
                  <a:pt x="11486" y="10010"/>
                </a:cubicBezTo>
                <a:cubicBezTo>
                  <a:pt x="8207" y="10010"/>
                  <a:pt x="5482" y="12543"/>
                  <a:pt x="5225" y="15804"/>
                </a:cubicBezTo>
                <a:cubicBezTo>
                  <a:pt x="4843" y="15683"/>
                  <a:pt x="4431" y="15616"/>
                  <a:pt x="4002" y="15616"/>
                </a:cubicBezTo>
                <a:cubicBezTo>
                  <a:pt x="1795" y="15616"/>
                  <a:pt x="1" y="17409"/>
                  <a:pt x="1" y="19625"/>
                </a:cubicBezTo>
                <a:cubicBezTo>
                  <a:pt x="1" y="21839"/>
                  <a:pt x="1532" y="22597"/>
                  <a:pt x="3725" y="22882"/>
                </a:cubicBezTo>
                <a:cubicBezTo>
                  <a:pt x="5349" y="23095"/>
                  <a:pt x="7654" y="23147"/>
                  <a:pt x="9568" y="23147"/>
                </a:cubicBezTo>
                <a:cubicBezTo>
                  <a:pt x="10952" y="23147"/>
                  <a:pt x="12132" y="23120"/>
                  <a:pt x="12702" y="23107"/>
                </a:cubicBezTo>
                <a:cubicBezTo>
                  <a:pt x="15426" y="23042"/>
                  <a:pt x="19686" y="22817"/>
                  <a:pt x="22535" y="22817"/>
                </a:cubicBezTo>
                <a:cubicBezTo>
                  <a:pt x="23000" y="22817"/>
                  <a:pt x="23428" y="22823"/>
                  <a:pt x="23805" y="22837"/>
                </a:cubicBezTo>
                <a:cubicBezTo>
                  <a:pt x="26050" y="22923"/>
                  <a:pt x="31134" y="23017"/>
                  <a:pt x="34847" y="23017"/>
                </a:cubicBezTo>
                <a:cubicBezTo>
                  <a:pt x="36337" y="23017"/>
                  <a:pt x="37607" y="23002"/>
                  <a:pt x="38384" y="22965"/>
                </a:cubicBezTo>
                <a:cubicBezTo>
                  <a:pt x="44050" y="22709"/>
                  <a:pt x="47309" y="19805"/>
                  <a:pt x="47473" y="15495"/>
                </a:cubicBezTo>
                <a:cubicBezTo>
                  <a:pt x="47639" y="11179"/>
                  <a:pt x="43293" y="7509"/>
                  <a:pt x="38984" y="7343"/>
                </a:cubicBezTo>
                <a:cubicBezTo>
                  <a:pt x="38884" y="7340"/>
                  <a:pt x="38786" y="7338"/>
                  <a:pt x="38687" y="7338"/>
                </a:cubicBezTo>
                <a:cubicBezTo>
                  <a:pt x="37387" y="7338"/>
                  <a:pt x="36162" y="7656"/>
                  <a:pt x="35080" y="8221"/>
                </a:cubicBezTo>
                <a:cubicBezTo>
                  <a:pt x="33826" y="3650"/>
                  <a:pt x="29727" y="203"/>
                  <a:pt x="24737" y="9"/>
                </a:cubicBezTo>
                <a:cubicBezTo>
                  <a:pt x="24590" y="3"/>
                  <a:pt x="24443" y="0"/>
                  <a:pt x="2429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2" name="Google Shape;432;p12"/>
          <p:cNvGrpSpPr/>
          <p:nvPr/>
        </p:nvGrpSpPr>
        <p:grpSpPr>
          <a:xfrm>
            <a:off x="8587425" y="4002813"/>
            <a:ext cx="338350" cy="443675"/>
            <a:chOff x="4143625" y="3473950"/>
            <a:chExt cx="338350" cy="443675"/>
          </a:xfrm>
        </p:grpSpPr>
        <p:sp>
          <p:nvSpPr>
            <p:cNvPr id="433" name="Google Shape;433;p12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12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12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12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12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12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9" name="Google Shape;439;p12"/>
          <p:cNvSpPr/>
          <p:nvPr/>
        </p:nvSpPr>
        <p:spPr>
          <a:xfrm>
            <a:off x="4449888" y="130250"/>
            <a:ext cx="244200" cy="2337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12"/>
          <p:cNvSpPr/>
          <p:nvPr/>
        </p:nvSpPr>
        <p:spPr>
          <a:xfrm>
            <a:off x="593000" y="4608500"/>
            <a:ext cx="244200" cy="2337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41" name="Google Shape;441;p12"/>
          <p:cNvGrpSpPr/>
          <p:nvPr/>
        </p:nvGrpSpPr>
        <p:grpSpPr>
          <a:xfrm>
            <a:off x="7189550" y="280000"/>
            <a:ext cx="464175" cy="83950"/>
            <a:chOff x="3760550" y="753275"/>
            <a:chExt cx="464175" cy="83950"/>
          </a:xfrm>
        </p:grpSpPr>
        <p:sp>
          <p:nvSpPr>
            <p:cNvPr id="442" name="Google Shape;442;p12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12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12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5" name="Google Shape;445;p12"/>
          <p:cNvSpPr/>
          <p:nvPr/>
        </p:nvSpPr>
        <p:spPr>
          <a:xfrm>
            <a:off x="4449900" y="4591872"/>
            <a:ext cx="244196" cy="238486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12"/>
          <p:cNvSpPr/>
          <p:nvPr/>
        </p:nvSpPr>
        <p:spPr>
          <a:xfrm>
            <a:off x="82900" y="1780713"/>
            <a:ext cx="523425" cy="298525"/>
          </a:xfrm>
          <a:custGeom>
            <a:avLst/>
            <a:gdLst/>
            <a:ahLst/>
            <a:cxnLst/>
            <a:rect l="l" t="t" r="r" b="b"/>
            <a:pathLst>
              <a:path w="20937" h="11941" extrusionOk="0">
                <a:moveTo>
                  <a:pt x="11151" y="841"/>
                </a:moveTo>
                <a:cubicBezTo>
                  <a:pt x="13537" y="841"/>
                  <a:pt x="15632" y="2559"/>
                  <a:pt x="16065" y="4914"/>
                </a:cubicBezTo>
                <a:cubicBezTo>
                  <a:pt x="16149" y="5372"/>
                  <a:pt x="16540" y="5701"/>
                  <a:pt x="16979" y="5701"/>
                </a:cubicBezTo>
                <a:cubicBezTo>
                  <a:pt x="17014" y="5701"/>
                  <a:pt x="17050" y="5699"/>
                  <a:pt x="17087" y="5694"/>
                </a:cubicBezTo>
                <a:cubicBezTo>
                  <a:pt x="17177" y="5684"/>
                  <a:pt x="17267" y="5679"/>
                  <a:pt x="17356" y="5679"/>
                </a:cubicBezTo>
                <a:cubicBezTo>
                  <a:pt x="17725" y="5679"/>
                  <a:pt x="18084" y="5765"/>
                  <a:pt x="18452" y="5934"/>
                </a:cubicBezTo>
                <a:cubicBezTo>
                  <a:pt x="19263" y="6325"/>
                  <a:pt x="19849" y="7083"/>
                  <a:pt x="19962" y="7915"/>
                </a:cubicBezTo>
                <a:cubicBezTo>
                  <a:pt x="20074" y="8667"/>
                  <a:pt x="19872" y="9395"/>
                  <a:pt x="19384" y="9973"/>
                </a:cubicBezTo>
                <a:cubicBezTo>
                  <a:pt x="18910" y="10544"/>
                  <a:pt x="18213" y="10888"/>
                  <a:pt x="17476" y="10912"/>
                </a:cubicBezTo>
                <a:cubicBezTo>
                  <a:pt x="17367" y="10916"/>
                  <a:pt x="17233" y="10918"/>
                  <a:pt x="17079" y="10918"/>
                </a:cubicBezTo>
                <a:cubicBezTo>
                  <a:pt x="16463" y="10918"/>
                  <a:pt x="15531" y="10886"/>
                  <a:pt x="14624" y="10850"/>
                </a:cubicBezTo>
                <a:cubicBezTo>
                  <a:pt x="13651" y="10816"/>
                  <a:pt x="12647" y="10781"/>
                  <a:pt x="11925" y="10781"/>
                </a:cubicBezTo>
                <a:cubicBezTo>
                  <a:pt x="11712" y="10781"/>
                  <a:pt x="11523" y="10784"/>
                  <a:pt x="11367" y="10791"/>
                </a:cubicBezTo>
                <a:cubicBezTo>
                  <a:pt x="10578" y="10821"/>
                  <a:pt x="9070" y="10888"/>
                  <a:pt x="7621" y="10957"/>
                </a:cubicBezTo>
                <a:cubicBezTo>
                  <a:pt x="6284" y="11016"/>
                  <a:pt x="4993" y="11075"/>
                  <a:pt x="4362" y="11099"/>
                </a:cubicBezTo>
                <a:cubicBezTo>
                  <a:pt x="4315" y="11101"/>
                  <a:pt x="4268" y="11102"/>
                  <a:pt x="4221" y="11102"/>
                </a:cubicBezTo>
                <a:cubicBezTo>
                  <a:pt x="3359" y="11102"/>
                  <a:pt x="2550" y="10773"/>
                  <a:pt x="1923" y="10175"/>
                </a:cubicBezTo>
                <a:cubicBezTo>
                  <a:pt x="1261" y="9553"/>
                  <a:pt x="887" y="8705"/>
                  <a:pt x="872" y="7788"/>
                </a:cubicBezTo>
                <a:cubicBezTo>
                  <a:pt x="849" y="5986"/>
                  <a:pt x="2290" y="4464"/>
                  <a:pt x="4092" y="4388"/>
                </a:cubicBezTo>
                <a:lnTo>
                  <a:pt x="4234" y="4388"/>
                </a:lnTo>
                <a:cubicBezTo>
                  <a:pt x="4611" y="4388"/>
                  <a:pt x="4978" y="4447"/>
                  <a:pt x="5331" y="4575"/>
                </a:cubicBezTo>
                <a:cubicBezTo>
                  <a:pt x="5437" y="4611"/>
                  <a:pt x="5545" y="4628"/>
                  <a:pt x="5651" y="4628"/>
                </a:cubicBezTo>
                <a:cubicBezTo>
                  <a:pt x="6034" y="4628"/>
                  <a:pt x="6390" y="4404"/>
                  <a:pt x="6531" y="4028"/>
                </a:cubicBezTo>
                <a:cubicBezTo>
                  <a:pt x="7252" y="2174"/>
                  <a:pt x="9001" y="920"/>
                  <a:pt x="10983" y="844"/>
                </a:cubicBezTo>
                <a:cubicBezTo>
                  <a:pt x="11039" y="842"/>
                  <a:pt x="11095" y="841"/>
                  <a:pt x="11151" y="841"/>
                </a:cubicBezTo>
                <a:close/>
                <a:moveTo>
                  <a:pt x="11168" y="1"/>
                </a:moveTo>
                <a:cubicBezTo>
                  <a:pt x="11097" y="1"/>
                  <a:pt x="11026" y="2"/>
                  <a:pt x="10954" y="5"/>
                </a:cubicBezTo>
                <a:cubicBezTo>
                  <a:pt x="8634" y="95"/>
                  <a:pt x="6585" y="1558"/>
                  <a:pt x="5751" y="3727"/>
                </a:cubicBezTo>
                <a:cubicBezTo>
                  <a:pt x="5736" y="3770"/>
                  <a:pt x="5697" y="3786"/>
                  <a:pt x="5657" y="3786"/>
                </a:cubicBezTo>
                <a:cubicBezTo>
                  <a:pt x="5641" y="3786"/>
                  <a:pt x="5624" y="3784"/>
                  <a:pt x="5609" y="3779"/>
                </a:cubicBezTo>
                <a:cubicBezTo>
                  <a:pt x="5159" y="3626"/>
                  <a:pt x="4690" y="3543"/>
                  <a:pt x="4219" y="3543"/>
                </a:cubicBezTo>
                <a:cubicBezTo>
                  <a:pt x="4164" y="3543"/>
                  <a:pt x="4109" y="3544"/>
                  <a:pt x="4054" y="3547"/>
                </a:cubicBezTo>
                <a:cubicBezTo>
                  <a:pt x="1811" y="3644"/>
                  <a:pt x="0" y="5552"/>
                  <a:pt x="31" y="7797"/>
                </a:cubicBezTo>
                <a:cubicBezTo>
                  <a:pt x="54" y="8944"/>
                  <a:pt x="512" y="10004"/>
                  <a:pt x="1344" y="10791"/>
                </a:cubicBezTo>
                <a:cubicBezTo>
                  <a:pt x="2133" y="11535"/>
                  <a:pt x="3146" y="11940"/>
                  <a:pt x="4227" y="11940"/>
                </a:cubicBezTo>
                <a:lnTo>
                  <a:pt x="4393" y="11940"/>
                </a:lnTo>
                <a:cubicBezTo>
                  <a:pt x="5023" y="11910"/>
                  <a:pt x="6315" y="11857"/>
                  <a:pt x="7657" y="11796"/>
                </a:cubicBezTo>
                <a:cubicBezTo>
                  <a:pt x="9107" y="11729"/>
                  <a:pt x="10615" y="11661"/>
                  <a:pt x="11405" y="11632"/>
                </a:cubicBezTo>
                <a:cubicBezTo>
                  <a:pt x="11554" y="11625"/>
                  <a:pt x="11736" y="11622"/>
                  <a:pt x="11944" y="11622"/>
                </a:cubicBezTo>
                <a:cubicBezTo>
                  <a:pt x="12645" y="11622"/>
                  <a:pt x="13633" y="11657"/>
                  <a:pt x="14593" y="11692"/>
                </a:cubicBezTo>
                <a:cubicBezTo>
                  <a:pt x="15542" y="11727"/>
                  <a:pt x="16452" y="11758"/>
                  <a:pt x="17074" y="11758"/>
                </a:cubicBezTo>
                <a:cubicBezTo>
                  <a:pt x="17240" y="11758"/>
                  <a:pt x="17386" y="11756"/>
                  <a:pt x="17507" y="11751"/>
                </a:cubicBezTo>
                <a:cubicBezTo>
                  <a:pt x="18483" y="11715"/>
                  <a:pt x="19405" y="11265"/>
                  <a:pt x="20029" y="10513"/>
                </a:cubicBezTo>
                <a:cubicBezTo>
                  <a:pt x="20659" y="9762"/>
                  <a:pt x="20937" y="8771"/>
                  <a:pt x="20794" y="7797"/>
                </a:cubicBezTo>
                <a:cubicBezTo>
                  <a:pt x="20638" y="6685"/>
                  <a:pt x="19879" y="5687"/>
                  <a:pt x="18813" y="5175"/>
                </a:cubicBezTo>
                <a:cubicBezTo>
                  <a:pt x="18335" y="4952"/>
                  <a:pt x="17847" y="4840"/>
                  <a:pt x="17355" y="4840"/>
                </a:cubicBezTo>
                <a:cubicBezTo>
                  <a:pt x="17235" y="4840"/>
                  <a:pt x="17116" y="4847"/>
                  <a:pt x="16997" y="4860"/>
                </a:cubicBezTo>
                <a:cubicBezTo>
                  <a:pt x="16993" y="4861"/>
                  <a:pt x="16989" y="4861"/>
                  <a:pt x="16985" y="4861"/>
                </a:cubicBezTo>
                <a:cubicBezTo>
                  <a:pt x="16943" y="4861"/>
                  <a:pt x="16899" y="4819"/>
                  <a:pt x="16890" y="4763"/>
                </a:cubicBezTo>
                <a:cubicBezTo>
                  <a:pt x="16386" y="2012"/>
                  <a:pt x="13953" y="1"/>
                  <a:pt x="1116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47" name="Google Shape;447;p12"/>
          <p:cNvGrpSpPr/>
          <p:nvPr/>
        </p:nvGrpSpPr>
        <p:grpSpPr>
          <a:xfrm>
            <a:off x="200750" y="3870063"/>
            <a:ext cx="287725" cy="219000"/>
            <a:chOff x="3648725" y="5042300"/>
            <a:chExt cx="287725" cy="219000"/>
          </a:xfrm>
        </p:grpSpPr>
        <p:sp>
          <p:nvSpPr>
            <p:cNvPr id="448" name="Google Shape;448;p12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12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12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1" name="Google Shape;451;p12"/>
          <p:cNvSpPr/>
          <p:nvPr/>
        </p:nvSpPr>
        <p:spPr>
          <a:xfrm flipH="1">
            <a:off x="7105978" y="4608497"/>
            <a:ext cx="1412973" cy="686628"/>
          </a:xfrm>
          <a:custGeom>
            <a:avLst/>
            <a:gdLst/>
            <a:ahLst/>
            <a:cxnLst/>
            <a:rect l="l" t="t" r="r" b="b"/>
            <a:pathLst>
              <a:path w="47639" h="23148" extrusionOk="0">
                <a:moveTo>
                  <a:pt x="24298" y="0"/>
                </a:moveTo>
                <a:cubicBezTo>
                  <a:pt x="18492" y="0"/>
                  <a:pt x="13666" y="4478"/>
                  <a:pt x="13190" y="10256"/>
                </a:cubicBezTo>
                <a:cubicBezTo>
                  <a:pt x="12725" y="10121"/>
                  <a:pt x="12237" y="10038"/>
                  <a:pt x="11727" y="10015"/>
                </a:cubicBezTo>
                <a:cubicBezTo>
                  <a:pt x="11646" y="10012"/>
                  <a:pt x="11566" y="10010"/>
                  <a:pt x="11486" y="10010"/>
                </a:cubicBezTo>
                <a:cubicBezTo>
                  <a:pt x="8207" y="10010"/>
                  <a:pt x="5482" y="12543"/>
                  <a:pt x="5225" y="15804"/>
                </a:cubicBezTo>
                <a:cubicBezTo>
                  <a:pt x="4843" y="15683"/>
                  <a:pt x="4431" y="15616"/>
                  <a:pt x="4002" y="15616"/>
                </a:cubicBezTo>
                <a:cubicBezTo>
                  <a:pt x="1795" y="15616"/>
                  <a:pt x="1" y="17409"/>
                  <a:pt x="1" y="19625"/>
                </a:cubicBezTo>
                <a:cubicBezTo>
                  <a:pt x="1" y="21839"/>
                  <a:pt x="1532" y="22597"/>
                  <a:pt x="3725" y="22882"/>
                </a:cubicBezTo>
                <a:cubicBezTo>
                  <a:pt x="5349" y="23095"/>
                  <a:pt x="7654" y="23147"/>
                  <a:pt x="9568" y="23147"/>
                </a:cubicBezTo>
                <a:cubicBezTo>
                  <a:pt x="10952" y="23147"/>
                  <a:pt x="12132" y="23120"/>
                  <a:pt x="12702" y="23107"/>
                </a:cubicBezTo>
                <a:cubicBezTo>
                  <a:pt x="15426" y="23042"/>
                  <a:pt x="19686" y="22817"/>
                  <a:pt x="22535" y="22817"/>
                </a:cubicBezTo>
                <a:cubicBezTo>
                  <a:pt x="23000" y="22817"/>
                  <a:pt x="23428" y="22823"/>
                  <a:pt x="23805" y="22837"/>
                </a:cubicBezTo>
                <a:cubicBezTo>
                  <a:pt x="26050" y="22923"/>
                  <a:pt x="31134" y="23017"/>
                  <a:pt x="34847" y="23017"/>
                </a:cubicBezTo>
                <a:cubicBezTo>
                  <a:pt x="36337" y="23017"/>
                  <a:pt x="37607" y="23002"/>
                  <a:pt x="38384" y="22965"/>
                </a:cubicBezTo>
                <a:cubicBezTo>
                  <a:pt x="44050" y="22709"/>
                  <a:pt x="47309" y="19805"/>
                  <a:pt x="47473" y="15495"/>
                </a:cubicBezTo>
                <a:cubicBezTo>
                  <a:pt x="47639" y="11179"/>
                  <a:pt x="43293" y="7509"/>
                  <a:pt x="38984" y="7343"/>
                </a:cubicBezTo>
                <a:cubicBezTo>
                  <a:pt x="38884" y="7340"/>
                  <a:pt x="38786" y="7338"/>
                  <a:pt x="38687" y="7338"/>
                </a:cubicBezTo>
                <a:cubicBezTo>
                  <a:pt x="37387" y="7338"/>
                  <a:pt x="36162" y="7656"/>
                  <a:pt x="35080" y="8221"/>
                </a:cubicBezTo>
                <a:cubicBezTo>
                  <a:pt x="33826" y="3650"/>
                  <a:pt x="29727" y="203"/>
                  <a:pt x="24737" y="9"/>
                </a:cubicBezTo>
                <a:cubicBezTo>
                  <a:pt x="24590" y="3"/>
                  <a:pt x="24443" y="0"/>
                  <a:pt x="2429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52" name="Google Shape;452;p12"/>
          <p:cNvGrpSpPr/>
          <p:nvPr/>
        </p:nvGrpSpPr>
        <p:grpSpPr>
          <a:xfrm>
            <a:off x="365459" y="622905"/>
            <a:ext cx="411832" cy="387490"/>
            <a:chOff x="6587775" y="249250"/>
            <a:chExt cx="625125" cy="588175"/>
          </a:xfrm>
        </p:grpSpPr>
        <p:sp>
          <p:nvSpPr>
            <p:cNvPr id="453" name="Google Shape;453;p12"/>
            <p:cNvSpPr/>
            <p:nvPr/>
          </p:nvSpPr>
          <p:spPr>
            <a:xfrm>
              <a:off x="6587775" y="249250"/>
              <a:ext cx="625125" cy="588175"/>
            </a:xfrm>
            <a:custGeom>
              <a:avLst/>
              <a:gdLst/>
              <a:ahLst/>
              <a:cxnLst/>
              <a:rect l="l" t="t" r="r" b="b"/>
              <a:pathLst>
                <a:path w="25005" h="23527" extrusionOk="0">
                  <a:moveTo>
                    <a:pt x="5916" y="842"/>
                  </a:moveTo>
                  <a:cubicBezTo>
                    <a:pt x="7484" y="842"/>
                    <a:pt x="9195" y="1914"/>
                    <a:pt x="10494" y="3716"/>
                  </a:cubicBezTo>
                  <a:cubicBezTo>
                    <a:pt x="10705" y="4009"/>
                    <a:pt x="10916" y="4317"/>
                    <a:pt x="11118" y="4633"/>
                  </a:cubicBezTo>
                  <a:lnTo>
                    <a:pt x="11471" y="5188"/>
                  </a:lnTo>
                  <a:lnTo>
                    <a:pt x="11824" y="4633"/>
                  </a:lnTo>
                  <a:cubicBezTo>
                    <a:pt x="13393" y="2193"/>
                    <a:pt x="15074" y="954"/>
                    <a:pt x="16823" y="954"/>
                  </a:cubicBezTo>
                  <a:cubicBezTo>
                    <a:pt x="17656" y="954"/>
                    <a:pt x="18466" y="1248"/>
                    <a:pt x="19218" y="1824"/>
                  </a:cubicBezTo>
                  <a:cubicBezTo>
                    <a:pt x="21245" y="3372"/>
                    <a:pt x="23226" y="8032"/>
                    <a:pt x="13699" y="21845"/>
                  </a:cubicBezTo>
                  <a:cubicBezTo>
                    <a:pt x="13339" y="22371"/>
                    <a:pt x="12739" y="22687"/>
                    <a:pt x="12094" y="22687"/>
                  </a:cubicBezTo>
                  <a:cubicBezTo>
                    <a:pt x="11501" y="22687"/>
                    <a:pt x="10945" y="22424"/>
                    <a:pt x="10570" y="21957"/>
                  </a:cubicBezTo>
                  <a:cubicBezTo>
                    <a:pt x="2012" y="11389"/>
                    <a:pt x="1569" y="6562"/>
                    <a:pt x="2072" y="4626"/>
                  </a:cubicBezTo>
                  <a:cubicBezTo>
                    <a:pt x="2958" y="1210"/>
                    <a:pt x="5052" y="842"/>
                    <a:pt x="5916" y="842"/>
                  </a:cubicBezTo>
                  <a:close/>
                  <a:moveTo>
                    <a:pt x="5916" y="1"/>
                  </a:moveTo>
                  <a:cubicBezTo>
                    <a:pt x="4857" y="1"/>
                    <a:pt x="2290" y="428"/>
                    <a:pt x="1261" y="4415"/>
                  </a:cubicBezTo>
                  <a:cubicBezTo>
                    <a:pt x="0" y="9279"/>
                    <a:pt x="6142" y="17829"/>
                    <a:pt x="9916" y="22490"/>
                  </a:cubicBezTo>
                  <a:cubicBezTo>
                    <a:pt x="10449" y="23151"/>
                    <a:pt x="11246" y="23526"/>
                    <a:pt x="12094" y="23526"/>
                  </a:cubicBezTo>
                  <a:cubicBezTo>
                    <a:pt x="13009" y="23526"/>
                    <a:pt x="13872" y="23076"/>
                    <a:pt x="14391" y="22317"/>
                  </a:cubicBezTo>
                  <a:cubicBezTo>
                    <a:pt x="18647" y="16147"/>
                    <a:pt x="25004" y="5188"/>
                    <a:pt x="19728" y="1157"/>
                  </a:cubicBezTo>
                  <a:cubicBezTo>
                    <a:pt x="18827" y="466"/>
                    <a:pt x="17852" y="112"/>
                    <a:pt x="16823" y="112"/>
                  </a:cubicBezTo>
                  <a:cubicBezTo>
                    <a:pt x="14908" y="112"/>
                    <a:pt x="13114" y="1307"/>
                    <a:pt x="11471" y="3649"/>
                  </a:cubicBezTo>
                  <a:cubicBezTo>
                    <a:pt x="11374" y="3507"/>
                    <a:pt x="11276" y="3364"/>
                    <a:pt x="11177" y="3220"/>
                  </a:cubicBezTo>
                  <a:cubicBezTo>
                    <a:pt x="9721" y="1202"/>
                    <a:pt x="7754" y="1"/>
                    <a:pt x="59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12"/>
            <p:cNvSpPr/>
            <p:nvPr/>
          </p:nvSpPr>
          <p:spPr>
            <a:xfrm>
              <a:off x="6701125" y="363100"/>
              <a:ext cx="381575" cy="360575"/>
            </a:xfrm>
            <a:custGeom>
              <a:avLst/>
              <a:gdLst/>
              <a:ahLst/>
              <a:cxnLst/>
              <a:rect l="l" t="t" r="r" b="b"/>
              <a:pathLst>
                <a:path w="15263" h="14423" extrusionOk="0">
                  <a:moveTo>
                    <a:pt x="2777" y="0"/>
                  </a:moveTo>
                  <a:cubicBezTo>
                    <a:pt x="1957" y="0"/>
                    <a:pt x="1214" y="597"/>
                    <a:pt x="819" y="2120"/>
                  </a:cubicBezTo>
                  <a:cubicBezTo>
                    <a:pt x="1" y="5296"/>
                    <a:pt x="5391" y="12261"/>
                    <a:pt x="6982" y="14229"/>
                  </a:cubicBezTo>
                  <a:cubicBezTo>
                    <a:pt x="7086" y="14358"/>
                    <a:pt x="7236" y="14422"/>
                    <a:pt x="7384" y="14422"/>
                  </a:cubicBezTo>
                  <a:cubicBezTo>
                    <a:pt x="7546" y="14422"/>
                    <a:pt x="7706" y="14347"/>
                    <a:pt x="7807" y="14198"/>
                  </a:cubicBezTo>
                  <a:cubicBezTo>
                    <a:pt x="9414" y="11872"/>
                    <a:pt x="15262" y="2931"/>
                    <a:pt x="12131" y="536"/>
                  </a:cubicBezTo>
                  <a:cubicBezTo>
                    <a:pt x="11718" y="221"/>
                    <a:pt x="11312" y="87"/>
                    <a:pt x="10920" y="87"/>
                  </a:cubicBezTo>
                  <a:cubicBezTo>
                    <a:pt x="9288" y="87"/>
                    <a:pt x="7897" y="2411"/>
                    <a:pt x="7267" y="3651"/>
                  </a:cubicBezTo>
                  <a:cubicBezTo>
                    <a:pt x="7195" y="3798"/>
                    <a:pt x="7057" y="3872"/>
                    <a:pt x="6918" y="3872"/>
                  </a:cubicBezTo>
                  <a:cubicBezTo>
                    <a:pt x="6779" y="3872"/>
                    <a:pt x="6640" y="3798"/>
                    <a:pt x="6569" y="3651"/>
                  </a:cubicBezTo>
                  <a:cubicBezTo>
                    <a:pt x="6321" y="3149"/>
                    <a:pt x="5939" y="2466"/>
                    <a:pt x="5427" y="1752"/>
                  </a:cubicBezTo>
                  <a:cubicBezTo>
                    <a:pt x="4693" y="734"/>
                    <a:pt x="3687" y="0"/>
                    <a:pt x="27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5" name="Google Shape;455;p12"/>
          <p:cNvGrpSpPr/>
          <p:nvPr/>
        </p:nvGrpSpPr>
        <p:grpSpPr>
          <a:xfrm>
            <a:off x="8518938" y="622888"/>
            <a:ext cx="287725" cy="219000"/>
            <a:chOff x="3648725" y="5042300"/>
            <a:chExt cx="287725" cy="219000"/>
          </a:xfrm>
        </p:grpSpPr>
        <p:sp>
          <p:nvSpPr>
            <p:cNvPr id="456" name="Google Shape;456;p12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12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12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25"/>
          <p:cNvSpPr/>
          <p:nvPr/>
        </p:nvSpPr>
        <p:spPr>
          <a:xfrm>
            <a:off x="472425" y="4489257"/>
            <a:ext cx="244196" cy="238486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59" name="Google Shape;859;p25"/>
          <p:cNvGrpSpPr/>
          <p:nvPr/>
        </p:nvGrpSpPr>
        <p:grpSpPr>
          <a:xfrm>
            <a:off x="6537350" y="299075"/>
            <a:ext cx="287725" cy="219000"/>
            <a:chOff x="3648725" y="5042300"/>
            <a:chExt cx="287725" cy="219000"/>
          </a:xfrm>
        </p:grpSpPr>
        <p:sp>
          <p:nvSpPr>
            <p:cNvPr id="860" name="Google Shape;860;p25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25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25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63" name="Google Shape;863;p25"/>
          <p:cNvSpPr/>
          <p:nvPr/>
        </p:nvSpPr>
        <p:spPr>
          <a:xfrm>
            <a:off x="8698600" y="4850025"/>
            <a:ext cx="136275" cy="84100"/>
          </a:xfrm>
          <a:custGeom>
            <a:avLst/>
            <a:gdLst/>
            <a:ahLst/>
            <a:cxnLst/>
            <a:rect l="l" t="t" r="r" b="b"/>
            <a:pathLst>
              <a:path w="5451" h="3364" extrusionOk="0">
                <a:moveTo>
                  <a:pt x="4979" y="0"/>
                </a:moveTo>
                <a:cubicBezTo>
                  <a:pt x="4856" y="0"/>
                  <a:pt x="4736" y="52"/>
                  <a:pt x="4656" y="149"/>
                </a:cubicBezTo>
                <a:lnTo>
                  <a:pt x="2710" y="2491"/>
                </a:lnTo>
                <a:lnTo>
                  <a:pt x="797" y="194"/>
                </a:lnTo>
                <a:cubicBezTo>
                  <a:pt x="714" y="94"/>
                  <a:pt x="593" y="43"/>
                  <a:pt x="473" y="43"/>
                </a:cubicBezTo>
                <a:cubicBezTo>
                  <a:pt x="377" y="43"/>
                  <a:pt x="281" y="76"/>
                  <a:pt x="204" y="142"/>
                </a:cubicBezTo>
                <a:cubicBezTo>
                  <a:pt x="24" y="292"/>
                  <a:pt x="1" y="555"/>
                  <a:pt x="152" y="735"/>
                </a:cubicBezTo>
                <a:lnTo>
                  <a:pt x="2103" y="3077"/>
                </a:lnTo>
                <a:cubicBezTo>
                  <a:pt x="2253" y="3257"/>
                  <a:pt x="2478" y="3363"/>
                  <a:pt x="2710" y="3363"/>
                </a:cubicBezTo>
                <a:cubicBezTo>
                  <a:pt x="2944" y="3363"/>
                  <a:pt x="3170" y="3257"/>
                  <a:pt x="3319" y="3077"/>
                </a:cubicBezTo>
                <a:lnTo>
                  <a:pt x="5301" y="690"/>
                </a:lnTo>
                <a:cubicBezTo>
                  <a:pt x="5450" y="510"/>
                  <a:pt x="5422" y="247"/>
                  <a:pt x="5249" y="97"/>
                </a:cubicBezTo>
                <a:cubicBezTo>
                  <a:pt x="5170" y="32"/>
                  <a:pt x="5074" y="0"/>
                  <a:pt x="49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64" name="Google Shape;864;p25"/>
          <p:cNvGrpSpPr/>
          <p:nvPr/>
        </p:nvGrpSpPr>
        <p:grpSpPr>
          <a:xfrm>
            <a:off x="2180625" y="4782575"/>
            <a:ext cx="287725" cy="219000"/>
            <a:chOff x="3648725" y="5042300"/>
            <a:chExt cx="287725" cy="219000"/>
          </a:xfrm>
        </p:grpSpPr>
        <p:sp>
          <p:nvSpPr>
            <p:cNvPr id="865" name="Google Shape;865;p25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25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25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68" name="Google Shape;868;p25"/>
          <p:cNvSpPr/>
          <p:nvPr/>
        </p:nvSpPr>
        <p:spPr>
          <a:xfrm>
            <a:off x="8698600" y="2728250"/>
            <a:ext cx="244200" cy="2337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69" name="Google Shape;869;p25"/>
          <p:cNvGrpSpPr/>
          <p:nvPr/>
        </p:nvGrpSpPr>
        <p:grpSpPr>
          <a:xfrm>
            <a:off x="8597550" y="1390713"/>
            <a:ext cx="338350" cy="443675"/>
            <a:chOff x="4143625" y="3473950"/>
            <a:chExt cx="338350" cy="443675"/>
          </a:xfrm>
        </p:grpSpPr>
        <p:sp>
          <p:nvSpPr>
            <p:cNvPr id="870" name="Google Shape;870;p25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25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25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25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25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25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76" name="Google Shape;876;p25"/>
          <p:cNvGrpSpPr/>
          <p:nvPr/>
        </p:nvGrpSpPr>
        <p:grpSpPr>
          <a:xfrm>
            <a:off x="8326275" y="259325"/>
            <a:ext cx="464175" cy="83950"/>
            <a:chOff x="3760550" y="753275"/>
            <a:chExt cx="464175" cy="83950"/>
          </a:xfrm>
        </p:grpSpPr>
        <p:sp>
          <p:nvSpPr>
            <p:cNvPr id="877" name="Google Shape;877;p25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25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25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80" name="Google Shape;880;p25"/>
          <p:cNvSpPr/>
          <p:nvPr/>
        </p:nvSpPr>
        <p:spPr>
          <a:xfrm>
            <a:off x="8234421" y="3974525"/>
            <a:ext cx="678568" cy="387008"/>
          </a:xfrm>
          <a:custGeom>
            <a:avLst/>
            <a:gdLst/>
            <a:ahLst/>
            <a:cxnLst/>
            <a:rect l="l" t="t" r="r" b="b"/>
            <a:pathLst>
              <a:path w="20937" h="11941" extrusionOk="0">
                <a:moveTo>
                  <a:pt x="11151" y="841"/>
                </a:moveTo>
                <a:cubicBezTo>
                  <a:pt x="13537" y="841"/>
                  <a:pt x="15632" y="2559"/>
                  <a:pt x="16065" y="4914"/>
                </a:cubicBezTo>
                <a:cubicBezTo>
                  <a:pt x="16149" y="5372"/>
                  <a:pt x="16540" y="5701"/>
                  <a:pt x="16979" y="5701"/>
                </a:cubicBezTo>
                <a:cubicBezTo>
                  <a:pt x="17014" y="5701"/>
                  <a:pt x="17050" y="5699"/>
                  <a:pt x="17087" y="5694"/>
                </a:cubicBezTo>
                <a:cubicBezTo>
                  <a:pt x="17177" y="5684"/>
                  <a:pt x="17267" y="5679"/>
                  <a:pt x="17356" y="5679"/>
                </a:cubicBezTo>
                <a:cubicBezTo>
                  <a:pt x="17725" y="5679"/>
                  <a:pt x="18084" y="5765"/>
                  <a:pt x="18452" y="5934"/>
                </a:cubicBezTo>
                <a:cubicBezTo>
                  <a:pt x="19263" y="6325"/>
                  <a:pt x="19849" y="7083"/>
                  <a:pt x="19962" y="7915"/>
                </a:cubicBezTo>
                <a:cubicBezTo>
                  <a:pt x="20074" y="8667"/>
                  <a:pt x="19872" y="9395"/>
                  <a:pt x="19384" y="9973"/>
                </a:cubicBezTo>
                <a:cubicBezTo>
                  <a:pt x="18910" y="10544"/>
                  <a:pt x="18213" y="10888"/>
                  <a:pt x="17476" y="10912"/>
                </a:cubicBezTo>
                <a:cubicBezTo>
                  <a:pt x="17367" y="10916"/>
                  <a:pt x="17233" y="10918"/>
                  <a:pt x="17079" y="10918"/>
                </a:cubicBezTo>
                <a:cubicBezTo>
                  <a:pt x="16463" y="10918"/>
                  <a:pt x="15531" y="10886"/>
                  <a:pt x="14624" y="10850"/>
                </a:cubicBezTo>
                <a:cubicBezTo>
                  <a:pt x="13651" y="10816"/>
                  <a:pt x="12647" y="10781"/>
                  <a:pt x="11925" y="10781"/>
                </a:cubicBezTo>
                <a:cubicBezTo>
                  <a:pt x="11712" y="10781"/>
                  <a:pt x="11523" y="10784"/>
                  <a:pt x="11367" y="10791"/>
                </a:cubicBezTo>
                <a:cubicBezTo>
                  <a:pt x="10578" y="10821"/>
                  <a:pt x="9070" y="10888"/>
                  <a:pt x="7621" y="10957"/>
                </a:cubicBezTo>
                <a:cubicBezTo>
                  <a:pt x="6284" y="11016"/>
                  <a:pt x="4993" y="11075"/>
                  <a:pt x="4362" y="11099"/>
                </a:cubicBezTo>
                <a:cubicBezTo>
                  <a:pt x="4315" y="11101"/>
                  <a:pt x="4268" y="11102"/>
                  <a:pt x="4221" y="11102"/>
                </a:cubicBezTo>
                <a:cubicBezTo>
                  <a:pt x="3359" y="11102"/>
                  <a:pt x="2550" y="10773"/>
                  <a:pt x="1923" y="10175"/>
                </a:cubicBezTo>
                <a:cubicBezTo>
                  <a:pt x="1261" y="9553"/>
                  <a:pt x="887" y="8705"/>
                  <a:pt x="872" y="7788"/>
                </a:cubicBezTo>
                <a:cubicBezTo>
                  <a:pt x="849" y="5986"/>
                  <a:pt x="2290" y="4464"/>
                  <a:pt x="4092" y="4388"/>
                </a:cubicBezTo>
                <a:lnTo>
                  <a:pt x="4234" y="4388"/>
                </a:lnTo>
                <a:cubicBezTo>
                  <a:pt x="4611" y="4388"/>
                  <a:pt x="4978" y="4447"/>
                  <a:pt x="5331" y="4575"/>
                </a:cubicBezTo>
                <a:cubicBezTo>
                  <a:pt x="5437" y="4611"/>
                  <a:pt x="5545" y="4628"/>
                  <a:pt x="5651" y="4628"/>
                </a:cubicBezTo>
                <a:cubicBezTo>
                  <a:pt x="6034" y="4628"/>
                  <a:pt x="6390" y="4404"/>
                  <a:pt x="6531" y="4028"/>
                </a:cubicBezTo>
                <a:cubicBezTo>
                  <a:pt x="7252" y="2174"/>
                  <a:pt x="9001" y="920"/>
                  <a:pt x="10983" y="844"/>
                </a:cubicBezTo>
                <a:cubicBezTo>
                  <a:pt x="11039" y="842"/>
                  <a:pt x="11095" y="841"/>
                  <a:pt x="11151" y="841"/>
                </a:cubicBezTo>
                <a:close/>
                <a:moveTo>
                  <a:pt x="11168" y="1"/>
                </a:moveTo>
                <a:cubicBezTo>
                  <a:pt x="11097" y="1"/>
                  <a:pt x="11026" y="2"/>
                  <a:pt x="10954" y="5"/>
                </a:cubicBezTo>
                <a:cubicBezTo>
                  <a:pt x="8634" y="95"/>
                  <a:pt x="6585" y="1558"/>
                  <a:pt x="5751" y="3727"/>
                </a:cubicBezTo>
                <a:cubicBezTo>
                  <a:pt x="5736" y="3770"/>
                  <a:pt x="5697" y="3786"/>
                  <a:pt x="5657" y="3786"/>
                </a:cubicBezTo>
                <a:cubicBezTo>
                  <a:pt x="5641" y="3786"/>
                  <a:pt x="5624" y="3784"/>
                  <a:pt x="5609" y="3779"/>
                </a:cubicBezTo>
                <a:cubicBezTo>
                  <a:pt x="5159" y="3626"/>
                  <a:pt x="4690" y="3543"/>
                  <a:pt x="4219" y="3543"/>
                </a:cubicBezTo>
                <a:cubicBezTo>
                  <a:pt x="4164" y="3543"/>
                  <a:pt x="4109" y="3544"/>
                  <a:pt x="4054" y="3547"/>
                </a:cubicBezTo>
                <a:cubicBezTo>
                  <a:pt x="1811" y="3644"/>
                  <a:pt x="0" y="5552"/>
                  <a:pt x="31" y="7797"/>
                </a:cubicBezTo>
                <a:cubicBezTo>
                  <a:pt x="54" y="8944"/>
                  <a:pt x="512" y="10004"/>
                  <a:pt x="1344" y="10791"/>
                </a:cubicBezTo>
                <a:cubicBezTo>
                  <a:pt x="2133" y="11535"/>
                  <a:pt x="3146" y="11940"/>
                  <a:pt x="4227" y="11940"/>
                </a:cubicBezTo>
                <a:lnTo>
                  <a:pt x="4393" y="11940"/>
                </a:lnTo>
                <a:cubicBezTo>
                  <a:pt x="5023" y="11910"/>
                  <a:pt x="6315" y="11857"/>
                  <a:pt x="7657" y="11796"/>
                </a:cubicBezTo>
                <a:cubicBezTo>
                  <a:pt x="9107" y="11729"/>
                  <a:pt x="10615" y="11661"/>
                  <a:pt x="11405" y="11632"/>
                </a:cubicBezTo>
                <a:cubicBezTo>
                  <a:pt x="11554" y="11625"/>
                  <a:pt x="11736" y="11622"/>
                  <a:pt x="11944" y="11622"/>
                </a:cubicBezTo>
                <a:cubicBezTo>
                  <a:pt x="12645" y="11622"/>
                  <a:pt x="13633" y="11657"/>
                  <a:pt x="14593" y="11692"/>
                </a:cubicBezTo>
                <a:cubicBezTo>
                  <a:pt x="15542" y="11727"/>
                  <a:pt x="16452" y="11758"/>
                  <a:pt x="17074" y="11758"/>
                </a:cubicBezTo>
                <a:cubicBezTo>
                  <a:pt x="17240" y="11758"/>
                  <a:pt x="17386" y="11756"/>
                  <a:pt x="17507" y="11751"/>
                </a:cubicBezTo>
                <a:cubicBezTo>
                  <a:pt x="18483" y="11715"/>
                  <a:pt x="19405" y="11265"/>
                  <a:pt x="20029" y="10513"/>
                </a:cubicBezTo>
                <a:cubicBezTo>
                  <a:pt x="20659" y="9762"/>
                  <a:pt x="20937" y="8771"/>
                  <a:pt x="20794" y="7797"/>
                </a:cubicBezTo>
                <a:cubicBezTo>
                  <a:pt x="20638" y="6685"/>
                  <a:pt x="19879" y="5687"/>
                  <a:pt x="18813" y="5175"/>
                </a:cubicBezTo>
                <a:cubicBezTo>
                  <a:pt x="18335" y="4952"/>
                  <a:pt x="17847" y="4840"/>
                  <a:pt x="17355" y="4840"/>
                </a:cubicBezTo>
                <a:cubicBezTo>
                  <a:pt x="17235" y="4840"/>
                  <a:pt x="17116" y="4847"/>
                  <a:pt x="16997" y="4860"/>
                </a:cubicBezTo>
                <a:cubicBezTo>
                  <a:pt x="16993" y="4861"/>
                  <a:pt x="16989" y="4861"/>
                  <a:pt x="16985" y="4861"/>
                </a:cubicBezTo>
                <a:cubicBezTo>
                  <a:pt x="16943" y="4861"/>
                  <a:pt x="16899" y="4819"/>
                  <a:pt x="16890" y="4763"/>
                </a:cubicBezTo>
                <a:cubicBezTo>
                  <a:pt x="16386" y="2012"/>
                  <a:pt x="13953" y="1"/>
                  <a:pt x="1116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1" name="Google Shape;881;p25"/>
          <p:cNvSpPr/>
          <p:nvPr/>
        </p:nvSpPr>
        <p:spPr>
          <a:xfrm>
            <a:off x="88600" y="3138513"/>
            <a:ext cx="523425" cy="298525"/>
          </a:xfrm>
          <a:custGeom>
            <a:avLst/>
            <a:gdLst/>
            <a:ahLst/>
            <a:cxnLst/>
            <a:rect l="l" t="t" r="r" b="b"/>
            <a:pathLst>
              <a:path w="20937" h="11941" extrusionOk="0">
                <a:moveTo>
                  <a:pt x="11151" y="841"/>
                </a:moveTo>
                <a:cubicBezTo>
                  <a:pt x="13537" y="841"/>
                  <a:pt x="15632" y="2559"/>
                  <a:pt x="16065" y="4914"/>
                </a:cubicBezTo>
                <a:cubicBezTo>
                  <a:pt x="16149" y="5372"/>
                  <a:pt x="16540" y="5701"/>
                  <a:pt x="16979" y="5701"/>
                </a:cubicBezTo>
                <a:cubicBezTo>
                  <a:pt x="17014" y="5701"/>
                  <a:pt x="17050" y="5699"/>
                  <a:pt x="17087" y="5694"/>
                </a:cubicBezTo>
                <a:cubicBezTo>
                  <a:pt x="17177" y="5684"/>
                  <a:pt x="17267" y="5679"/>
                  <a:pt x="17356" y="5679"/>
                </a:cubicBezTo>
                <a:cubicBezTo>
                  <a:pt x="17725" y="5679"/>
                  <a:pt x="18084" y="5765"/>
                  <a:pt x="18452" y="5934"/>
                </a:cubicBezTo>
                <a:cubicBezTo>
                  <a:pt x="19263" y="6325"/>
                  <a:pt x="19849" y="7083"/>
                  <a:pt x="19962" y="7915"/>
                </a:cubicBezTo>
                <a:cubicBezTo>
                  <a:pt x="20074" y="8667"/>
                  <a:pt x="19872" y="9395"/>
                  <a:pt x="19384" y="9973"/>
                </a:cubicBezTo>
                <a:cubicBezTo>
                  <a:pt x="18910" y="10544"/>
                  <a:pt x="18213" y="10888"/>
                  <a:pt x="17476" y="10912"/>
                </a:cubicBezTo>
                <a:cubicBezTo>
                  <a:pt x="17367" y="10916"/>
                  <a:pt x="17233" y="10918"/>
                  <a:pt x="17079" y="10918"/>
                </a:cubicBezTo>
                <a:cubicBezTo>
                  <a:pt x="16463" y="10918"/>
                  <a:pt x="15531" y="10886"/>
                  <a:pt x="14624" y="10850"/>
                </a:cubicBezTo>
                <a:cubicBezTo>
                  <a:pt x="13651" y="10816"/>
                  <a:pt x="12647" y="10781"/>
                  <a:pt x="11925" y="10781"/>
                </a:cubicBezTo>
                <a:cubicBezTo>
                  <a:pt x="11712" y="10781"/>
                  <a:pt x="11523" y="10784"/>
                  <a:pt x="11367" y="10791"/>
                </a:cubicBezTo>
                <a:cubicBezTo>
                  <a:pt x="10578" y="10821"/>
                  <a:pt x="9070" y="10888"/>
                  <a:pt x="7621" y="10957"/>
                </a:cubicBezTo>
                <a:cubicBezTo>
                  <a:pt x="6284" y="11016"/>
                  <a:pt x="4993" y="11075"/>
                  <a:pt x="4362" y="11099"/>
                </a:cubicBezTo>
                <a:cubicBezTo>
                  <a:pt x="4315" y="11101"/>
                  <a:pt x="4268" y="11102"/>
                  <a:pt x="4221" y="11102"/>
                </a:cubicBezTo>
                <a:cubicBezTo>
                  <a:pt x="3359" y="11102"/>
                  <a:pt x="2550" y="10773"/>
                  <a:pt x="1923" y="10175"/>
                </a:cubicBezTo>
                <a:cubicBezTo>
                  <a:pt x="1261" y="9553"/>
                  <a:pt x="887" y="8705"/>
                  <a:pt x="872" y="7788"/>
                </a:cubicBezTo>
                <a:cubicBezTo>
                  <a:pt x="849" y="5986"/>
                  <a:pt x="2290" y="4464"/>
                  <a:pt x="4092" y="4388"/>
                </a:cubicBezTo>
                <a:lnTo>
                  <a:pt x="4234" y="4388"/>
                </a:lnTo>
                <a:cubicBezTo>
                  <a:pt x="4611" y="4388"/>
                  <a:pt x="4978" y="4447"/>
                  <a:pt x="5331" y="4575"/>
                </a:cubicBezTo>
                <a:cubicBezTo>
                  <a:pt x="5437" y="4611"/>
                  <a:pt x="5545" y="4628"/>
                  <a:pt x="5651" y="4628"/>
                </a:cubicBezTo>
                <a:cubicBezTo>
                  <a:pt x="6034" y="4628"/>
                  <a:pt x="6390" y="4404"/>
                  <a:pt x="6531" y="4028"/>
                </a:cubicBezTo>
                <a:cubicBezTo>
                  <a:pt x="7252" y="2174"/>
                  <a:pt x="9001" y="920"/>
                  <a:pt x="10983" y="844"/>
                </a:cubicBezTo>
                <a:cubicBezTo>
                  <a:pt x="11039" y="842"/>
                  <a:pt x="11095" y="841"/>
                  <a:pt x="11151" y="841"/>
                </a:cubicBezTo>
                <a:close/>
                <a:moveTo>
                  <a:pt x="11168" y="1"/>
                </a:moveTo>
                <a:cubicBezTo>
                  <a:pt x="11097" y="1"/>
                  <a:pt x="11026" y="2"/>
                  <a:pt x="10954" y="5"/>
                </a:cubicBezTo>
                <a:cubicBezTo>
                  <a:pt x="8634" y="95"/>
                  <a:pt x="6585" y="1558"/>
                  <a:pt x="5751" y="3727"/>
                </a:cubicBezTo>
                <a:cubicBezTo>
                  <a:pt x="5736" y="3770"/>
                  <a:pt x="5697" y="3786"/>
                  <a:pt x="5657" y="3786"/>
                </a:cubicBezTo>
                <a:cubicBezTo>
                  <a:pt x="5641" y="3786"/>
                  <a:pt x="5624" y="3784"/>
                  <a:pt x="5609" y="3779"/>
                </a:cubicBezTo>
                <a:cubicBezTo>
                  <a:pt x="5159" y="3626"/>
                  <a:pt x="4690" y="3543"/>
                  <a:pt x="4219" y="3543"/>
                </a:cubicBezTo>
                <a:cubicBezTo>
                  <a:pt x="4164" y="3543"/>
                  <a:pt x="4109" y="3544"/>
                  <a:pt x="4054" y="3547"/>
                </a:cubicBezTo>
                <a:cubicBezTo>
                  <a:pt x="1811" y="3644"/>
                  <a:pt x="0" y="5552"/>
                  <a:pt x="31" y="7797"/>
                </a:cubicBezTo>
                <a:cubicBezTo>
                  <a:pt x="54" y="8944"/>
                  <a:pt x="512" y="10004"/>
                  <a:pt x="1344" y="10791"/>
                </a:cubicBezTo>
                <a:cubicBezTo>
                  <a:pt x="2133" y="11535"/>
                  <a:pt x="3146" y="11940"/>
                  <a:pt x="4227" y="11940"/>
                </a:cubicBezTo>
                <a:lnTo>
                  <a:pt x="4393" y="11940"/>
                </a:lnTo>
                <a:cubicBezTo>
                  <a:pt x="5023" y="11910"/>
                  <a:pt x="6315" y="11857"/>
                  <a:pt x="7657" y="11796"/>
                </a:cubicBezTo>
                <a:cubicBezTo>
                  <a:pt x="9107" y="11729"/>
                  <a:pt x="10615" y="11661"/>
                  <a:pt x="11405" y="11632"/>
                </a:cubicBezTo>
                <a:cubicBezTo>
                  <a:pt x="11554" y="11625"/>
                  <a:pt x="11736" y="11622"/>
                  <a:pt x="11944" y="11622"/>
                </a:cubicBezTo>
                <a:cubicBezTo>
                  <a:pt x="12645" y="11622"/>
                  <a:pt x="13633" y="11657"/>
                  <a:pt x="14593" y="11692"/>
                </a:cubicBezTo>
                <a:cubicBezTo>
                  <a:pt x="15542" y="11727"/>
                  <a:pt x="16452" y="11758"/>
                  <a:pt x="17074" y="11758"/>
                </a:cubicBezTo>
                <a:cubicBezTo>
                  <a:pt x="17240" y="11758"/>
                  <a:pt x="17386" y="11756"/>
                  <a:pt x="17507" y="11751"/>
                </a:cubicBezTo>
                <a:cubicBezTo>
                  <a:pt x="18483" y="11715"/>
                  <a:pt x="19405" y="11265"/>
                  <a:pt x="20029" y="10513"/>
                </a:cubicBezTo>
                <a:cubicBezTo>
                  <a:pt x="20659" y="9762"/>
                  <a:pt x="20937" y="8771"/>
                  <a:pt x="20794" y="7797"/>
                </a:cubicBezTo>
                <a:cubicBezTo>
                  <a:pt x="20638" y="6685"/>
                  <a:pt x="19879" y="5687"/>
                  <a:pt x="18813" y="5175"/>
                </a:cubicBezTo>
                <a:cubicBezTo>
                  <a:pt x="18335" y="4952"/>
                  <a:pt x="17847" y="4840"/>
                  <a:pt x="17355" y="4840"/>
                </a:cubicBezTo>
                <a:cubicBezTo>
                  <a:pt x="17235" y="4840"/>
                  <a:pt x="17116" y="4847"/>
                  <a:pt x="16997" y="4860"/>
                </a:cubicBezTo>
                <a:cubicBezTo>
                  <a:pt x="16993" y="4861"/>
                  <a:pt x="16989" y="4861"/>
                  <a:pt x="16985" y="4861"/>
                </a:cubicBezTo>
                <a:cubicBezTo>
                  <a:pt x="16943" y="4861"/>
                  <a:pt x="16899" y="4819"/>
                  <a:pt x="16890" y="4763"/>
                </a:cubicBezTo>
                <a:cubicBezTo>
                  <a:pt x="16386" y="2012"/>
                  <a:pt x="13953" y="1"/>
                  <a:pt x="1116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82" name="Google Shape;882;p25"/>
          <p:cNvGrpSpPr/>
          <p:nvPr/>
        </p:nvGrpSpPr>
        <p:grpSpPr>
          <a:xfrm>
            <a:off x="4396000" y="4803175"/>
            <a:ext cx="464175" cy="83950"/>
            <a:chOff x="3760550" y="753275"/>
            <a:chExt cx="464175" cy="83950"/>
          </a:xfrm>
        </p:grpSpPr>
        <p:sp>
          <p:nvSpPr>
            <p:cNvPr id="883" name="Google Shape;883;p25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25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25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86" name="Google Shape;886;p25"/>
          <p:cNvSpPr/>
          <p:nvPr/>
        </p:nvSpPr>
        <p:spPr>
          <a:xfrm>
            <a:off x="228213" y="1600700"/>
            <a:ext cx="244200" cy="2337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7" name="Google Shape;887;p25"/>
          <p:cNvSpPr/>
          <p:nvPr/>
        </p:nvSpPr>
        <p:spPr>
          <a:xfrm>
            <a:off x="7324975" y="4725910"/>
            <a:ext cx="244196" cy="238486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88" name="Google Shape;888;p25"/>
          <p:cNvGrpSpPr/>
          <p:nvPr/>
        </p:nvGrpSpPr>
        <p:grpSpPr>
          <a:xfrm>
            <a:off x="2993415" y="102397"/>
            <a:ext cx="987057" cy="612364"/>
            <a:chOff x="2300725" y="3213450"/>
            <a:chExt cx="1492150" cy="926000"/>
          </a:xfrm>
        </p:grpSpPr>
        <p:sp>
          <p:nvSpPr>
            <p:cNvPr id="889" name="Google Shape;889;p25"/>
            <p:cNvSpPr/>
            <p:nvPr/>
          </p:nvSpPr>
          <p:spPr>
            <a:xfrm>
              <a:off x="2448400" y="3316175"/>
              <a:ext cx="1185900" cy="823275"/>
            </a:xfrm>
            <a:custGeom>
              <a:avLst/>
              <a:gdLst/>
              <a:ahLst/>
              <a:cxnLst/>
              <a:rect l="l" t="t" r="r" b="b"/>
              <a:pathLst>
                <a:path w="47436" h="32931" extrusionOk="0">
                  <a:moveTo>
                    <a:pt x="24790" y="0"/>
                  </a:moveTo>
                  <a:cubicBezTo>
                    <a:pt x="20889" y="0"/>
                    <a:pt x="16959" y="1435"/>
                    <a:pt x="13491" y="4059"/>
                  </a:cubicBezTo>
                  <a:cubicBezTo>
                    <a:pt x="11043" y="5913"/>
                    <a:pt x="8978" y="8180"/>
                    <a:pt x="7252" y="10718"/>
                  </a:cubicBezTo>
                  <a:cubicBezTo>
                    <a:pt x="4377" y="14943"/>
                    <a:pt x="2433" y="19897"/>
                    <a:pt x="1195" y="24875"/>
                  </a:cubicBezTo>
                  <a:cubicBezTo>
                    <a:pt x="707" y="26819"/>
                    <a:pt x="392" y="28770"/>
                    <a:pt x="143" y="30745"/>
                  </a:cubicBezTo>
                  <a:cubicBezTo>
                    <a:pt x="1" y="31909"/>
                    <a:pt x="999" y="32930"/>
                    <a:pt x="2291" y="32930"/>
                  </a:cubicBezTo>
                  <a:cubicBezTo>
                    <a:pt x="3334" y="32930"/>
                    <a:pt x="4220" y="32262"/>
                    <a:pt x="4415" y="31338"/>
                  </a:cubicBezTo>
                  <a:cubicBezTo>
                    <a:pt x="4737" y="29806"/>
                    <a:pt x="5128" y="28118"/>
                    <a:pt x="5616" y="26144"/>
                  </a:cubicBezTo>
                  <a:cubicBezTo>
                    <a:pt x="7823" y="17278"/>
                    <a:pt x="12996" y="6964"/>
                    <a:pt x="22438" y="4908"/>
                  </a:cubicBezTo>
                  <a:cubicBezTo>
                    <a:pt x="23479" y="4680"/>
                    <a:pt x="24475" y="4573"/>
                    <a:pt x="25427" y="4573"/>
                  </a:cubicBezTo>
                  <a:cubicBezTo>
                    <a:pt x="32049" y="4573"/>
                    <a:pt x="36515" y="9777"/>
                    <a:pt x="38714" y="15972"/>
                  </a:cubicBezTo>
                  <a:cubicBezTo>
                    <a:pt x="39434" y="18022"/>
                    <a:pt x="40530" y="21775"/>
                    <a:pt x="41011" y="23621"/>
                  </a:cubicBezTo>
                  <a:cubicBezTo>
                    <a:pt x="41783" y="26594"/>
                    <a:pt x="42331" y="29019"/>
                    <a:pt x="42729" y="31202"/>
                  </a:cubicBezTo>
                  <a:cubicBezTo>
                    <a:pt x="42902" y="32202"/>
                    <a:pt x="43855" y="32930"/>
                    <a:pt x="44965" y="32930"/>
                  </a:cubicBezTo>
                  <a:cubicBezTo>
                    <a:pt x="46370" y="32930"/>
                    <a:pt x="47435" y="31797"/>
                    <a:pt x="47210" y="30543"/>
                  </a:cubicBezTo>
                  <a:cubicBezTo>
                    <a:pt x="46970" y="29192"/>
                    <a:pt x="46669" y="27706"/>
                    <a:pt x="46302" y="26016"/>
                  </a:cubicBezTo>
                  <a:cubicBezTo>
                    <a:pt x="44531" y="17818"/>
                    <a:pt x="41677" y="9358"/>
                    <a:pt x="35184" y="3908"/>
                  </a:cubicBezTo>
                  <a:cubicBezTo>
                    <a:pt x="32008" y="1237"/>
                    <a:pt x="28412" y="0"/>
                    <a:pt x="247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25"/>
            <p:cNvSpPr/>
            <p:nvPr/>
          </p:nvSpPr>
          <p:spPr>
            <a:xfrm>
              <a:off x="2621625" y="3510000"/>
              <a:ext cx="827650" cy="629450"/>
            </a:xfrm>
            <a:custGeom>
              <a:avLst/>
              <a:gdLst/>
              <a:ahLst/>
              <a:cxnLst/>
              <a:rect l="l" t="t" r="r" b="b"/>
              <a:pathLst>
                <a:path w="33106" h="25178" extrusionOk="0">
                  <a:moveTo>
                    <a:pt x="17428" y="0"/>
                  </a:moveTo>
                  <a:cubicBezTo>
                    <a:pt x="14643" y="0"/>
                    <a:pt x="11837" y="1236"/>
                    <a:pt x="9362" y="3497"/>
                  </a:cubicBezTo>
                  <a:cubicBezTo>
                    <a:pt x="4692" y="7761"/>
                    <a:pt x="1990" y="14593"/>
                    <a:pt x="572" y="21468"/>
                  </a:cubicBezTo>
                  <a:cubicBezTo>
                    <a:pt x="437" y="22152"/>
                    <a:pt x="302" y="22797"/>
                    <a:pt x="181" y="23404"/>
                  </a:cubicBezTo>
                  <a:cubicBezTo>
                    <a:pt x="1" y="24329"/>
                    <a:pt x="781" y="25177"/>
                    <a:pt x="1817" y="25177"/>
                  </a:cubicBezTo>
                  <a:cubicBezTo>
                    <a:pt x="2613" y="25177"/>
                    <a:pt x="3296" y="24666"/>
                    <a:pt x="3445" y="23954"/>
                  </a:cubicBezTo>
                  <a:cubicBezTo>
                    <a:pt x="3535" y="23518"/>
                    <a:pt x="3634" y="23053"/>
                    <a:pt x="3732" y="22565"/>
                  </a:cubicBezTo>
                  <a:cubicBezTo>
                    <a:pt x="5308" y="14908"/>
                    <a:pt x="9001" y="6004"/>
                    <a:pt x="15750" y="4234"/>
                  </a:cubicBezTo>
                  <a:cubicBezTo>
                    <a:pt x="16384" y="4067"/>
                    <a:pt x="16990" y="3988"/>
                    <a:pt x="17569" y="3988"/>
                  </a:cubicBezTo>
                  <a:cubicBezTo>
                    <a:pt x="23860" y="3988"/>
                    <a:pt x="26980" y="13305"/>
                    <a:pt x="28452" y="20125"/>
                  </a:cubicBezTo>
                  <a:cubicBezTo>
                    <a:pt x="28743" y="21484"/>
                    <a:pt x="28999" y="22693"/>
                    <a:pt x="29232" y="23795"/>
                  </a:cubicBezTo>
                  <a:cubicBezTo>
                    <a:pt x="29405" y="24599"/>
                    <a:pt x="30170" y="25177"/>
                    <a:pt x="31078" y="25177"/>
                  </a:cubicBezTo>
                  <a:cubicBezTo>
                    <a:pt x="32226" y="25177"/>
                    <a:pt x="33105" y="24246"/>
                    <a:pt x="32925" y="23217"/>
                  </a:cubicBezTo>
                  <a:cubicBezTo>
                    <a:pt x="32887" y="22970"/>
                    <a:pt x="32842" y="22714"/>
                    <a:pt x="32790" y="22451"/>
                  </a:cubicBezTo>
                  <a:cubicBezTo>
                    <a:pt x="31521" y="15380"/>
                    <a:pt x="29487" y="8069"/>
                    <a:pt x="24856" y="3371"/>
                  </a:cubicBezTo>
                  <a:cubicBezTo>
                    <a:pt x="22585" y="1067"/>
                    <a:pt x="20015" y="0"/>
                    <a:pt x="17428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25"/>
            <p:cNvSpPr/>
            <p:nvPr/>
          </p:nvSpPr>
          <p:spPr>
            <a:xfrm>
              <a:off x="2779800" y="3681100"/>
              <a:ext cx="508450" cy="458350"/>
            </a:xfrm>
            <a:custGeom>
              <a:avLst/>
              <a:gdLst/>
              <a:ahLst/>
              <a:cxnLst/>
              <a:rect l="l" t="t" r="r" b="b"/>
              <a:pathLst>
                <a:path w="20338" h="18334" extrusionOk="0">
                  <a:moveTo>
                    <a:pt x="10691" y="1"/>
                  </a:moveTo>
                  <a:cubicBezTo>
                    <a:pt x="8908" y="1"/>
                    <a:pt x="7111" y="1058"/>
                    <a:pt x="5526" y="2989"/>
                  </a:cubicBezTo>
                  <a:cubicBezTo>
                    <a:pt x="2772" y="6345"/>
                    <a:pt x="1091" y="11561"/>
                    <a:pt x="129" y="16951"/>
                  </a:cubicBezTo>
                  <a:cubicBezTo>
                    <a:pt x="1" y="17672"/>
                    <a:pt x="617" y="18333"/>
                    <a:pt x="1428" y="18333"/>
                  </a:cubicBezTo>
                  <a:cubicBezTo>
                    <a:pt x="2082" y="18333"/>
                    <a:pt x="2629" y="17904"/>
                    <a:pt x="2734" y="17326"/>
                  </a:cubicBezTo>
                  <a:cubicBezTo>
                    <a:pt x="3770" y="11186"/>
                    <a:pt x="5571" y="5030"/>
                    <a:pt x="9611" y="3612"/>
                  </a:cubicBezTo>
                  <a:cubicBezTo>
                    <a:pt x="10008" y="3473"/>
                    <a:pt x="10390" y="3407"/>
                    <a:pt x="10758" y="3407"/>
                  </a:cubicBezTo>
                  <a:cubicBezTo>
                    <a:pt x="14862" y="3407"/>
                    <a:pt x="17171" y="11582"/>
                    <a:pt x="18107" y="17416"/>
                  </a:cubicBezTo>
                  <a:lnTo>
                    <a:pt x="18123" y="17499"/>
                  </a:lnTo>
                  <a:cubicBezTo>
                    <a:pt x="18197" y="17980"/>
                    <a:pt x="18647" y="18333"/>
                    <a:pt x="19181" y="18333"/>
                  </a:cubicBezTo>
                  <a:lnTo>
                    <a:pt x="19188" y="18333"/>
                  </a:lnTo>
                  <a:cubicBezTo>
                    <a:pt x="19842" y="18333"/>
                    <a:pt x="20337" y="17807"/>
                    <a:pt x="20247" y="17222"/>
                  </a:cubicBezTo>
                  <a:cubicBezTo>
                    <a:pt x="19413" y="11817"/>
                    <a:pt x="18093" y="6464"/>
                    <a:pt x="15442" y="2877"/>
                  </a:cubicBezTo>
                  <a:cubicBezTo>
                    <a:pt x="13990" y="911"/>
                    <a:pt x="12346" y="1"/>
                    <a:pt x="106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25"/>
            <p:cNvSpPr/>
            <p:nvPr/>
          </p:nvSpPr>
          <p:spPr>
            <a:xfrm>
              <a:off x="2300725" y="3213450"/>
              <a:ext cx="1492150" cy="905900"/>
            </a:xfrm>
            <a:custGeom>
              <a:avLst/>
              <a:gdLst/>
              <a:ahLst/>
              <a:cxnLst/>
              <a:rect l="l" t="t" r="r" b="b"/>
              <a:pathLst>
                <a:path w="59686" h="36236" extrusionOk="0">
                  <a:moveTo>
                    <a:pt x="22747" y="1"/>
                  </a:moveTo>
                  <a:cubicBezTo>
                    <a:pt x="21691" y="1"/>
                    <a:pt x="20690" y="160"/>
                    <a:pt x="19766" y="623"/>
                  </a:cubicBezTo>
                  <a:cubicBezTo>
                    <a:pt x="17760" y="1621"/>
                    <a:pt x="16613" y="3679"/>
                    <a:pt x="15494" y="5668"/>
                  </a:cubicBezTo>
                  <a:cubicBezTo>
                    <a:pt x="14840" y="6839"/>
                    <a:pt x="14226" y="7936"/>
                    <a:pt x="13460" y="8837"/>
                  </a:cubicBezTo>
                  <a:cubicBezTo>
                    <a:pt x="12597" y="9842"/>
                    <a:pt x="11403" y="10712"/>
                    <a:pt x="10255" y="11554"/>
                  </a:cubicBezTo>
                  <a:cubicBezTo>
                    <a:pt x="8572" y="12791"/>
                    <a:pt x="6832" y="14062"/>
                    <a:pt x="5946" y="15863"/>
                  </a:cubicBezTo>
                  <a:cubicBezTo>
                    <a:pt x="5014" y="17769"/>
                    <a:pt x="5014" y="19931"/>
                    <a:pt x="5014" y="22025"/>
                  </a:cubicBezTo>
                  <a:cubicBezTo>
                    <a:pt x="5014" y="23520"/>
                    <a:pt x="5014" y="24931"/>
                    <a:pt x="4661" y="26087"/>
                  </a:cubicBezTo>
                  <a:cubicBezTo>
                    <a:pt x="3895" y="28645"/>
                    <a:pt x="2966" y="29681"/>
                    <a:pt x="2139" y="30606"/>
                  </a:cubicBezTo>
                  <a:cubicBezTo>
                    <a:pt x="1216" y="31642"/>
                    <a:pt x="346" y="32618"/>
                    <a:pt x="0" y="35297"/>
                  </a:cubicBezTo>
                  <a:lnTo>
                    <a:pt x="833" y="35411"/>
                  </a:lnTo>
                  <a:cubicBezTo>
                    <a:pt x="1141" y="32986"/>
                    <a:pt x="1861" y="32182"/>
                    <a:pt x="2769" y="31161"/>
                  </a:cubicBezTo>
                  <a:cubicBezTo>
                    <a:pt x="3649" y="30177"/>
                    <a:pt x="4639" y="29067"/>
                    <a:pt x="5472" y="26334"/>
                  </a:cubicBezTo>
                  <a:cubicBezTo>
                    <a:pt x="5855" y="25051"/>
                    <a:pt x="5855" y="23579"/>
                    <a:pt x="5855" y="22025"/>
                  </a:cubicBezTo>
                  <a:cubicBezTo>
                    <a:pt x="5855" y="20028"/>
                    <a:pt x="5848" y="17964"/>
                    <a:pt x="6704" y="16238"/>
                  </a:cubicBezTo>
                  <a:cubicBezTo>
                    <a:pt x="7499" y="14624"/>
                    <a:pt x="9075" y="13460"/>
                    <a:pt x="10758" y="12236"/>
                  </a:cubicBezTo>
                  <a:cubicBezTo>
                    <a:pt x="11943" y="11366"/>
                    <a:pt x="13166" y="10466"/>
                    <a:pt x="14098" y="9385"/>
                  </a:cubicBezTo>
                  <a:cubicBezTo>
                    <a:pt x="14923" y="8422"/>
                    <a:pt x="15584" y="7230"/>
                    <a:pt x="16229" y="6080"/>
                  </a:cubicBezTo>
                  <a:cubicBezTo>
                    <a:pt x="17281" y="4205"/>
                    <a:pt x="18369" y="2252"/>
                    <a:pt x="20140" y="1375"/>
                  </a:cubicBezTo>
                  <a:cubicBezTo>
                    <a:pt x="20926" y="980"/>
                    <a:pt x="21809" y="841"/>
                    <a:pt x="22758" y="841"/>
                  </a:cubicBezTo>
                  <a:cubicBezTo>
                    <a:pt x="23830" y="841"/>
                    <a:pt x="24985" y="1018"/>
                    <a:pt x="26176" y="1202"/>
                  </a:cubicBezTo>
                  <a:cubicBezTo>
                    <a:pt x="27460" y="1396"/>
                    <a:pt x="28781" y="1593"/>
                    <a:pt x="30101" y="1593"/>
                  </a:cubicBezTo>
                  <a:cubicBezTo>
                    <a:pt x="31400" y="1593"/>
                    <a:pt x="32707" y="1412"/>
                    <a:pt x="33968" y="1232"/>
                  </a:cubicBezTo>
                  <a:cubicBezTo>
                    <a:pt x="35144" y="1063"/>
                    <a:pt x="36287" y="899"/>
                    <a:pt x="37350" y="899"/>
                  </a:cubicBezTo>
                  <a:cubicBezTo>
                    <a:pt x="38362" y="899"/>
                    <a:pt x="39303" y="1047"/>
                    <a:pt x="40131" y="1479"/>
                  </a:cubicBezTo>
                  <a:cubicBezTo>
                    <a:pt x="41902" y="2403"/>
                    <a:pt x="42916" y="4302"/>
                    <a:pt x="43990" y="6315"/>
                  </a:cubicBezTo>
                  <a:cubicBezTo>
                    <a:pt x="44612" y="7477"/>
                    <a:pt x="45258" y="8686"/>
                    <a:pt x="46062" y="9669"/>
                  </a:cubicBezTo>
                  <a:cubicBezTo>
                    <a:pt x="46963" y="10781"/>
                    <a:pt x="48170" y="11719"/>
                    <a:pt x="49341" y="12620"/>
                  </a:cubicBezTo>
                  <a:cubicBezTo>
                    <a:pt x="51000" y="13910"/>
                    <a:pt x="52562" y="15126"/>
                    <a:pt x="53328" y="16778"/>
                  </a:cubicBezTo>
                  <a:cubicBezTo>
                    <a:pt x="54146" y="18542"/>
                    <a:pt x="54101" y="20621"/>
                    <a:pt x="54063" y="22634"/>
                  </a:cubicBezTo>
                  <a:cubicBezTo>
                    <a:pt x="54034" y="24203"/>
                    <a:pt x="54003" y="25689"/>
                    <a:pt x="54371" y="26988"/>
                  </a:cubicBezTo>
                  <a:cubicBezTo>
                    <a:pt x="55144" y="29757"/>
                    <a:pt x="56120" y="30907"/>
                    <a:pt x="56983" y="31919"/>
                  </a:cubicBezTo>
                  <a:cubicBezTo>
                    <a:pt x="57877" y="32962"/>
                    <a:pt x="58574" y="33789"/>
                    <a:pt x="58844" y="36236"/>
                  </a:cubicBezTo>
                  <a:lnTo>
                    <a:pt x="59685" y="36146"/>
                  </a:lnTo>
                  <a:cubicBezTo>
                    <a:pt x="59385" y="33436"/>
                    <a:pt x="58529" y="32438"/>
                    <a:pt x="57621" y="31371"/>
                  </a:cubicBezTo>
                  <a:cubicBezTo>
                    <a:pt x="56817" y="30425"/>
                    <a:pt x="55902" y="29359"/>
                    <a:pt x="55174" y="26763"/>
                  </a:cubicBezTo>
                  <a:cubicBezTo>
                    <a:pt x="54845" y="25576"/>
                    <a:pt x="54873" y="24158"/>
                    <a:pt x="54904" y="22648"/>
                  </a:cubicBezTo>
                  <a:cubicBezTo>
                    <a:pt x="54949" y="20538"/>
                    <a:pt x="54987" y="18362"/>
                    <a:pt x="54093" y="16425"/>
                  </a:cubicBezTo>
                  <a:cubicBezTo>
                    <a:pt x="53238" y="14586"/>
                    <a:pt x="51519" y="13251"/>
                    <a:pt x="49852" y="11959"/>
                  </a:cubicBezTo>
                  <a:cubicBezTo>
                    <a:pt x="48726" y="11080"/>
                    <a:pt x="47555" y="10172"/>
                    <a:pt x="46714" y="9143"/>
                  </a:cubicBezTo>
                  <a:cubicBezTo>
                    <a:pt x="45963" y="8221"/>
                    <a:pt x="45332" y="7050"/>
                    <a:pt x="44732" y="5916"/>
                  </a:cubicBezTo>
                  <a:cubicBezTo>
                    <a:pt x="43644" y="3882"/>
                    <a:pt x="42525" y="1773"/>
                    <a:pt x="40522" y="730"/>
                  </a:cubicBezTo>
                  <a:cubicBezTo>
                    <a:pt x="39554" y="226"/>
                    <a:pt x="38493" y="57"/>
                    <a:pt x="37370" y="57"/>
                  </a:cubicBezTo>
                  <a:cubicBezTo>
                    <a:pt x="36248" y="57"/>
                    <a:pt x="35063" y="226"/>
                    <a:pt x="33847" y="398"/>
                  </a:cubicBezTo>
                  <a:cubicBezTo>
                    <a:pt x="32616" y="571"/>
                    <a:pt x="31341" y="758"/>
                    <a:pt x="30101" y="758"/>
                  </a:cubicBezTo>
                  <a:cubicBezTo>
                    <a:pt x="28840" y="758"/>
                    <a:pt x="27550" y="557"/>
                    <a:pt x="26304" y="369"/>
                  </a:cubicBezTo>
                  <a:cubicBezTo>
                    <a:pt x="25073" y="183"/>
                    <a:pt x="23878" y="1"/>
                    <a:pt x="227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93" name="Google Shape;893;p25"/>
          <p:cNvSpPr/>
          <p:nvPr/>
        </p:nvSpPr>
        <p:spPr>
          <a:xfrm>
            <a:off x="-716859" y="6294"/>
            <a:ext cx="1655813" cy="804567"/>
          </a:xfrm>
          <a:custGeom>
            <a:avLst/>
            <a:gdLst/>
            <a:ahLst/>
            <a:cxnLst/>
            <a:rect l="l" t="t" r="r" b="b"/>
            <a:pathLst>
              <a:path w="47639" h="23148" extrusionOk="0">
                <a:moveTo>
                  <a:pt x="24298" y="0"/>
                </a:moveTo>
                <a:cubicBezTo>
                  <a:pt x="18492" y="0"/>
                  <a:pt x="13666" y="4478"/>
                  <a:pt x="13190" y="10256"/>
                </a:cubicBezTo>
                <a:cubicBezTo>
                  <a:pt x="12725" y="10121"/>
                  <a:pt x="12237" y="10038"/>
                  <a:pt x="11727" y="10015"/>
                </a:cubicBezTo>
                <a:cubicBezTo>
                  <a:pt x="11646" y="10012"/>
                  <a:pt x="11566" y="10010"/>
                  <a:pt x="11486" y="10010"/>
                </a:cubicBezTo>
                <a:cubicBezTo>
                  <a:pt x="8207" y="10010"/>
                  <a:pt x="5482" y="12543"/>
                  <a:pt x="5225" y="15804"/>
                </a:cubicBezTo>
                <a:cubicBezTo>
                  <a:pt x="4843" y="15683"/>
                  <a:pt x="4431" y="15616"/>
                  <a:pt x="4002" y="15616"/>
                </a:cubicBezTo>
                <a:cubicBezTo>
                  <a:pt x="1795" y="15616"/>
                  <a:pt x="1" y="17409"/>
                  <a:pt x="1" y="19625"/>
                </a:cubicBezTo>
                <a:cubicBezTo>
                  <a:pt x="1" y="21839"/>
                  <a:pt x="1532" y="22597"/>
                  <a:pt x="3725" y="22882"/>
                </a:cubicBezTo>
                <a:cubicBezTo>
                  <a:pt x="5349" y="23095"/>
                  <a:pt x="7654" y="23147"/>
                  <a:pt x="9568" y="23147"/>
                </a:cubicBezTo>
                <a:cubicBezTo>
                  <a:pt x="10952" y="23147"/>
                  <a:pt x="12132" y="23120"/>
                  <a:pt x="12702" y="23107"/>
                </a:cubicBezTo>
                <a:cubicBezTo>
                  <a:pt x="15426" y="23042"/>
                  <a:pt x="19686" y="22817"/>
                  <a:pt x="22535" y="22817"/>
                </a:cubicBezTo>
                <a:cubicBezTo>
                  <a:pt x="23000" y="22817"/>
                  <a:pt x="23428" y="22823"/>
                  <a:pt x="23805" y="22837"/>
                </a:cubicBezTo>
                <a:cubicBezTo>
                  <a:pt x="26050" y="22923"/>
                  <a:pt x="31134" y="23017"/>
                  <a:pt x="34847" y="23017"/>
                </a:cubicBezTo>
                <a:cubicBezTo>
                  <a:pt x="36337" y="23017"/>
                  <a:pt x="37607" y="23002"/>
                  <a:pt x="38384" y="22965"/>
                </a:cubicBezTo>
                <a:cubicBezTo>
                  <a:pt x="44050" y="22709"/>
                  <a:pt x="47309" y="19805"/>
                  <a:pt x="47473" y="15495"/>
                </a:cubicBezTo>
                <a:cubicBezTo>
                  <a:pt x="47639" y="11179"/>
                  <a:pt x="43293" y="7509"/>
                  <a:pt x="38984" y="7343"/>
                </a:cubicBezTo>
                <a:cubicBezTo>
                  <a:pt x="38884" y="7340"/>
                  <a:pt x="38786" y="7338"/>
                  <a:pt x="38687" y="7338"/>
                </a:cubicBezTo>
                <a:cubicBezTo>
                  <a:pt x="37387" y="7338"/>
                  <a:pt x="36162" y="7656"/>
                  <a:pt x="35080" y="8221"/>
                </a:cubicBezTo>
                <a:cubicBezTo>
                  <a:pt x="33826" y="3650"/>
                  <a:pt x="29727" y="203"/>
                  <a:pt x="24737" y="9"/>
                </a:cubicBezTo>
                <a:cubicBezTo>
                  <a:pt x="24590" y="3"/>
                  <a:pt x="24443" y="0"/>
                  <a:pt x="2429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94" name="Google Shape;894;p25"/>
          <p:cNvGrpSpPr/>
          <p:nvPr/>
        </p:nvGrpSpPr>
        <p:grpSpPr>
          <a:xfrm>
            <a:off x="1595100" y="493213"/>
            <a:ext cx="338350" cy="443675"/>
            <a:chOff x="4143625" y="3473950"/>
            <a:chExt cx="338350" cy="443675"/>
          </a:xfrm>
        </p:grpSpPr>
        <p:sp>
          <p:nvSpPr>
            <p:cNvPr id="895" name="Google Shape;895;p25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25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25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25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25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25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01" name="Google Shape;901;p25"/>
          <p:cNvSpPr/>
          <p:nvPr/>
        </p:nvSpPr>
        <p:spPr>
          <a:xfrm>
            <a:off x="5347525" y="215675"/>
            <a:ext cx="502450" cy="277550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p26"/>
          <p:cNvSpPr/>
          <p:nvPr/>
        </p:nvSpPr>
        <p:spPr>
          <a:xfrm>
            <a:off x="1676925" y="4772750"/>
            <a:ext cx="502450" cy="277550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4" name="Google Shape;904;p26"/>
          <p:cNvSpPr/>
          <p:nvPr/>
        </p:nvSpPr>
        <p:spPr>
          <a:xfrm>
            <a:off x="1116163" y="4332813"/>
            <a:ext cx="282275" cy="275675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05" name="Google Shape;905;p26"/>
          <p:cNvGrpSpPr/>
          <p:nvPr/>
        </p:nvGrpSpPr>
        <p:grpSpPr>
          <a:xfrm>
            <a:off x="7044025" y="4782575"/>
            <a:ext cx="287725" cy="219000"/>
            <a:chOff x="3648725" y="5042300"/>
            <a:chExt cx="287725" cy="219000"/>
          </a:xfrm>
        </p:grpSpPr>
        <p:sp>
          <p:nvSpPr>
            <p:cNvPr id="906" name="Google Shape;906;p2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2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2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09" name="Google Shape;909;p26"/>
          <p:cNvGrpSpPr/>
          <p:nvPr/>
        </p:nvGrpSpPr>
        <p:grpSpPr>
          <a:xfrm>
            <a:off x="318625" y="518063"/>
            <a:ext cx="287725" cy="219000"/>
            <a:chOff x="3648725" y="5042300"/>
            <a:chExt cx="287725" cy="219000"/>
          </a:xfrm>
        </p:grpSpPr>
        <p:sp>
          <p:nvSpPr>
            <p:cNvPr id="910" name="Google Shape;910;p2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2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2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13" name="Google Shape;913;p26"/>
          <p:cNvSpPr/>
          <p:nvPr/>
        </p:nvSpPr>
        <p:spPr>
          <a:xfrm>
            <a:off x="8834875" y="2889475"/>
            <a:ext cx="244200" cy="2337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14" name="Google Shape;914;p26"/>
          <p:cNvGrpSpPr/>
          <p:nvPr/>
        </p:nvGrpSpPr>
        <p:grpSpPr>
          <a:xfrm>
            <a:off x="8090538" y="2784475"/>
            <a:ext cx="338350" cy="443675"/>
            <a:chOff x="4143625" y="3473950"/>
            <a:chExt cx="338350" cy="443675"/>
          </a:xfrm>
        </p:grpSpPr>
        <p:sp>
          <p:nvSpPr>
            <p:cNvPr id="915" name="Google Shape;915;p26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26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26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26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26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26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21" name="Google Shape;921;p26"/>
          <p:cNvGrpSpPr/>
          <p:nvPr/>
        </p:nvGrpSpPr>
        <p:grpSpPr>
          <a:xfrm>
            <a:off x="1887988" y="162525"/>
            <a:ext cx="464175" cy="83950"/>
            <a:chOff x="3760550" y="753275"/>
            <a:chExt cx="464175" cy="83950"/>
          </a:xfrm>
        </p:grpSpPr>
        <p:sp>
          <p:nvSpPr>
            <p:cNvPr id="922" name="Google Shape;922;p26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26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26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25" name="Google Shape;925;p26"/>
          <p:cNvSpPr/>
          <p:nvPr/>
        </p:nvSpPr>
        <p:spPr>
          <a:xfrm>
            <a:off x="8234421" y="3974525"/>
            <a:ext cx="678568" cy="387008"/>
          </a:xfrm>
          <a:custGeom>
            <a:avLst/>
            <a:gdLst/>
            <a:ahLst/>
            <a:cxnLst/>
            <a:rect l="l" t="t" r="r" b="b"/>
            <a:pathLst>
              <a:path w="20937" h="11941" extrusionOk="0">
                <a:moveTo>
                  <a:pt x="11151" y="841"/>
                </a:moveTo>
                <a:cubicBezTo>
                  <a:pt x="13537" y="841"/>
                  <a:pt x="15632" y="2559"/>
                  <a:pt x="16065" y="4914"/>
                </a:cubicBezTo>
                <a:cubicBezTo>
                  <a:pt x="16149" y="5372"/>
                  <a:pt x="16540" y="5701"/>
                  <a:pt x="16979" y="5701"/>
                </a:cubicBezTo>
                <a:cubicBezTo>
                  <a:pt x="17014" y="5701"/>
                  <a:pt x="17050" y="5699"/>
                  <a:pt x="17087" y="5694"/>
                </a:cubicBezTo>
                <a:cubicBezTo>
                  <a:pt x="17177" y="5684"/>
                  <a:pt x="17267" y="5679"/>
                  <a:pt x="17356" y="5679"/>
                </a:cubicBezTo>
                <a:cubicBezTo>
                  <a:pt x="17725" y="5679"/>
                  <a:pt x="18084" y="5765"/>
                  <a:pt x="18452" y="5934"/>
                </a:cubicBezTo>
                <a:cubicBezTo>
                  <a:pt x="19263" y="6325"/>
                  <a:pt x="19849" y="7083"/>
                  <a:pt x="19962" y="7915"/>
                </a:cubicBezTo>
                <a:cubicBezTo>
                  <a:pt x="20074" y="8667"/>
                  <a:pt x="19872" y="9395"/>
                  <a:pt x="19384" y="9973"/>
                </a:cubicBezTo>
                <a:cubicBezTo>
                  <a:pt x="18910" y="10544"/>
                  <a:pt x="18213" y="10888"/>
                  <a:pt x="17476" y="10912"/>
                </a:cubicBezTo>
                <a:cubicBezTo>
                  <a:pt x="17367" y="10916"/>
                  <a:pt x="17233" y="10918"/>
                  <a:pt x="17079" y="10918"/>
                </a:cubicBezTo>
                <a:cubicBezTo>
                  <a:pt x="16463" y="10918"/>
                  <a:pt x="15531" y="10886"/>
                  <a:pt x="14624" y="10850"/>
                </a:cubicBezTo>
                <a:cubicBezTo>
                  <a:pt x="13651" y="10816"/>
                  <a:pt x="12647" y="10781"/>
                  <a:pt x="11925" y="10781"/>
                </a:cubicBezTo>
                <a:cubicBezTo>
                  <a:pt x="11712" y="10781"/>
                  <a:pt x="11523" y="10784"/>
                  <a:pt x="11367" y="10791"/>
                </a:cubicBezTo>
                <a:cubicBezTo>
                  <a:pt x="10578" y="10821"/>
                  <a:pt x="9070" y="10888"/>
                  <a:pt x="7621" y="10957"/>
                </a:cubicBezTo>
                <a:cubicBezTo>
                  <a:pt x="6284" y="11016"/>
                  <a:pt x="4993" y="11075"/>
                  <a:pt x="4362" y="11099"/>
                </a:cubicBezTo>
                <a:cubicBezTo>
                  <a:pt x="4315" y="11101"/>
                  <a:pt x="4268" y="11102"/>
                  <a:pt x="4221" y="11102"/>
                </a:cubicBezTo>
                <a:cubicBezTo>
                  <a:pt x="3359" y="11102"/>
                  <a:pt x="2550" y="10773"/>
                  <a:pt x="1923" y="10175"/>
                </a:cubicBezTo>
                <a:cubicBezTo>
                  <a:pt x="1261" y="9553"/>
                  <a:pt x="887" y="8705"/>
                  <a:pt x="872" y="7788"/>
                </a:cubicBezTo>
                <a:cubicBezTo>
                  <a:pt x="849" y="5986"/>
                  <a:pt x="2290" y="4464"/>
                  <a:pt x="4092" y="4388"/>
                </a:cubicBezTo>
                <a:lnTo>
                  <a:pt x="4234" y="4388"/>
                </a:lnTo>
                <a:cubicBezTo>
                  <a:pt x="4611" y="4388"/>
                  <a:pt x="4978" y="4447"/>
                  <a:pt x="5331" y="4575"/>
                </a:cubicBezTo>
                <a:cubicBezTo>
                  <a:pt x="5437" y="4611"/>
                  <a:pt x="5545" y="4628"/>
                  <a:pt x="5651" y="4628"/>
                </a:cubicBezTo>
                <a:cubicBezTo>
                  <a:pt x="6034" y="4628"/>
                  <a:pt x="6390" y="4404"/>
                  <a:pt x="6531" y="4028"/>
                </a:cubicBezTo>
                <a:cubicBezTo>
                  <a:pt x="7252" y="2174"/>
                  <a:pt x="9001" y="920"/>
                  <a:pt x="10983" y="844"/>
                </a:cubicBezTo>
                <a:cubicBezTo>
                  <a:pt x="11039" y="842"/>
                  <a:pt x="11095" y="841"/>
                  <a:pt x="11151" y="841"/>
                </a:cubicBezTo>
                <a:close/>
                <a:moveTo>
                  <a:pt x="11168" y="1"/>
                </a:moveTo>
                <a:cubicBezTo>
                  <a:pt x="11097" y="1"/>
                  <a:pt x="11026" y="2"/>
                  <a:pt x="10954" y="5"/>
                </a:cubicBezTo>
                <a:cubicBezTo>
                  <a:pt x="8634" y="95"/>
                  <a:pt x="6585" y="1558"/>
                  <a:pt x="5751" y="3727"/>
                </a:cubicBezTo>
                <a:cubicBezTo>
                  <a:pt x="5736" y="3770"/>
                  <a:pt x="5697" y="3786"/>
                  <a:pt x="5657" y="3786"/>
                </a:cubicBezTo>
                <a:cubicBezTo>
                  <a:pt x="5641" y="3786"/>
                  <a:pt x="5624" y="3784"/>
                  <a:pt x="5609" y="3779"/>
                </a:cubicBezTo>
                <a:cubicBezTo>
                  <a:pt x="5159" y="3626"/>
                  <a:pt x="4690" y="3543"/>
                  <a:pt x="4219" y="3543"/>
                </a:cubicBezTo>
                <a:cubicBezTo>
                  <a:pt x="4164" y="3543"/>
                  <a:pt x="4109" y="3544"/>
                  <a:pt x="4054" y="3547"/>
                </a:cubicBezTo>
                <a:cubicBezTo>
                  <a:pt x="1811" y="3644"/>
                  <a:pt x="0" y="5552"/>
                  <a:pt x="31" y="7797"/>
                </a:cubicBezTo>
                <a:cubicBezTo>
                  <a:pt x="54" y="8944"/>
                  <a:pt x="512" y="10004"/>
                  <a:pt x="1344" y="10791"/>
                </a:cubicBezTo>
                <a:cubicBezTo>
                  <a:pt x="2133" y="11535"/>
                  <a:pt x="3146" y="11940"/>
                  <a:pt x="4227" y="11940"/>
                </a:cubicBezTo>
                <a:lnTo>
                  <a:pt x="4393" y="11940"/>
                </a:lnTo>
                <a:cubicBezTo>
                  <a:pt x="5023" y="11910"/>
                  <a:pt x="6315" y="11857"/>
                  <a:pt x="7657" y="11796"/>
                </a:cubicBezTo>
                <a:cubicBezTo>
                  <a:pt x="9107" y="11729"/>
                  <a:pt x="10615" y="11661"/>
                  <a:pt x="11405" y="11632"/>
                </a:cubicBezTo>
                <a:cubicBezTo>
                  <a:pt x="11554" y="11625"/>
                  <a:pt x="11736" y="11622"/>
                  <a:pt x="11944" y="11622"/>
                </a:cubicBezTo>
                <a:cubicBezTo>
                  <a:pt x="12645" y="11622"/>
                  <a:pt x="13633" y="11657"/>
                  <a:pt x="14593" y="11692"/>
                </a:cubicBezTo>
                <a:cubicBezTo>
                  <a:pt x="15542" y="11727"/>
                  <a:pt x="16452" y="11758"/>
                  <a:pt x="17074" y="11758"/>
                </a:cubicBezTo>
                <a:cubicBezTo>
                  <a:pt x="17240" y="11758"/>
                  <a:pt x="17386" y="11756"/>
                  <a:pt x="17507" y="11751"/>
                </a:cubicBezTo>
                <a:cubicBezTo>
                  <a:pt x="18483" y="11715"/>
                  <a:pt x="19405" y="11265"/>
                  <a:pt x="20029" y="10513"/>
                </a:cubicBezTo>
                <a:cubicBezTo>
                  <a:pt x="20659" y="9762"/>
                  <a:pt x="20937" y="8771"/>
                  <a:pt x="20794" y="7797"/>
                </a:cubicBezTo>
                <a:cubicBezTo>
                  <a:pt x="20638" y="6685"/>
                  <a:pt x="19879" y="5687"/>
                  <a:pt x="18813" y="5175"/>
                </a:cubicBezTo>
                <a:cubicBezTo>
                  <a:pt x="18335" y="4952"/>
                  <a:pt x="17847" y="4840"/>
                  <a:pt x="17355" y="4840"/>
                </a:cubicBezTo>
                <a:cubicBezTo>
                  <a:pt x="17235" y="4840"/>
                  <a:pt x="17116" y="4847"/>
                  <a:pt x="16997" y="4860"/>
                </a:cubicBezTo>
                <a:cubicBezTo>
                  <a:pt x="16993" y="4861"/>
                  <a:pt x="16989" y="4861"/>
                  <a:pt x="16985" y="4861"/>
                </a:cubicBezTo>
                <a:cubicBezTo>
                  <a:pt x="16943" y="4861"/>
                  <a:pt x="16899" y="4819"/>
                  <a:pt x="16890" y="4763"/>
                </a:cubicBezTo>
                <a:cubicBezTo>
                  <a:pt x="16386" y="2012"/>
                  <a:pt x="13953" y="1"/>
                  <a:pt x="1116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26" name="Google Shape;926;p26"/>
          <p:cNvGrpSpPr/>
          <p:nvPr/>
        </p:nvGrpSpPr>
        <p:grpSpPr>
          <a:xfrm>
            <a:off x="8234425" y="259325"/>
            <a:ext cx="464175" cy="83950"/>
            <a:chOff x="3760550" y="753275"/>
            <a:chExt cx="464175" cy="83950"/>
          </a:xfrm>
        </p:grpSpPr>
        <p:sp>
          <p:nvSpPr>
            <p:cNvPr id="927" name="Google Shape;927;p26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26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26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30" name="Google Shape;930;p26"/>
          <p:cNvSpPr/>
          <p:nvPr/>
        </p:nvSpPr>
        <p:spPr>
          <a:xfrm>
            <a:off x="178538" y="1490175"/>
            <a:ext cx="244200" cy="2337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1" name="Google Shape;931;p26"/>
          <p:cNvSpPr/>
          <p:nvPr/>
        </p:nvSpPr>
        <p:spPr>
          <a:xfrm>
            <a:off x="7873324" y="855650"/>
            <a:ext cx="1786820" cy="868224"/>
          </a:xfrm>
          <a:custGeom>
            <a:avLst/>
            <a:gdLst/>
            <a:ahLst/>
            <a:cxnLst/>
            <a:rect l="l" t="t" r="r" b="b"/>
            <a:pathLst>
              <a:path w="47639" h="23148" extrusionOk="0">
                <a:moveTo>
                  <a:pt x="24298" y="0"/>
                </a:moveTo>
                <a:cubicBezTo>
                  <a:pt x="18492" y="0"/>
                  <a:pt x="13666" y="4478"/>
                  <a:pt x="13190" y="10256"/>
                </a:cubicBezTo>
                <a:cubicBezTo>
                  <a:pt x="12725" y="10121"/>
                  <a:pt x="12237" y="10038"/>
                  <a:pt x="11727" y="10015"/>
                </a:cubicBezTo>
                <a:cubicBezTo>
                  <a:pt x="11646" y="10012"/>
                  <a:pt x="11566" y="10010"/>
                  <a:pt x="11486" y="10010"/>
                </a:cubicBezTo>
                <a:cubicBezTo>
                  <a:pt x="8207" y="10010"/>
                  <a:pt x="5482" y="12543"/>
                  <a:pt x="5225" y="15804"/>
                </a:cubicBezTo>
                <a:cubicBezTo>
                  <a:pt x="4843" y="15683"/>
                  <a:pt x="4431" y="15616"/>
                  <a:pt x="4002" y="15616"/>
                </a:cubicBezTo>
                <a:cubicBezTo>
                  <a:pt x="1795" y="15616"/>
                  <a:pt x="1" y="17409"/>
                  <a:pt x="1" y="19625"/>
                </a:cubicBezTo>
                <a:cubicBezTo>
                  <a:pt x="1" y="21839"/>
                  <a:pt x="1532" y="22597"/>
                  <a:pt x="3725" y="22882"/>
                </a:cubicBezTo>
                <a:cubicBezTo>
                  <a:pt x="5349" y="23095"/>
                  <a:pt x="7654" y="23147"/>
                  <a:pt x="9568" y="23147"/>
                </a:cubicBezTo>
                <a:cubicBezTo>
                  <a:pt x="10952" y="23147"/>
                  <a:pt x="12132" y="23120"/>
                  <a:pt x="12702" y="23107"/>
                </a:cubicBezTo>
                <a:cubicBezTo>
                  <a:pt x="15426" y="23042"/>
                  <a:pt x="19686" y="22817"/>
                  <a:pt x="22535" y="22817"/>
                </a:cubicBezTo>
                <a:cubicBezTo>
                  <a:pt x="23000" y="22817"/>
                  <a:pt x="23428" y="22823"/>
                  <a:pt x="23805" y="22837"/>
                </a:cubicBezTo>
                <a:cubicBezTo>
                  <a:pt x="26050" y="22923"/>
                  <a:pt x="31134" y="23017"/>
                  <a:pt x="34847" y="23017"/>
                </a:cubicBezTo>
                <a:cubicBezTo>
                  <a:pt x="36337" y="23017"/>
                  <a:pt x="37607" y="23002"/>
                  <a:pt x="38384" y="22965"/>
                </a:cubicBezTo>
                <a:cubicBezTo>
                  <a:pt x="44050" y="22709"/>
                  <a:pt x="47309" y="19805"/>
                  <a:pt x="47473" y="15495"/>
                </a:cubicBezTo>
                <a:cubicBezTo>
                  <a:pt x="47639" y="11179"/>
                  <a:pt x="43293" y="7509"/>
                  <a:pt x="38984" y="7343"/>
                </a:cubicBezTo>
                <a:cubicBezTo>
                  <a:pt x="38884" y="7340"/>
                  <a:pt x="38786" y="7338"/>
                  <a:pt x="38687" y="7338"/>
                </a:cubicBezTo>
                <a:cubicBezTo>
                  <a:pt x="37387" y="7338"/>
                  <a:pt x="36162" y="7656"/>
                  <a:pt x="35080" y="8221"/>
                </a:cubicBezTo>
                <a:cubicBezTo>
                  <a:pt x="33826" y="3650"/>
                  <a:pt x="29727" y="203"/>
                  <a:pt x="24737" y="9"/>
                </a:cubicBezTo>
                <a:cubicBezTo>
                  <a:pt x="24590" y="3"/>
                  <a:pt x="24443" y="0"/>
                  <a:pt x="2429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32" name="Google Shape;932;p26"/>
          <p:cNvGrpSpPr/>
          <p:nvPr/>
        </p:nvGrpSpPr>
        <p:grpSpPr>
          <a:xfrm flipH="1">
            <a:off x="43075" y="3123175"/>
            <a:ext cx="1073100" cy="1092275"/>
            <a:chOff x="3803175" y="2825350"/>
            <a:chExt cx="1073100" cy="1092275"/>
          </a:xfrm>
        </p:grpSpPr>
        <p:sp>
          <p:nvSpPr>
            <p:cNvPr id="933" name="Google Shape;933;p26"/>
            <p:cNvSpPr/>
            <p:nvPr/>
          </p:nvSpPr>
          <p:spPr>
            <a:xfrm>
              <a:off x="3803175" y="2825350"/>
              <a:ext cx="1073100" cy="521225"/>
            </a:xfrm>
            <a:custGeom>
              <a:avLst/>
              <a:gdLst/>
              <a:ahLst/>
              <a:cxnLst/>
              <a:rect l="l" t="t" r="r" b="b"/>
              <a:pathLst>
                <a:path w="42924" h="20849" extrusionOk="0">
                  <a:moveTo>
                    <a:pt x="21027" y="1"/>
                  </a:moveTo>
                  <a:cubicBezTo>
                    <a:pt x="20895" y="1"/>
                    <a:pt x="20762" y="3"/>
                    <a:pt x="20628" y="9"/>
                  </a:cubicBezTo>
                  <a:cubicBezTo>
                    <a:pt x="16132" y="182"/>
                    <a:pt x="12438" y="3282"/>
                    <a:pt x="11312" y="7402"/>
                  </a:cubicBezTo>
                  <a:cubicBezTo>
                    <a:pt x="10351" y="6898"/>
                    <a:pt x="9257" y="6609"/>
                    <a:pt x="8097" y="6609"/>
                  </a:cubicBezTo>
                  <a:cubicBezTo>
                    <a:pt x="7998" y="6609"/>
                    <a:pt x="7899" y="6611"/>
                    <a:pt x="7799" y="6615"/>
                  </a:cubicBezTo>
                  <a:cubicBezTo>
                    <a:pt x="3911" y="6765"/>
                    <a:pt x="0" y="10067"/>
                    <a:pt x="151" y="13948"/>
                  </a:cubicBezTo>
                  <a:cubicBezTo>
                    <a:pt x="301" y="17837"/>
                    <a:pt x="3236" y="20450"/>
                    <a:pt x="8340" y="20682"/>
                  </a:cubicBezTo>
                  <a:cubicBezTo>
                    <a:pt x="9053" y="20715"/>
                    <a:pt x="10230" y="20728"/>
                    <a:pt x="11610" y="20728"/>
                  </a:cubicBezTo>
                  <a:cubicBezTo>
                    <a:pt x="14947" y="20728"/>
                    <a:pt x="19467" y="20649"/>
                    <a:pt x="21470" y="20568"/>
                  </a:cubicBezTo>
                  <a:cubicBezTo>
                    <a:pt x="21818" y="20556"/>
                    <a:pt x="22213" y="20550"/>
                    <a:pt x="22644" y="20550"/>
                  </a:cubicBezTo>
                  <a:cubicBezTo>
                    <a:pt x="25214" y="20550"/>
                    <a:pt x="29033" y="20751"/>
                    <a:pt x="31476" y="20810"/>
                  </a:cubicBezTo>
                  <a:cubicBezTo>
                    <a:pt x="31997" y="20822"/>
                    <a:pt x="33085" y="20849"/>
                    <a:pt x="34357" y="20849"/>
                  </a:cubicBezTo>
                  <a:cubicBezTo>
                    <a:pt x="36071" y="20849"/>
                    <a:pt x="38118" y="20801"/>
                    <a:pt x="39561" y="20606"/>
                  </a:cubicBezTo>
                  <a:cubicBezTo>
                    <a:pt x="41543" y="20352"/>
                    <a:pt x="42923" y="19668"/>
                    <a:pt x="42923" y="17671"/>
                  </a:cubicBezTo>
                  <a:cubicBezTo>
                    <a:pt x="42923" y="15683"/>
                    <a:pt x="41302" y="14061"/>
                    <a:pt x="39313" y="14061"/>
                  </a:cubicBezTo>
                  <a:cubicBezTo>
                    <a:pt x="38931" y="14061"/>
                    <a:pt x="38554" y="14121"/>
                    <a:pt x="38210" y="14234"/>
                  </a:cubicBezTo>
                  <a:cubicBezTo>
                    <a:pt x="37982" y="11294"/>
                    <a:pt x="35521" y="9013"/>
                    <a:pt x="32569" y="9013"/>
                  </a:cubicBezTo>
                  <a:cubicBezTo>
                    <a:pt x="32498" y="9013"/>
                    <a:pt x="32427" y="9014"/>
                    <a:pt x="32355" y="9017"/>
                  </a:cubicBezTo>
                  <a:cubicBezTo>
                    <a:pt x="31896" y="9038"/>
                    <a:pt x="31454" y="9114"/>
                    <a:pt x="31033" y="9235"/>
                  </a:cubicBezTo>
                  <a:cubicBezTo>
                    <a:pt x="30609" y="4028"/>
                    <a:pt x="26256" y="1"/>
                    <a:pt x="210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34" name="Google Shape;934;p26"/>
            <p:cNvGrpSpPr/>
            <p:nvPr/>
          </p:nvGrpSpPr>
          <p:grpSpPr>
            <a:xfrm>
              <a:off x="4143625" y="3473950"/>
              <a:ext cx="338350" cy="443675"/>
              <a:chOff x="4143625" y="3473950"/>
              <a:chExt cx="338350" cy="443675"/>
            </a:xfrm>
          </p:grpSpPr>
          <p:sp>
            <p:nvSpPr>
              <p:cNvPr id="935" name="Google Shape;935;p26"/>
              <p:cNvSpPr/>
              <p:nvPr/>
            </p:nvSpPr>
            <p:spPr>
              <a:xfrm>
                <a:off x="4143625" y="3488000"/>
                <a:ext cx="6622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5091" extrusionOk="0">
                    <a:moveTo>
                      <a:pt x="1352" y="1"/>
                    </a:moveTo>
                    <a:cubicBezTo>
                      <a:pt x="1058" y="1"/>
                      <a:pt x="0" y="2179"/>
                      <a:pt x="0" y="3379"/>
                    </a:cubicBezTo>
                    <a:cubicBezTo>
                      <a:pt x="0" y="4580"/>
                      <a:pt x="532" y="5090"/>
                      <a:pt x="1269" y="5090"/>
                    </a:cubicBezTo>
                    <a:cubicBezTo>
                      <a:pt x="1997" y="5090"/>
                      <a:pt x="2649" y="4580"/>
                      <a:pt x="2649" y="3379"/>
                    </a:cubicBezTo>
                    <a:cubicBezTo>
                      <a:pt x="2649" y="2179"/>
                      <a:pt x="1636" y="1"/>
                      <a:pt x="13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6" name="Google Shape;936;p26"/>
              <p:cNvSpPr/>
              <p:nvPr/>
            </p:nvSpPr>
            <p:spPr>
              <a:xfrm>
                <a:off x="4415700" y="3473950"/>
                <a:ext cx="66275" cy="12725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90" extrusionOk="0">
                    <a:moveTo>
                      <a:pt x="1359" y="0"/>
                    </a:moveTo>
                    <a:cubicBezTo>
                      <a:pt x="1060" y="0"/>
                      <a:pt x="1" y="2177"/>
                      <a:pt x="1" y="3378"/>
                    </a:cubicBezTo>
                    <a:cubicBezTo>
                      <a:pt x="1" y="4578"/>
                      <a:pt x="541" y="5090"/>
                      <a:pt x="1269" y="5090"/>
                    </a:cubicBezTo>
                    <a:cubicBezTo>
                      <a:pt x="2006" y="5090"/>
                      <a:pt x="2651" y="4578"/>
                      <a:pt x="2651" y="3378"/>
                    </a:cubicBezTo>
                    <a:cubicBezTo>
                      <a:pt x="2651" y="2177"/>
                      <a:pt x="1646" y="0"/>
                      <a:pt x="135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7" name="Google Shape;937;p26"/>
              <p:cNvSpPr/>
              <p:nvPr/>
            </p:nvSpPr>
            <p:spPr>
              <a:xfrm>
                <a:off x="4143625" y="3689550"/>
                <a:ext cx="6622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5091" extrusionOk="0">
                    <a:moveTo>
                      <a:pt x="1352" y="1"/>
                    </a:moveTo>
                    <a:cubicBezTo>
                      <a:pt x="1058" y="1"/>
                      <a:pt x="0" y="2179"/>
                      <a:pt x="0" y="3379"/>
                    </a:cubicBezTo>
                    <a:cubicBezTo>
                      <a:pt x="0" y="4580"/>
                      <a:pt x="532" y="5090"/>
                      <a:pt x="1269" y="5090"/>
                    </a:cubicBezTo>
                    <a:cubicBezTo>
                      <a:pt x="1997" y="5090"/>
                      <a:pt x="2649" y="4580"/>
                      <a:pt x="2649" y="3379"/>
                    </a:cubicBezTo>
                    <a:cubicBezTo>
                      <a:pt x="2649" y="2179"/>
                      <a:pt x="1636" y="1"/>
                      <a:pt x="13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8" name="Google Shape;938;p26"/>
              <p:cNvSpPr/>
              <p:nvPr/>
            </p:nvSpPr>
            <p:spPr>
              <a:xfrm>
                <a:off x="4279650" y="3588975"/>
                <a:ext cx="6627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91" extrusionOk="0">
                    <a:moveTo>
                      <a:pt x="1351" y="1"/>
                    </a:moveTo>
                    <a:cubicBezTo>
                      <a:pt x="1060" y="1"/>
                      <a:pt x="0" y="2177"/>
                      <a:pt x="0" y="3379"/>
                    </a:cubicBezTo>
                    <a:cubicBezTo>
                      <a:pt x="0" y="4580"/>
                      <a:pt x="533" y="5090"/>
                      <a:pt x="1270" y="5090"/>
                    </a:cubicBezTo>
                    <a:cubicBezTo>
                      <a:pt x="1998" y="5090"/>
                      <a:pt x="2650" y="4580"/>
                      <a:pt x="2650" y="3379"/>
                    </a:cubicBezTo>
                    <a:cubicBezTo>
                      <a:pt x="2650" y="2177"/>
                      <a:pt x="1645" y="1"/>
                      <a:pt x="13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9" name="Google Shape;939;p26"/>
              <p:cNvSpPr/>
              <p:nvPr/>
            </p:nvSpPr>
            <p:spPr>
              <a:xfrm>
                <a:off x="4408775" y="3685225"/>
                <a:ext cx="66275" cy="12710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84" extrusionOk="0">
                    <a:moveTo>
                      <a:pt x="1352" y="1"/>
                    </a:moveTo>
                    <a:cubicBezTo>
                      <a:pt x="1060" y="1"/>
                      <a:pt x="0" y="2179"/>
                      <a:pt x="0" y="3379"/>
                    </a:cubicBezTo>
                    <a:cubicBezTo>
                      <a:pt x="0" y="4580"/>
                      <a:pt x="534" y="5083"/>
                      <a:pt x="1269" y="5083"/>
                    </a:cubicBezTo>
                    <a:cubicBezTo>
                      <a:pt x="1997" y="5083"/>
                      <a:pt x="2651" y="4580"/>
                      <a:pt x="2651" y="3379"/>
                    </a:cubicBezTo>
                    <a:cubicBezTo>
                      <a:pt x="2651" y="2179"/>
                      <a:pt x="1645" y="1"/>
                      <a:pt x="13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0" name="Google Shape;940;p26"/>
              <p:cNvSpPr/>
              <p:nvPr/>
            </p:nvSpPr>
            <p:spPr>
              <a:xfrm>
                <a:off x="4279650" y="3790525"/>
                <a:ext cx="66275" cy="12710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84" extrusionOk="0">
                    <a:moveTo>
                      <a:pt x="1351" y="1"/>
                    </a:moveTo>
                    <a:cubicBezTo>
                      <a:pt x="1060" y="1"/>
                      <a:pt x="0" y="2177"/>
                      <a:pt x="0" y="3379"/>
                    </a:cubicBezTo>
                    <a:cubicBezTo>
                      <a:pt x="0" y="4581"/>
                      <a:pt x="533" y="5083"/>
                      <a:pt x="1270" y="5083"/>
                    </a:cubicBezTo>
                    <a:cubicBezTo>
                      <a:pt x="1998" y="5083"/>
                      <a:pt x="2650" y="4581"/>
                      <a:pt x="2650" y="3379"/>
                    </a:cubicBezTo>
                    <a:cubicBezTo>
                      <a:pt x="2650" y="2177"/>
                      <a:pt x="1645" y="1"/>
                      <a:pt x="13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941" name="Google Shape;941;p26"/>
          <p:cNvSpPr/>
          <p:nvPr/>
        </p:nvSpPr>
        <p:spPr>
          <a:xfrm>
            <a:off x="318625" y="4772750"/>
            <a:ext cx="136275" cy="84100"/>
          </a:xfrm>
          <a:custGeom>
            <a:avLst/>
            <a:gdLst/>
            <a:ahLst/>
            <a:cxnLst/>
            <a:rect l="l" t="t" r="r" b="b"/>
            <a:pathLst>
              <a:path w="5451" h="3364" extrusionOk="0">
                <a:moveTo>
                  <a:pt x="4979" y="0"/>
                </a:moveTo>
                <a:cubicBezTo>
                  <a:pt x="4856" y="0"/>
                  <a:pt x="4736" y="52"/>
                  <a:pt x="4656" y="149"/>
                </a:cubicBezTo>
                <a:lnTo>
                  <a:pt x="2710" y="2491"/>
                </a:lnTo>
                <a:lnTo>
                  <a:pt x="797" y="194"/>
                </a:lnTo>
                <a:cubicBezTo>
                  <a:pt x="714" y="94"/>
                  <a:pt x="593" y="43"/>
                  <a:pt x="473" y="43"/>
                </a:cubicBezTo>
                <a:cubicBezTo>
                  <a:pt x="377" y="43"/>
                  <a:pt x="281" y="76"/>
                  <a:pt x="204" y="142"/>
                </a:cubicBezTo>
                <a:cubicBezTo>
                  <a:pt x="24" y="292"/>
                  <a:pt x="1" y="555"/>
                  <a:pt x="152" y="735"/>
                </a:cubicBezTo>
                <a:lnTo>
                  <a:pt x="2103" y="3077"/>
                </a:lnTo>
                <a:cubicBezTo>
                  <a:pt x="2253" y="3257"/>
                  <a:pt x="2478" y="3363"/>
                  <a:pt x="2710" y="3363"/>
                </a:cubicBezTo>
                <a:cubicBezTo>
                  <a:pt x="2944" y="3363"/>
                  <a:pt x="3170" y="3257"/>
                  <a:pt x="3319" y="3077"/>
                </a:cubicBezTo>
                <a:lnTo>
                  <a:pt x="5301" y="690"/>
                </a:lnTo>
                <a:cubicBezTo>
                  <a:pt x="5450" y="510"/>
                  <a:pt x="5422" y="247"/>
                  <a:pt x="5249" y="97"/>
                </a:cubicBezTo>
                <a:cubicBezTo>
                  <a:pt x="5170" y="32"/>
                  <a:pt x="5074" y="0"/>
                  <a:pt x="49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2" name="Google Shape;942;p26"/>
          <p:cNvSpPr/>
          <p:nvPr/>
        </p:nvSpPr>
        <p:spPr>
          <a:xfrm>
            <a:off x="6253200" y="182060"/>
            <a:ext cx="244196" cy="238486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7"/>
          <p:cNvSpPr txBox="1">
            <a:spLocks noGrp="1"/>
          </p:cNvSpPr>
          <p:nvPr>
            <p:ph type="title"/>
          </p:nvPr>
        </p:nvSpPr>
        <p:spPr>
          <a:xfrm>
            <a:off x="1510575" y="2768587"/>
            <a:ext cx="38424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10" name="Google Shape;210;p7"/>
          <p:cNvSpPr txBox="1">
            <a:spLocks noGrp="1"/>
          </p:cNvSpPr>
          <p:nvPr>
            <p:ph type="title" idx="2"/>
          </p:nvPr>
        </p:nvSpPr>
        <p:spPr>
          <a:xfrm>
            <a:off x="1649025" y="1709287"/>
            <a:ext cx="11523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7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211" name="Google Shape;211;p7"/>
          <p:cNvSpPr txBox="1">
            <a:spLocks noGrp="1"/>
          </p:cNvSpPr>
          <p:nvPr>
            <p:ph type="subTitle" idx="1"/>
          </p:nvPr>
        </p:nvSpPr>
        <p:spPr>
          <a:xfrm>
            <a:off x="1510575" y="3311495"/>
            <a:ext cx="3362400" cy="5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7"/>
          <p:cNvSpPr/>
          <p:nvPr/>
        </p:nvSpPr>
        <p:spPr>
          <a:xfrm>
            <a:off x="3127850" y="65725"/>
            <a:ext cx="502450" cy="277550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7"/>
          <p:cNvSpPr/>
          <p:nvPr/>
        </p:nvSpPr>
        <p:spPr>
          <a:xfrm>
            <a:off x="163125" y="2284050"/>
            <a:ext cx="282275" cy="275675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4" name="Google Shape;214;p7"/>
          <p:cNvGrpSpPr/>
          <p:nvPr/>
        </p:nvGrpSpPr>
        <p:grpSpPr>
          <a:xfrm>
            <a:off x="6253300" y="299075"/>
            <a:ext cx="287725" cy="219000"/>
            <a:chOff x="3648725" y="5042300"/>
            <a:chExt cx="287725" cy="219000"/>
          </a:xfrm>
        </p:grpSpPr>
        <p:sp>
          <p:nvSpPr>
            <p:cNvPr id="215" name="Google Shape;215;p7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7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7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8" name="Google Shape;218;p7"/>
          <p:cNvSpPr/>
          <p:nvPr/>
        </p:nvSpPr>
        <p:spPr>
          <a:xfrm>
            <a:off x="8698600" y="4850025"/>
            <a:ext cx="136275" cy="84100"/>
          </a:xfrm>
          <a:custGeom>
            <a:avLst/>
            <a:gdLst/>
            <a:ahLst/>
            <a:cxnLst/>
            <a:rect l="l" t="t" r="r" b="b"/>
            <a:pathLst>
              <a:path w="5451" h="3364" extrusionOk="0">
                <a:moveTo>
                  <a:pt x="4979" y="0"/>
                </a:moveTo>
                <a:cubicBezTo>
                  <a:pt x="4856" y="0"/>
                  <a:pt x="4736" y="52"/>
                  <a:pt x="4656" y="149"/>
                </a:cubicBezTo>
                <a:lnTo>
                  <a:pt x="2710" y="2491"/>
                </a:lnTo>
                <a:lnTo>
                  <a:pt x="797" y="194"/>
                </a:lnTo>
                <a:cubicBezTo>
                  <a:pt x="714" y="94"/>
                  <a:pt x="593" y="43"/>
                  <a:pt x="473" y="43"/>
                </a:cubicBezTo>
                <a:cubicBezTo>
                  <a:pt x="377" y="43"/>
                  <a:pt x="281" y="76"/>
                  <a:pt x="204" y="142"/>
                </a:cubicBezTo>
                <a:cubicBezTo>
                  <a:pt x="24" y="292"/>
                  <a:pt x="1" y="555"/>
                  <a:pt x="152" y="735"/>
                </a:cubicBezTo>
                <a:lnTo>
                  <a:pt x="2103" y="3077"/>
                </a:lnTo>
                <a:cubicBezTo>
                  <a:pt x="2253" y="3257"/>
                  <a:pt x="2478" y="3363"/>
                  <a:pt x="2710" y="3363"/>
                </a:cubicBezTo>
                <a:cubicBezTo>
                  <a:pt x="2944" y="3363"/>
                  <a:pt x="3170" y="3257"/>
                  <a:pt x="3319" y="3077"/>
                </a:cubicBezTo>
                <a:lnTo>
                  <a:pt x="5301" y="690"/>
                </a:lnTo>
                <a:cubicBezTo>
                  <a:pt x="5450" y="510"/>
                  <a:pt x="5422" y="247"/>
                  <a:pt x="5249" y="97"/>
                </a:cubicBezTo>
                <a:cubicBezTo>
                  <a:pt x="5170" y="32"/>
                  <a:pt x="5074" y="0"/>
                  <a:pt x="49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9" name="Google Shape;219;p7"/>
          <p:cNvGrpSpPr/>
          <p:nvPr/>
        </p:nvGrpSpPr>
        <p:grpSpPr>
          <a:xfrm>
            <a:off x="610325" y="4099588"/>
            <a:ext cx="287725" cy="219000"/>
            <a:chOff x="3648725" y="5042300"/>
            <a:chExt cx="287725" cy="219000"/>
          </a:xfrm>
        </p:grpSpPr>
        <p:sp>
          <p:nvSpPr>
            <p:cNvPr id="220" name="Google Shape;220;p7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7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7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3" name="Google Shape;223;p7"/>
          <p:cNvSpPr/>
          <p:nvPr/>
        </p:nvSpPr>
        <p:spPr>
          <a:xfrm>
            <a:off x="8834875" y="2889475"/>
            <a:ext cx="244200" cy="2337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4" name="Google Shape;224;p7"/>
          <p:cNvGrpSpPr/>
          <p:nvPr/>
        </p:nvGrpSpPr>
        <p:grpSpPr>
          <a:xfrm>
            <a:off x="8574638" y="915838"/>
            <a:ext cx="338350" cy="443675"/>
            <a:chOff x="4143625" y="3473950"/>
            <a:chExt cx="338350" cy="443675"/>
          </a:xfrm>
        </p:grpSpPr>
        <p:sp>
          <p:nvSpPr>
            <p:cNvPr id="225" name="Google Shape;225;p7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7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7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7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7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7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1" name="Google Shape;231;p7"/>
          <p:cNvGrpSpPr/>
          <p:nvPr/>
        </p:nvGrpSpPr>
        <p:grpSpPr>
          <a:xfrm>
            <a:off x="2217500" y="4850100"/>
            <a:ext cx="464175" cy="83950"/>
            <a:chOff x="3760550" y="753275"/>
            <a:chExt cx="464175" cy="83950"/>
          </a:xfrm>
        </p:grpSpPr>
        <p:sp>
          <p:nvSpPr>
            <p:cNvPr id="232" name="Google Shape;232;p7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7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7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5" name="Google Shape;235;p7"/>
          <p:cNvSpPr/>
          <p:nvPr/>
        </p:nvSpPr>
        <p:spPr>
          <a:xfrm>
            <a:off x="8234421" y="3974525"/>
            <a:ext cx="678568" cy="387008"/>
          </a:xfrm>
          <a:custGeom>
            <a:avLst/>
            <a:gdLst/>
            <a:ahLst/>
            <a:cxnLst/>
            <a:rect l="l" t="t" r="r" b="b"/>
            <a:pathLst>
              <a:path w="20937" h="11941" extrusionOk="0">
                <a:moveTo>
                  <a:pt x="11151" y="841"/>
                </a:moveTo>
                <a:cubicBezTo>
                  <a:pt x="13537" y="841"/>
                  <a:pt x="15632" y="2559"/>
                  <a:pt x="16065" y="4914"/>
                </a:cubicBezTo>
                <a:cubicBezTo>
                  <a:pt x="16149" y="5372"/>
                  <a:pt x="16540" y="5701"/>
                  <a:pt x="16979" y="5701"/>
                </a:cubicBezTo>
                <a:cubicBezTo>
                  <a:pt x="17014" y="5701"/>
                  <a:pt x="17050" y="5699"/>
                  <a:pt x="17087" y="5694"/>
                </a:cubicBezTo>
                <a:cubicBezTo>
                  <a:pt x="17177" y="5684"/>
                  <a:pt x="17267" y="5679"/>
                  <a:pt x="17356" y="5679"/>
                </a:cubicBezTo>
                <a:cubicBezTo>
                  <a:pt x="17725" y="5679"/>
                  <a:pt x="18084" y="5765"/>
                  <a:pt x="18452" y="5934"/>
                </a:cubicBezTo>
                <a:cubicBezTo>
                  <a:pt x="19263" y="6325"/>
                  <a:pt x="19849" y="7083"/>
                  <a:pt x="19962" y="7915"/>
                </a:cubicBezTo>
                <a:cubicBezTo>
                  <a:pt x="20074" y="8667"/>
                  <a:pt x="19872" y="9395"/>
                  <a:pt x="19384" y="9973"/>
                </a:cubicBezTo>
                <a:cubicBezTo>
                  <a:pt x="18910" y="10544"/>
                  <a:pt x="18213" y="10888"/>
                  <a:pt x="17476" y="10912"/>
                </a:cubicBezTo>
                <a:cubicBezTo>
                  <a:pt x="17367" y="10916"/>
                  <a:pt x="17233" y="10918"/>
                  <a:pt x="17079" y="10918"/>
                </a:cubicBezTo>
                <a:cubicBezTo>
                  <a:pt x="16463" y="10918"/>
                  <a:pt x="15531" y="10886"/>
                  <a:pt x="14624" y="10850"/>
                </a:cubicBezTo>
                <a:cubicBezTo>
                  <a:pt x="13651" y="10816"/>
                  <a:pt x="12647" y="10781"/>
                  <a:pt x="11925" y="10781"/>
                </a:cubicBezTo>
                <a:cubicBezTo>
                  <a:pt x="11712" y="10781"/>
                  <a:pt x="11523" y="10784"/>
                  <a:pt x="11367" y="10791"/>
                </a:cubicBezTo>
                <a:cubicBezTo>
                  <a:pt x="10578" y="10821"/>
                  <a:pt x="9070" y="10888"/>
                  <a:pt x="7621" y="10957"/>
                </a:cubicBezTo>
                <a:cubicBezTo>
                  <a:pt x="6284" y="11016"/>
                  <a:pt x="4993" y="11075"/>
                  <a:pt x="4362" y="11099"/>
                </a:cubicBezTo>
                <a:cubicBezTo>
                  <a:pt x="4315" y="11101"/>
                  <a:pt x="4268" y="11102"/>
                  <a:pt x="4221" y="11102"/>
                </a:cubicBezTo>
                <a:cubicBezTo>
                  <a:pt x="3359" y="11102"/>
                  <a:pt x="2550" y="10773"/>
                  <a:pt x="1923" y="10175"/>
                </a:cubicBezTo>
                <a:cubicBezTo>
                  <a:pt x="1261" y="9553"/>
                  <a:pt x="887" y="8705"/>
                  <a:pt x="872" y="7788"/>
                </a:cubicBezTo>
                <a:cubicBezTo>
                  <a:pt x="849" y="5986"/>
                  <a:pt x="2290" y="4464"/>
                  <a:pt x="4092" y="4388"/>
                </a:cubicBezTo>
                <a:lnTo>
                  <a:pt x="4234" y="4388"/>
                </a:lnTo>
                <a:cubicBezTo>
                  <a:pt x="4611" y="4388"/>
                  <a:pt x="4978" y="4447"/>
                  <a:pt x="5331" y="4575"/>
                </a:cubicBezTo>
                <a:cubicBezTo>
                  <a:pt x="5437" y="4611"/>
                  <a:pt x="5545" y="4628"/>
                  <a:pt x="5651" y="4628"/>
                </a:cubicBezTo>
                <a:cubicBezTo>
                  <a:pt x="6034" y="4628"/>
                  <a:pt x="6390" y="4404"/>
                  <a:pt x="6531" y="4028"/>
                </a:cubicBezTo>
                <a:cubicBezTo>
                  <a:pt x="7252" y="2174"/>
                  <a:pt x="9001" y="920"/>
                  <a:pt x="10983" y="844"/>
                </a:cubicBezTo>
                <a:cubicBezTo>
                  <a:pt x="11039" y="842"/>
                  <a:pt x="11095" y="841"/>
                  <a:pt x="11151" y="841"/>
                </a:cubicBezTo>
                <a:close/>
                <a:moveTo>
                  <a:pt x="11168" y="1"/>
                </a:moveTo>
                <a:cubicBezTo>
                  <a:pt x="11097" y="1"/>
                  <a:pt x="11026" y="2"/>
                  <a:pt x="10954" y="5"/>
                </a:cubicBezTo>
                <a:cubicBezTo>
                  <a:pt x="8634" y="95"/>
                  <a:pt x="6585" y="1558"/>
                  <a:pt x="5751" y="3727"/>
                </a:cubicBezTo>
                <a:cubicBezTo>
                  <a:pt x="5736" y="3770"/>
                  <a:pt x="5697" y="3786"/>
                  <a:pt x="5657" y="3786"/>
                </a:cubicBezTo>
                <a:cubicBezTo>
                  <a:pt x="5641" y="3786"/>
                  <a:pt x="5624" y="3784"/>
                  <a:pt x="5609" y="3779"/>
                </a:cubicBezTo>
                <a:cubicBezTo>
                  <a:pt x="5159" y="3626"/>
                  <a:pt x="4690" y="3543"/>
                  <a:pt x="4219" y="3543"/>
                </a:cubicBezTo>
                <a:cubicBezTo>
                  <a:pt x="4164" y="3543"/>
                  <a:pt x="4109" y="3544"/>
                  <a:pt x="4054" y="3547"/>
                </a:cubicBezTo>
                <a:cubicBezTo>
                  <a:pt x="1811" y="3644"/>
                  <a:pt x="0" y="5552"/>
                  <a:pt x="31" y="7797"/>
                </a:cubicBezTo>
                <a:cubicBezTo>
                  <a:pt x="54" y="8944"/>
                  <a:pt x="512" y="10004"/>
                  <a:pt x="1344" y="10791"/>
                </a:cubicBezTo>
                <a:cubicBezTo>
                  <a:pt x="2133" y="11535"/>
                  <a:pt x="3146" y="11940"/>
                  <a:pt x="4227" y="11940"/>
                </a:cubicBezTo>
                <a:lnTo>
                  <a:pt x="4393" y="11940"/>
                </a:lnTo>
                <a:cubicBezTo>
                  <a:pt x="5023" y="11910"/>
                  <a:pt x="6315" y="11857"/>
                  <a:pt x="7657" y="11796"/>
                </a:cubicBezTo>
                <a:cubicBezTo>
                  <a:pt x="9107" y="11729"/>
                  <a:pt x="10615" y="11661"/>
                  <a:pt x="11405" y="11632"/>
                </a:cubicBezTo>
                <a:cubicBezTo>
                  <a:pt x="11554" y="11625"/>
                  <a:pt x="11736" y="11622"/>
                  <a:pt x="11944" y="11622"/>
                </a:cubicBezTo>
                <a:cubicBezTo>
                  <a:pt x="12645" y="11622"/>
                  <a:pt x="13633" y="11657"/>
                  <a:pt x="14593" y="11692"/>
                </a:cubicBezTo>
                <a:cubicBezTo>
                  <a:pt x="15542" y="11727"/>
                  <a:pt x="16452" y="11758"/>
                  <a:pt x="17074" y="11758"/>
                </a:cubicBezTo>
                <a:cubicBezTo>
                  <a:pt x="17240" y="11758"/>
                  <a:pt x="17386" y="11756"/>
                  <a:pt x="17507" y="11751"/>
                </a:cubicBezTo>
                <a:cubicBezTo>
                  <a:pt x="18483" y="11715"/>
                  <a:pt x="19405" y="11265"/>
                  <a:pt x="20029" y="10513"/>
                </a:cubicBezTo>
                <a:cubicBezTo>
                  <a:pt x="20659" y="9762"/>
                  <a:pt x="20937" y="8771"/>
                  <a:pt x="20794" y="7797"/>
                </a:cubicBezTo>
                <a:cubicBezTo>
                  <a:pt x="20638" y="6685"/>
                  <a:pt x="19879" y="5687"/>
                  <a:pt x="18813" y="5175"/>
                </a:cubicBezTo>
                <a:cubicBezTo>
                  <a:pt x="18335" y="4952"/>
                  <a:pt x="17847" y="4840"/>
                  <a:pt x="17355" y="4840"/>
                </a:cubicBezTo>
                <a:cubicBezTo>
                  <a:pt x="17235" y="4840"/>
                  <a:pt x="17116" y="4847"/>
                  <a:pt x="16997" y="4860"/>
                </a:cubicBezTo>
                <a:cubicBezTo>
                  <a:pt x="16993" y="4861"/>
                  <a:pt x="16989" y="4861"/>
                  <a:pt x="16985" y="4861"/>
                </a:cubicBezTo>
                <a:cubicBezTo>
                  <a:pt x="16943" y="4861"/>
                  <a:pt x="16899" y="4819"/>
                  <a:pt x="16890" y="4763"/>
                </a:cubicBezTo>
                <a:cubicBezTo>
                  <a:pt x="16386" y="2012"/>
                  <a:pt x="13953" y="1"/>
                  <a:pt x="1116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7"/>
          <p:cNvSpPr/>
          <p:nvPr/>
        </p:nvSpPr>
        <p:spPr>
          <a:xfrm>
            <a:off x="42550" y="259325"/>
            <a:ext cx="523425" cy="298525"/>
          </a:xfrm>
          <a:custGeom>
            <a:avLst/>
            <a:gdLst/>
            <a:ahLst/>
            <a:cxnLst/>
            <a:rect l="l" t="t" r="r" b="b"/>
            <a:pathLst>
              <a:path w="20937" h="11941" extrusionOk="0">
                <a:moveTo>
                  <a:pt x="11151" y="841"/>
                </a:moveTo>
                <a:cubicBezTo>
                  <a:pt x="13537" y="841"/>
                  <a:pt x="15632" y="2559"/>
                  <a:pt x="16065" y="4914"/>
                </a:cubicBezTo>
                <a:cubicBezTo>
                  <a:pt x="16149" y="5372"/>
                  <a:pt x="16540" y="5701"/>
                  <a:pt x="16979" y="5701"/>
                </a:cubicBezTo>
                <a:cubicBezTo>
                  <a:pt x="17014" y="5701"/>
                  <a:pt x="17050" y="5699"/>
                  <a:pt x="17087" y="5694"/>
                </a:cubicBezTo>
                <a:cubicBezTo>
                  <a:pt x="17177" y="5684"/>
                  <a:pt x="17267" y="5679"/>
                  <a:pt x="17356" y="5679"/>
                </a:cubicBezTo>
                <a:cubicBezTo>
                  <a:pt x="17725" y="5679"/>
                  <a:pt x="18084" y="5765"/>
                  <a:pt x="18452" y="5934"/>
                </a:cubicBezTo>
                <a:cubicBezTo>
                  <a:pt x="19263" y="6325"/>
                  <a:pt x="19849" y="7083"/>
                  <a:pt x="19962" y="7915"/>
                </a:cubicBezTo>
                <a:cubicBezTo>
                  <a:pt x="20074" y="8667"/>
                  <a:pt x="19872" y="9395"/>
                  <a:pt x="19384" y="9973"/>
                </a:cubicBezTo>
                <a:cubicBezTo>
                  <a:pt x="18910" y="10544"/>
                  <a:pt x="18213" y="10888"/>
                  <a:pt x="17476" y="10912"/>
                </a:cubicBezTo>
                <a:cubicBezTo>
                  <a:pt x="17367" y="10916"/>
                  <a:pt x="17233" y="10918"/>
                  <a:pt x="17079" y="10918"/>
                </a:cubicBezTo>
                <a:cubicBezTo>
                  <a:pt x="16463" y="10918"/>
                  <a:pt x="15531" y="10886"/>
                  <a:pt x="14624" y="10850"/>
                </a:cubicBezTo>
                <a:cubicBezTo>
                  <a:pt x="13651" y="10816"/>
                  <a:pt x="12647" y="10781"/>
                  <a:pt x="11925" y="10781"/>
                </a:cubicBezTo>
                <a:cubicBezTo>
                  <a:pt x="11712" y="10781"/>
                  <a:pt x="11523" y="10784"/>
                  <a:pt x="11367" y="10791"/>
                </a:cubicBezTo>
                <a:cubicBezTo>
                  <a:pt x="10578" y="10821"/>
                  <a:pt x="9070" y="10888"/>
                  <a:pt x="7621" y="10957"/>
                </a:cubicBezTo>
                <a:cubicBezTo>
                  <a:pt x="6284" y="11016"/>
                  <a:pt x="4993" y="11075"/>
                  <a:pt x="4362" y="11099"/>
                </a:cubicBezTo>
                <a:cubicBezTo>
                  <a:pt x="4315" y="11101"/>
                  <a:pt x="4268" y="11102"/>
                  <a:pt x="4221" y="11102"/>
                </a:cubicBezTo>
                <a:cubicBezTo>
                  <a:pt x="3359" y="11102"/>
                  <a:pt x="2550" y="10773"/>
                  <a:pt x="1923" y="10175"/>
                </a:cubicBezTo>
                <a:cubicBezTo>
                  <a:pt x="1261" y="9553"/>
                  <a:pt x="887" y="8705"/>
                  <a:pt x="872" y="7788"/>
                </a:cubicBezTo>
                <a:cubicBezTo>
                  <a:pt x="849" y="5986"/>
                  <a:pt x="2290" y="4464"/>
                  <a:pt x="4092" y="4388"/>
                </a:cubicBezTo>
                <a:lnTo>
                  <a:pt x="4234" y="4388"/>
                </a:lnTo>
                <a:cubicBezTo>
                  <a:pt x="4611" y="4388"/>
                  <a:pt x="4978" y="4447"/>
                  <a:pt x="5331" y="4575"/>
                </a:cubicBezTo>
                <a:cubicBezTo>
                  <a:pt x="5437" y="4611"/>
                  <a:pt x="5545" y="4628"/>
                  <a:pt x="5651" y="4628"/>
                </a:cubicBezTo>
                <a:cubicBezTo>
                  <a:pt x="6034" y="4628"/>
                  <a:pt x="6390" y="4404"/>
                  <a:pt x="6531" y="4028"/>
                </a:cubicBezTo>
                <a:cubicBezTo>
                  <a:pt x="7252" y="2174"/>
                  <a:pt x="9001" y="920"/>
                  <a:pt x="10983" y="844"/>
                </a:cubicBezTo>
                <a:cubicBezTo>
                  <a:pt x="11039" y="842"/>
                  <a:pt x="11095" y="841"/>
                  <a:pt x="11151" y="841"/>
                </a:cubicBezTo>
                <a:close/>
                <a:moveTo>
                  <a:pt x="11168" y="1"/>
                </a:moveTo>
                <a:cubicBezTo>
                  <a:pt x="11097" y="1"/>
                  <a:pt x="11026" y="2"/>
                  <a:pt x="10954" y="5"/>
                </a:cubicBezTo>
                <a:cubicBezTo>
                  <a:pt x="8634" y="95"/>
                  <a:pt x="6585" y="1558"/>
                  <a:pt x="5751" y="3727"/>
                </a:cubicBezTo>
                <a:cubicBezTo>
                  <a:pt x="5736" y="3770"/>
                  <a:pt x="5697" y="3786"/>
                  <a:pt x="5657" y="3786"/>
                </a:cubicBezTo>
                <a:cubicBezTo>
                  <a:pt x="5641" y="3786"/>
                  <a:pt x="5624" y="3784"/>
                  <a:pt x="5609" y="3779"/>
                </a:cubicBezTo>
                <a:cubicBezTo>
                  <a:pt x="5159" y="3626"/>
                  <a:pt x="4690" y="3543"/>
                  <a:pt x="4219" y="3543"/>
                </a:cubicBezTo>
                <a:cubicBezTo>
                  <a:pt x="4164" y="3543"/>
                  <a:pt x="4109" y="3544"/>
                  <a:pt x="4054" y="3547"/>
                </a:cubicBezTo>
                <a:cubicBezTo>
                  <a:pt x="1811" y="3644"/>
                  <a:pt x="0" y="5552"/>
                  <a:pt x="31" y="7797"/>
                </a:cubicBezTo>
                <a:cubicBezTo>
                  <a:pt x="54" y="8944"/>
                  <a:pt x="512" y="10004"/>
                  <a:pt x="1344" y="10791"/>
                </a:cubicBezTo>
                <a:cubicBezTo>
                  <a:pt x="2133" y="11535"/>
                  <a:pt x="3146" y="11940"/>
                  <a:pt x="4227" y="11940"/>
                </a:cubicBezTo>
                <a:lnTo>
                  <a:pt x="4393" y="11940"/>
                </a:lnTo>
                <a:cubicBezTo>
                  <a:pt x="5023" y="11910"/>
                  <a:pt x="6315" y="11857"/>
                  <a:pt x="7657" y="11796"/>
                </a:cubicBezTo>
                <a:cubicBezTo>
                  <a:pt x="9107" y="11729"/>
                  <a:pt x="10615" y="11661"/>
                  <a:pt x="11405" y="11632"/>
                </a:cubicBezTo>
                <a:cubicBezTo>
                  <a:pt x="11554" y="11625"/>
                  <a:pt x="11736" y="11622"/>
                  <a:pt x="11944" y="11622"/>
                </a:cubicBezTo>
                <a:cubicBezTo>
                  <a:pt x="12645" y="11622"/>
                  <a:pt x="13633" y="11657"/>
                  <a:pt x="14593" y="11692"/>
                </a:cubicBezTo>
                <a:cubicBezTo>
                  <a:pt x="15542" y="11727"/>
                  <a:pt x="16452" y="11758"/>
                  <a:pt x="17074" y="11758"/>
                </a:cubicBezTo>
                <a:cubicBezTo>
                  <a:pt x="17240" y="11758"/>
                  <a:pt x="17386" y="11756"/>
                  <a:pt x="17507" y="11751"/>
                </a:cubicBezTo>
                <a:cubicBezTo>
                  <a:pt x="18483" y="11715"/>
                  <a:pt x="19405" y="11265"/>
                  <a:pt x="20029" y="10513"/>
                </a:cubicBezTo>
                <a:cubicBezTo>
                  <a:pt x="20659" y="9762"/>
                  <a:pt x="20937" y="8771"/>
                  <a:pt x="20794" y="7797"/>
                </a:cubicBezTo>
                <a:cubicBezTo>
                  <a:pt x="20638" y="6685"/>
                  <a:pt x="19879" y="5687"/>
                  <a:pt x="18813" y="5175"/>
                </a:cubicBezTo>
                <a:cubicBezTo>
                  <a:pt x="18335" y="4952"/>
                  <a:pt x="17847" y="4840"/>
                  <a:pt x="17355" y="4840"/>
                </a:cubicBezTo>
                <a:cubicBezTo>
                  <a:pt x="17235" y="4840"/>
                  <a:pt x="17116" y="4847"/>
                  <a:pt x="16997" y="4860"/>
                </a:cubicBezTo>
                <a:cubicBezTo>
                  <a:pt x="16993" y="4861"/>
                  <a:pt x="16989" y="4861"/>
                  <a:pt x="16985" y="4861"/>
                </a:cubicBezTo>
                <a:cubicBezTo>
                  <a:pt x="16943" y="4861"/>
                  <a:pt x="16899" y="4819"/>
                  <a:pt x="16890" y="4763"/>
                </a:cubicBezTo>
                <a:cubicBezTo>
                  <a:pt x="16386" y="2012"/>
                  <a:pt x="13953" y="1"/>
                  <a:pt x="1116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7" name="Google Shape;237;p7"/>
          <p:cNvGrpSpPr/>
          <p:nvPr/>
        </p:nvGrpSpPr>
        <p:grpSpPr>
          <a:xfrm>
            <a:off x="8234425" y="259325"/>
            <a:ext cx="464175" cy="83950"/>
            <a:chOff x="3760550" y="753275"/>
            <a:chExt cx="464175" cy="83950"/>
          </a:xfrm>
        </p:grpSpPr>
        <p:sp>
          <p:nvSpPr>
            <p:cNvPr id="238" name="Google Shape;238;p7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7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7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1" name="Google Shape;241;p7"/>
          <p:cNvSpPr/>
          <p:nvPr/>
        </p:nvSpPr>
        <p:spPr>
          <a:xfrm>
            <a:off x="182163" y="4604325"/>
            <a:ext cx="244200" cy="2337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2" name="Google Shape;242;p7"/>
          <p:cNvGrpSpPr/>
          <p:nvPr/>
        </p:nvGrpSpPr>
        <p:grpSpPr>
          <a:xfrm>
            <a:off x="952456" y="597323"/>
            <a:ext cx="894679" cy="841796"/>
            <a:chOff x="6587775" y="249250"/>
            <a:chExt cx="625125" cy="588175"/>
          </a:xfrm>
        </p:grpSpPr>
        <p:sp>
          <p:nvSpPr>
            <p:cNvPr id="243" name="Google Shape;243;p7"/>
            <p:cNvSpPr/>
            <p:nvPr/>
          </p:nvSpPr>
          <p:spPr>
            <a:xfrm>
              <a:off x="6587775" y="249250"/>
              <a:ext cx="625125" cy="588175"/>
            </a:xfrm>
            <a:custGeom>
              <a:avLst/>
              <a:gdLst/>
              <a:ahLst/>
              <a:cxnLst/>
              <a:rect l="l" t="t" r="r" b="b"/>
              <a:pathLst>
                <a:path w="25005" h="23527" extrusionOk="0">
                  <a:moveTo>
                    <a:pt x="5916" y="842"/>
                  </a:moveTo>
                  <a:cubicBezTo>
                    <a:pt x="7484" y="842"/>
                    <a:pt x="9195" y="1914"/>
                    <a:pt x="10494" y="3716"/>
                  </a:cubicBezTo>
                  <a:cubicBezTo>
                    <a:pt x="10705" y="4009"/>
                    <a:pt x="10916" y="4317"/>
                    <a:pt x="11118" y="4633"/>
                  </a:cubicBezTo>
                  <a:lnTo>
                    <a:pt x="11471" y="5188"/>
                  </a:lnTo>
                  <a:lnTo>
                    <a:pt x="11824" y="4633"/>
                  </a:lnTo>
                  <a:cubicBezTo>
                    <a:pt x="13393" y="2193"/>
                    <a:pt x="15074" y="954"/>
                    <a:pt x="16823" y="954"/>
                  </a:cubicBezTo>
                  <a:cubicBezTo>
                    <a:pt x="17656" y="954"/>
                    <a:pt x="18466" y="1248"/>
                    <a:pt x="19218" y="1824"/>
                  </a:cubicBezTo>
                  <a:cubicBezTo>
                    <a:pt x="21245" y="3372"/>
                    <a:pt x="23226" y="8032"/>
                    <a:pt x="13699" y="21845"/>
                  </a:cubicBezTo>
                  <a:cubicBezTo>
                    <a:pt x="13339" y="22371"/>
                    <a:pt x="12739" y="22687"/>
                    <a:pt x="12094" y="22687"/>
                  </a:cubicBezTo>
                  <a:cubicBezTo>
                    <a:pt x="11501" y="22687"/>
                    <a:pt x="10945" y="22424"/>
                    <a:pt x="10570" y="21957"/>
                  </a:cubicBezTo>
                  <a:cubicBezTo>
                    <a:pt x="2012" y="11389"/>
                    <a:pt x="1569" y="6562"/>
                    <a:pt x="2072" y="4626"/>
                  </a:cubicBezTo>
                  <a:cubicBezTo>
                    <a:pt x="2958" y="1210"/>
                    <a:pt x="5052" y="842"/>
                    <a:pt x="5916" y="842"/>
                  </a:cubicBezTo>
                  <a:close/>
                  <a:moveTo>
                    <a:pt x="5916" y="1"/>
                  </a:moveTo>
                  <a:cubicBezTo>
                    <a:pt x="4857" y="1"/>
                    <a:pt x="2290" y="428"/>
                    <a:pt x="1261" y="4415"/>
                  </a:cubicBezTo>
                  <a:cubicBezTo>
                    <a:pt x="0" y="9279"/>
                    <a:pt x="6142" y="17829"/>
                    <a:pt x="9916" y="22490"/>
                  </a:cubicBezTo>
                  <a:cubicBezTo>
                    <a:pt x="10449" y="23151"/>
                    <a:pt x="11246" y="23526"/>
                    <a:pt x="12094" y="23526"/>
                  </a:cubicBezTo>
                  <a:cubicBezTo>
                    <a:pt x="13009" y="23526"/>
                    <a:pt x="13872" y="23076"/>
                    <a:pt x="14391" y="22317"/>
                  </a:cubicBezTo>
                  <a:cubicBezTo>
                    <a:pt x="18647" y="16147"/>
                    <a:pt x="25004" y="5188"/>
                    <a:pt x="19728" y="1157"/>
                  </a:cubicBezTo>
                  <a:cubicBezTo>
                    <a:pt x="18827" y="466"/>
                    <a:pt x="17852" y="112"/>
                    <a:pt x="16823" y="112"/>
                  </a:cubicBezTo>
                  <a:cubicBezTo>
                    <a:pt x="14908" y="112"/>
                    <a:pt x="13114" y="1307"/>
                    <a:pt x="11471" y="3649"/>
                  </a:cubicBezTo>
                  <a:cubicBezTo>
                    <a:pt x="11374" y="3507"/>
                    <a:pt x="11276" y="3364"/>
                    <a:pt x="11177" y="3220"/>
                  </a:cubicBezTo>
                  <a:cubicBezTo>
                    <a:pt x="9721" y="1202"/>
                    <a:pt x="7754" y="1"/>
                    <a:pt x="59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7"/>
            <p:cNvSpPr/>
            <p:nvPr/>
          </p:nvSpPr>
          <p:spPr>
            <a:xfrm>
              <a:off x="6701125" y="363100"/>
              <a:ext cx="381575" cy="360575"/>
            </a:xfrm>
            <a:custGeom>
              <a:avLst/>
              <a:gdLst/>
              <a:ahLst/>
              <a:cxnLst/>
              <a:rect l="l" t="t" r="r" b="b"/>
              <a:pathLst>
                <a:path w="15263" h="14423" extrusionOk="0">
                  <a:moveTo>
                    <a:pt x="2777" y="0"/>
                  </a:moveTo>
                  <a:cubicBezTo>
                    <a:pt x="1957" y="0"/>
                    <a:pt x="1214" y="597"/>
                    <a:pt x="819" y="2120"/>
                  </a:cubicBezTo>
                  <a:cubicBezTo>
                    <a:pt x="1" y="5296"/>
                    <a:pt x="5391" y="12261"/>
                    <a:pt x="6982" y="14229"/>
                  </a:cubicBezTo>
                  <a:cubicBezTo>
                    <a:pt x="7086" y="14358"/>
                    <a:pt x="7236" y="14422"/>
                    <a:pt x="7384" y="14422"/>
                  </a:cubicBezTo>
                  <a:cubicBezTo>
                    <a:pt x="7546" y="14422"/>
                    <a:pt x="7706" y="14347"/>
                    <a:pt x="7807" y="14198"/>
                  </a:cubicBezTo>
                  <a:cubicBezTo>
                    <a:pt x="9414" y="11872"/>
                    <a:pt x="15262" y="2931"/>
                    <a:pt x="12131" y="536"/>
                  </a:cubicBezTo>
                  <a:cubicBezTo>
                    <a:pt x="11718" y="221"/>
                    <a:pt x="11312" y="87"/>
                    <a:pt x="10920" y="87"/>
                  </a:cubicBezTo>
                  <a:cubicBezTo>
                    <a:pt x="9288" y="87"/>
                    <a:pt x="7897" y="2411"/>
                    <a:pt x="7267" y="3651"/>
                  </a:cubicBezTo>
                  <a:cubicBezTo>
                    <a:pt x="7195" y="3798"/>
                    <a:pt x="7057" y="3872"/>
                    <a:pt x="6918" y="3872"/>
                  </a:cubicBezTo>
                  <a:cubicBezTo>
                    <a:pt x="6779" y="3872"/>
                    <a:pt x="6640" y="3798"/>
                    <a:pt x="6569" y="3651"/>
                  </a:cubicBezTo>
                  <a:cubicBezTo>
                    <a:pt x="6321" y="3149"/>
                    <a:pt x="5939" y="2466"/>
                    <a:pt x="5427" y="1752"/>
                  </a:cubicBezTo>
                  <a:cubicBezTo>
                    <a:pt x="4693" y="734"/>
                    <a:pt x="3687" y="0"/>
                    <a:pt x="27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5" name="Google Shape;245;p7"/>
          <p:cNvSpPr/>
          <p:nvPr/>
        </p:nvSpPr>
        <p:spPr>
          <a:xfrm>
            <a:off x="6935150" y="4695560"/>
            <a:ext cx="244196" cy="238486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2379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 i="0" u="none" strike="noStrike" cap="none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 i="0" u="none" strike="noStrike" cap="none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 i="0" u="none" strike="noStrike" cap="none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 i="0" u="none" strike="noStrike" cap="none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 i="0" u="none" strike="noStrike" cap="none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 i="0" u="none" strike="noStrike" cap="none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 i="0" u="none" strike="noStrike" cap="none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 i="0" u="none" strike="noStrike" cap="none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 i="0" u="none" strike="noStrike" cap="none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cope One"/>
              <a:buChar char="●"/>
              <a:defRPr sz="1400" b="0" i="0" u="none" strike="noStrike" cap="none">
                <a:solidFill>
                  <a:schemeClr val="accent3"/>
                </a:solidFill>
                <a:latin typeface="Scope One"/>
                <a:ea typeface="Scope One"/>
                <a:cs typeface="Scope One"/>
                <a:sym typeface="Scope One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cope One"/>
              <a:buChar char="○"/>
              <a:defRPr sz="1400" b="0" i="0" u="none" strike="noStrike" cap="none">
                <a:solidFill>
                  <a:schemeClr val="accent3"/>
                </a:solidFill>
                <a:latin typeface="Scope One"/>
                <a:ea typeface="Scope One"/>
                <a:cs typeface="Scope One"/>
                <a:sym typeface="Scope One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cope One"/>
              <a:buChar char="■"/>
              <a:defRPr sz="1400" b="0" i="0" u="none" strike="noStrike" cap="none">
                <a:solidFill>
                  <a:schemeClr val="accent3"/>
                </a:solidFill>
                <a:latin typeface="Scope One"/>
                <a:ea typeface="Scope One"/>
                <a:cs typeface="Scope One"/>
                <a:sym typeface="Scope One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cope One"/>
              <a:buChar char="●"/>
              <a:defRPr sz="1400" b="0" i="0" u="none" strike="noStrike" cap="none">
                <a:solidFill>
                  <a:schemeClr val="accent3"/>
                </a:solidFill>
                <a:latin typeface="Scope One"/>
                <a:ea typeface="Scope One"/>
                <a:cs typeface="Scope One"/>
                <a:sym typeface="Scope One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cope One"/>
              <a:buChar char="○"/>
              <a:defRPr sz="1400" b="0" i="0" u="none" strike="noStrike" cap="none">
                <a:solidFill>
                  <a:schemeClr val="accent3"/>
                </a:solidFill>
                <a:latin typeface="Scope One"/>
                <a:ea typeface="Scope One"/>
                <a:cs typeface="Scope One"/>
                <a:sym typeface="Scope One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cope One"/>
              <a:buChar char="■"/>
              <a:defRPr sz="1400" b="0" i="0" u="none" strike="noStrike" cap="none">
                <a:solidFill>
                  <a:schemeClr val="accent3"/>
                </a:solidFill>
                <a:latin typeface="Scope One"/>
                <a:ea typeface="Scope One"/>
                <a:cs typeface="Scope One"/>
                <a:sym typeface="Scope One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cope One"/>
              <a:buChar char="●"/>
              <a:defRPr sz="1400" b="0" i="0" u="none" strike="noStrike" cap="none">
                <a:solidFill>
                  <a:schemeClr val="accent3"/>
                </a:solidFill>
                <a:latin typeface="Scope One"/>
                <a:ea typeface="Scope One"/>
                <a:cs typeface="Scope One"/>
                <a:sym typeface="Scope One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cope One"/>
              <a:buChar char="○"/>
              <a:defRPr sz="1400" b="0" i="0" u="none" strike="noStrike" cap="none">
                <a:solidFill>
                  <a:schemeClr val="accent3"/>
                </a:solidFill>
                <a:latin typeface="Scope One"/>
                <a:ea typeface="Scope One"/>
                <a:cs typeface="Scope One"/>
                <a:sym typeface="Scope One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Scope One"/>
              <a:buChar char="■"/>
              <a:defRPr sz="1400" b="0" i="0" u="none" strike="noStrike" cap="none">
                <a:solidFill>
                  <a:schemeClr val="accent3"/>
                </a:solidFill>
                <a:latin typeface="Scope One"/>
                <a:ea typeface="Scope One"/>
                <a:cs typeface="Scope One"/>
                <a:sym typeface="Scope On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6" r:id="rId4"/>
    <p:sldLayoutId id="2147483658" r:id="rId5"/>
    <p:sldLayoutId id="2147483670" r:id="rId6"/>
    <p:sldLayoutId id="2147483671" r:id="rId7"/>
    <p:sldLayoutId id="2147483672" r:id="rId8"/>
    <p:sldLayoutId id="2147483675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microsoft.com/office/2007/relationships/hdphoto" Target="../media/hdphoto1.wdp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audio" Target="../media/audio1.wav"/><Relationship Id="rId9" Type="http://schemas.openxmlformats.org/officeDocument/2006/relationships/image" Target="../media/image9.png"/><Relationship Id="rId14" Type="http://schemas.openxmlformats.org/officeDocument/2006/relationships/audio" Target="NUL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emf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3.png"/><Relationship Id="rId3" Type="http://schemas.microsoft.com/office/2007/relationships/media" Target="../media/media3.mp3"/><Relationship Id="rId7" Type="http://schemas.openxmlformats.org/officeDocument/2006/relationships/image" Target="../media/image18.png"/><Relationship Id="rId12" Type="http://schemas.openxmlformats.org/officeDocument/2006/relationships/image" Target="../media/image22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6.png"/><Relationship Id="rId11" Type="http://schemas.openxmlformats.org/officeDocument/2006/relationships/image" Target="../media/image21.pn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20.png"/><Relationship Id="rId4" Type="http://schemas.openxmlformats.org/officeDocument/2006/relationships/audio" Target="../media/media3.mp3"/><Relationship Id="rId9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3.png"/><Relationship Id="rId3" Type="http://schemas.microsoft.com/office/2007/relationships/media" Target="../media/media3.mp3"/><Relationship Id="rId7" Type="http://schemas.openxmlformats.org/officeDocument/2006/relationships/image" Target="../media/image18.png"/><Relationship Id="rId12" Type="http://schemas.openxmlformats.org/officeDocument/2006/relationships/image" Target="../media/image22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6.png"/><Relationship Id="rId11" Type="http://schemas.openxmlformats.org/officeDocument/2006/relationships/image" Target="../media/image21.pn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20.png"/><Relationship Id="rId4" Type="http://schemas.openxmlformats.org/officeDocument/2006/relationships/audio" Target="../media/media3.mp3"/><Relationship Id="rId9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2.png"/><Relationship Id="rId3" Type="http://schemas.microsoft.com/office/2007/relationships/media" Target="../media/media3.mp3"/><Relationship Id="rId7" Type="http://schemas.openxmlformats.org/officeDocument/2006/relationships/image" Target="../media/image6.png"/><Relationship Id="rId12" Type="http://schemas.openxmlformats.org/officeDocument/2006/relationships/image" Target="../media/image21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notesSlide" Target="../notesSlides/notesSlide14.xml"/><Relationship Id="rId11" Type="http://schemas.openxmlformats.org/officeDocument/2006/relationships/image" Target="../media/image20.pn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23.png"/><Relationship Id="rId4" Type="http://schemas.openxmlformats.org/officeDocument/2006/relationships/audio" Target="../media/media3.mp3"/><Relationship Id="rId9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2.png"/><Relationship Id="rId3" Type="http://schemas.microsoft.com/office/2007/relationships/media" Target="../media/media3.mp3"/><Relationship Id="rId7" Type="http://schemas.openxmlformats.org/officeDocument/2006/relationships/image" Target="../media/image6.png"/><Relationship Id="rId12" Type="http://schemas.openxmlformats.org/officeDocument/2006/relationships/image" Target="../media/image21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notesSlide" Target="../notesSlides/notesSlide15.xml"/><Relationship Id="rId11" Type="http://schemas.openxmlformats.org/officeDocument/2006/relationships/image" Target="../media/image20.pn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23.png"/><Relationship Id="rId4" Type="http://schemas.openxmlformats.org/officeDocument/2006/relationships/audio" Target="../media/media3.mp3"/><Relationship Id="rId9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microsoft.com/office/2007/relationships/hdphoto" Target="../media/hdphoto1.wdp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p29"/>
          <p:cNvSpPr/>
          <p:nvPr/>
        </p:nvSpPr>
        <p:spPr>
          <a:xfrm>
            <a:off x="1119564" y="1389338"/>
            <a:ext cx="6837299" cy="17541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2" name="Google Shape;952;p29"/>
          <p:cNvSpPr txBox="1">
            <a:spLocks noGrp="1"/>
          </p:cNvSpPr>
          <p:nvPr>
            <p:ph type="ctrTitle"/>
          </p:nvPr>
        </p:nvSpPr>
        <p:spPr>
          <a:xfrm>
            <a:off x="-872550" y="800939"/>
            <a:ext cx="10889100" cy="2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53" name="Google Shape;953;p29"/>
          <p:cNvGrpSpPr/>
          <p:nvPr/>
        </p:nvGrpSpPr>
        <p:grpSpPr>
          <a:xfrm rot="-224">
            <a:off x="715109" y="3571702"/>
            <a:ext cx="1567051" cy="1036830"/>
            <a:chOff x="4883225" y="3449750"/>
            <a:chExt cx="1019950" cy="674800"/>
          </a:xfrm>
        </p:grpSpPr>
        <p:grpSp>
          <p:nvGrpSpPr>
            <p:cNvPr id="954" name="Google Shape;954;p29"/>
            <p:cNvGrpSpPr/>
            <p:nvPr/>
          </p:nvGrpSpPr>
          <p:grpSpPr>
            <a:xfrm>
              <a:off x="4883225" y="3449750"/>
              <a:ext cx="1019950" cy="674800"/>
              <a:chOff x="4883225" y="3449750"/>
              <a:chExt cx="1019950" cy="674800"/>
            </a:xfrm>
          </p:grpSpPr>
          <p:sp>
            <p:nvSpPr>
              <p:cNvPr id="955" name="Google Shape;955;p29"/>
              <p:cNvSpPr/>
              <p:nvPr/>
            </p:nvSpPr>
            <p:spPr>
              <a:xfrm>
                <a:off x="5700625" y="3743275"/>
                <a:ext cx="202550" cy="145800"/>
              </a:xfrm>
              <a:custGeom>
                <a:avLst/>
                <a:gdLst/>
                <a:ahLst/>
                <a:cxnLst/>
                <a:rect l="l" t="t" r="r" b="b"/>
                <a:pathLst>
                  <a:path w="8102" h="5832" extrusionOk="0">
                    <a:moveTo>
                      <a:pt x="4051" y="0"/>
                    </a:moveTo>
                    <a:cubicBezTo>
                      <a:pt x="1814" y="0"/>
                      <a:pt x="0" y="1308"/>
                      <a:pt x="0" y="2916"/>
                    </a:cubicBezTo>
                    <a:cubicBezTo>
                      <a:pt x="0" y="4529"/>
                      <a:pt x="1814" y="5832"/>
                      <a:pt x="4051" y="5832"/>
                    </a:cubicBezTo>
                    <a:cubicBezTo>
                      <a:pt x="6287" y="5832"/>
                      <a:pt x="8102" y="4529"/>
                      <a:pt x="8102" y="2916"/>
                    </a:cubicBezTo>
                    <a:cubicBezTo>
                      <a:pt x="8102" y="1308"/>
                      <a:pt x="6287" y="0"/>
                      <a:pt x="405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6" name="Google Shape;956;p29"/>
              <p:cNvSpPr/>
              <p:nvPr/>
            </p:nvSpPr>
            <p:spPr>
              <a:xfrm>
                <a:off x="5708650" y="3854975"/>
                <a:ext cx="6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31" extrusionOk="0">
                    <a:moveTo>
                      <a:pt x="11" y="1"/>
                    </a:moveTo>
                    <a:lnTo>
                      <a:pt x="5" y="7"/>
                    </a:lnTo>
                    <a:cubicBezTo>
                      <a:pt x="0" y="11"/>
                      <a:pt x="0" y="11"/>
                      <a:pt x="0" y="16"/>
                    </a:cubicBezTo>
                    <a:cubicBezTo>
                      <a:pt x="0" y="26"/>
                      <a:pt x="5" y="31"/>
                      <a:pt x="16" y="31"/>
                    </a:cubicBezTo>
                    <a:lnTo>
                      <a:pt x="16" y="26"/>
                    </a:lnTo>
                    <a:lnTo>
                      <a:pt x="21" y="21"/>
                    </a:lnTo>
                    <a:lnTo>
                      <a:pt x="25" y="21"/>
                    </a:lnTo>
                    <a:lnTo>
                      <a:pt x="25" y="16"/>
                    </a:lnTo>
                    <a:lnTo>
                      <a:pt x="25" y="11"/>
                    </a:lnTo>
                    <a:lnTo>
                      <a:pt x="21" y="7"/>
                    </a:lnTo>
                    <a:lnTo>
                      <a:pt x="16" y="7"/>
                    </a:lnTo>
                    <a:lnTo>
                      <a:pt x="11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7" name="Google Shape;957;p29"/>
              <p:cNvSpPr/>
              <p:nvPr/>
            </p:nvSpPr>
            <p:spPr>
              <a:xfrm>
                <a:off x="5708400" y="3868075"/>
                <a:ext cx="52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1" h="31" extrusionOk="0">
                    <a:moveTo>
                      <a:pt x="10" y="0"/>
                    </a:moveTo>
                    <a:lnTo>
                      <a:pt x="5" y="5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5" y="25"/>
                    </a:lnTo>
                    <a:lnTo>
                      <a:pt x="10" y="30"/>
                    </a:lnTo>
                    <a:cubicBezTo>
                      <a:pt x="15" y="30"/>
                      <a:pt x="15" y="25"/>
                      <a:pt x="21" y="25"/>
                    </a:cubicBezTo>
                    <a:lnTo>
                      <a:pt x="21" y="15"/>
                    </a:lnTo>
                    <a:cubicBezTo>
                      <a:pt x="21" y="10"/>
                      <a:pt x="15" y="0"/>
                      <a:pt x="10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8" name="Google Shape;958;p29"/>
              <p:cNvSpPr/>
              <p:nvPr/>
            </p:nvSpPr>
            <p:spPr>
              <a:xfrm>
                <a:off x="5706775" y="3852725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15" y="0"/>
                    </a:moveTo>
                    <a:cubicBezTo>
                      <a:pt x="10" y="0"/>
                      <a:pt x="5" y="6"/>
                      <a:pt x="0" y="16"/>
                    </a:cubicBezTo>
                    <a:lnTo>
                      <a:pt x="5" y="21"/>
                    </a:lnTo>
                    <a:lnTo>
                      <a:pt x="5" y="25"/>
                    </a:lnTo>
                    <a:cubicBezTo>
                      <a:pt x="10" y="25"/>
                      <a:pt x="10" y="30"/>
                      <a:pt x="15" y="30"/>
                    </a:cubicBezTo>
                    <a:lnTo>
                      <a:pt x="20" y="30"/>
                    </a:lnTo>
                    <a:lnTo>
                      <a:pt x="26" y="25"/>
                    </a:lnTo>
                    <a:lnTo>
                      <a:pt x="30" y="21"/>
                    </a:lnTo>
                    <a:lnTo>
                      <a:pt x="30" y="16"/>
                    </a:lnTo>
                    <a:lnTo>
                      <a:pt x="30" y="11"/>
                    </a:lnTo>
                    <a:lnTo>
                      <a:pt x="26" y="11"/>
                    </a:lnTo>
                    <a:lnTo>
                      <a:pt x="26" y="6"/>
                    </a:lnTo>
                    <a:lnTo>
                      <a:pt x="20" y="6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9" name="Google Shape;959;p29"/>
              <p:cNvSpPr/>
              <p:nvPr/>
            </p:nvSpPr>
            <p:spPr>
              <a:xfrm>
                <a:off x="5709675" y="3858625"/>
                <a:ext cx="62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31" extrusionOk="0">
                    <a:moveTo>
                      <a:pt x="15" y="0"/>
                    </a:moveTo>
                    <a:cubicBezTo>
                      <a:pt x="10" y="0"/>
                      <a:pt x="0" y="5"/>
                      <a:pt x="0" y="16"/>
                    </a:cubicBezTo>
                    <a:lnTo>
                      <a:pt x="0" y="21"/>
                    </a:lnTo>
                    <a:lnTo>
                      <a:pt x="5" y="26"/>
                    </a:lnTo>
                    <a:lnTo>
                      <a:pt x="10" y="31"/>
                    </a:lnTo>
                    <a:lnTo>
                      <a:pt x="15" y="31"/>
                    </a:lnTo>
                    <a:cubicBezTo>
                      <a:pt x="19" y="31"/>
                      <a:pt x="19" y="26"/>
                      <a:pt x="24" y="26"/>
                    </a:cubicBezTo>
                    <a:lnTo>
                      <a:pt x="24" y="11"/>
                    </a:lnTo>
                    <a:lnTo>
                      <a:pt x="24" y="5"/>
                    </a:lnTo>
                    <a:lnTo>
                      <a:pt x="19" y="5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0" name="Google Shape;960;p29"/>
              <p:cNvSpPr/>
              <p:nvPr/>
            </p:nvSpPr>
            <p:spPr>
              <a:xfrm>
                <a:off x="5709400" y="3851950"/>
                <a:ext cx="7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7" extrusionOk="0">
                    <a:moveTo>
                      <a:pt x="16" y="1"/>
                    </a:moveTo>
                    <a:cubicBezTo>
                      <a:pt x="11" y="1"/>
                      <a:pt x="5" y="1"/>
                      <a:pt x="0" y="12"/>
                    </a:cubicBezTo>
                    <a:lnTo>
                      <a:pt x="0" y="17"/>
                    </a:lnTo>
                    <a:lnTo>
                      <a:pt x="0" y="21"/>
                    </a:lnTo>
                    <a:lnTo>
                      <a:pt x="5" y="21"/>
                    </a:lnTo>
                    <a:lnTo>
                      <a:pt x="5" y="26"/>
                    </a:lnTo>
                    <a:lnTo>
                      <a:pt x="16" y="26"/>
                    </a:lnTo>
                    <a:cubicBezTo>
                      <a:pt x="21" y="26"/>
                      <a:pt x="26" y="26"/>
                      <a:pt x="26" y="21"/>
                    </a:cubicBezTo>
                    <a:cubicBezTo>
                      <a:pt x="30" y="17"/>
                      <a:pt x="30" y="12"/>
                      <a:pt x="26" y="12"/>
                    </a:cubicBezTo>
                    <a:lnTo>
                      <a:pt x="26" y="7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1" name="Google Shape;961;p29"/>
              <p:cNvSpPr/>
              <p:nvPr/>
            </p:nvSpPr>
            <p:spPr>
              <a:xfrm>
                <a:off x="5709275" y="3862150"/>
                <a:ext cx="102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41" h="31" extrusionOk="0">
                    <a:moveTo>
                      <a:pt x="16" y="1"/>
                    </a:moveTo>
                    <a:cubicBezTo>
                      <a:pt x="10" y="1"/>
                      <a:pt x="5" y="1"/>
                      <a:pt x="5" y="5"/>
                    </a:cubicBezTo>
                    <a:lnTo>
                      <a:pt x="0" y="10"/>
                    </a:lnTo>
                    <a:lnTo>
                      <a:pt x="0" y="15"/>
                    </a:lnTo>
                    <a:lnTo>
                      <a:pt x="5" y="21"/>
                    </a:lnTo>
                    <a:cubicBezTo>
                      <a:pt x="10" y="26"/>
                      <a:pt x="10" y="26"/>
                      <a:pt x="16" y="26"/>
                    </a:cubicBezTo>
                    <a:cubicBezTo>
                      <a:pt x="16" y="26"/>
                      <a:pt x="21" y="31"/>
                      <a:pt x="26" y="31"/>
                    </a:cubicBezTo>
                    <a:lnTo>
                      <a:pt x="31" y="31"/>
                    </a:lnTo>
                    <a:lnTo>
                      <a:pt x="31" y="26"/>
                    </a:lnTo>
                    <a:lnTo>
                      <a:pt x="35" y="26"/>
                    </a:lnTo>
                    <a:lnTo>
                      <a:pt x="35" y="21"/>
                    </a:lnTo>
                    <a:cubicBezTo>
                      <a:pt x="40" y="15"/>
                      <a:pt x="35" y="10"/>
                      <a:pt x="31" y="5"/>
                    </a:cubicBezTo>
                    <a:lnTo>
                      <a:pt x="26" y="5"/>
                    </a:lnTo>
                    <a:lnTo>
                      <a:pt x="26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2" name="Google Shape;962;p29"/>
              <p:cNvSpPr/>
              <p:nvPr/>
            </p:nvSpPr>
            <p:spPr>
              <a:xfrm>
                <a:off x="5707525" y="3865400"/>
                <a:ext cx="775" cy="800"/>
              </a:xfrm>
              <a:custGeom>
                <a:avLst/>
                <a:gdLst/>
                <a:ahLst/>
                <a:cxnLst/>
                <a:rect l="l" t="t" r="r" b="b"/>
                <a:pathLst>
                  <a:path w="31" h="32" extrusionOk="0">
                    <a:moveTo>
                      <a:pt x="15" y="1"/>
                    </a:moveTo>
                    <a:cubicBezTo>
                      <a:pt x="10" y="1"/>
                      <a:pt x="5" y="6"/>
                      <a:pt x="5" y="12"/>
                    </a:cubicBezTo>
                    <a:cubicBezTo>
                      <a:pt x="0" y="17"/>
                      <a:pt x="5" y="21"/>
                      <a:pt x="10" y="26"/>
                    </a:cubicBezTo>
                    <a:lnTo>
                      <a:pt x="10" y="31"/>
                    </a:lnTo>
                    <a:lnTo>
                      <a:pt x="15" y="31"/>
                    </a:lnTo>
                    <a:cubicBezTo>
                      <a:pt x="26" y="31"/>
                      <a:pt x="26" y="26"/>
                      <a:pt x="31" y="21"/>
                    </a:cubicBezTo>
                    <a:cubicBezTo>
                      <a:pt x="31" y="17"/>
                      <a:pt x="31" y="12"/>
                      <a:pt x="26" y="6"/>
                    </a:cubicBezTo>
                    <a:lnTo>
                      <a:pt x="20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3" name="Google Shape;963;p29"/>
              <p:cNvSpPr/>
              <p:nvPr/>
            </p:nvSpPr>
            <p:spPr>
              <a:xfrm>
                <a:off x="5712925" y="3847425"/>
                <a:ext cx="650" cy="800"/>
              </a:xfrm>
              <a:custGeom>
                <a:avLst/>
                <a:gdLst/>
                <a:ahLst/>
                <a:cxnLst/>
                <a:rect l="l" t="t" r="r" b="b"/>
                <a:pathLst>
                  <a:path w="26" h="32" extrusionOk="0">
                    <a:moveTo>
                      <a:pt x="10" y="1"/>
                    </a:moveTo>
                    <a:lnTo>
                      <a:pt x="10" y="7"/>
                    </a:lnTo>
                    <a:lnTo>
                      <a:pt x="5" y="7"/>
                    </a:lnTo>
                    <a:cubicBezTo>
                      <a:pt x="0" y="12"/>
                      <a:pt x="0" y="17"/>
                      <a:pt x="0" y="21"/>
                    </a:cubicBezTo>
                    <a:cubicBezTo>
                      <a:pt x="0" y="26"/>
                      <a:pt x="5" y="31"/>
                      <a:pt x="10" y="31"/>
                    </a:cubicBezTo>
                    <a:lnTo>
                      <a:pt x="15" y="31"/>
                    </a:lnTo>
                    <a:cubicBezTo>
                      <a:pt x="21" y="26"/>
                      <a:pt x="26" y="26"/>
                      <a:pt x="26" y="21"/>
                    </a:cubicBezTo>
                    <a:lnTo>
                      <a:pt x="26" y="17"/>
                    </a:lnTo>
                    <a:lnTo>
                      <a:pt x="26" y="12"/>
                    </a:lnTo>
                    <a:lnTo>
                      <a:pt x="21" y="7"/>
                    </a:lnTo>
                    <a:lnTo>
                      <a:pt x="15" y="7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4" name="Google Shape;964;p29"/>
              <p:cNvSpPr/>
              <p:nvPr/>
            </p:nvSpPr>
            <p:spPr>
              <a:xfrm>
                <a:off x="5704400" y="3860125"/>
                <a:ext cx="62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7" extrusionOk="0">
                    <a:moveTo>
                      <a:pt x="14" y="1"/>
                    </a:moveTo>
                    <a:cubicBezTo>
                      <a:pt x="5" y="1"/>
                      <a:pt x="0" y="6"/>
                      <a:pt x="0" y="12"/>
                    </a:cubicBezTo>
                    <a:lnTo>
                      <a:pt x="0" y="16"/>
                    </a:lnTo>
                    <a:lnTo>
                      <a:pt x="0" y="21"/>
                    </a:lnTo>
                    <a:lnTo>
                      <a:pt x="5" y="21"/>
                    </a:lnTo>
                    <a:lnTo>
                      <a:pt x="5" y="26"/>
                    </a:lnTo>
                    <a:lnTo>
                      <a:pt x="19" y="26"/>
                    </a:lnTo>
                    <a:lnTo>
                      <a:pt x="19" y="21"/>
                    </a:lnTo>
                    <a:lnTo>
                      <a:pt x="24" y="21"/>
                    </a:lnTo>
                    <a:lnTo>
                      <a:pt x="24" y="12"/>
                    </a:lnTo>
                    <a:lnTo>
                      <a:pt x="24" y="6"/>
                    </a:lnTo>
                    <a:lnTo>
                      <a:pt x="19" y="6"/>
                    </a:lnTo>
                    <a:lnTo>
                      <a:pt x="19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5" name="Google Shape;965;p29"/>
              <p:cNvSpPr/>
              <p:nvPr/>
            </p:nvSpPr>
            <p:spPr>
              <a:xfrm>
                <a:off x="5704500" y="3856625"/>
                <a:ext cx="775" cy="800"/>
              </a:xfrm>
              <a:custGeom>
                <a:avLst/>
                <a:gdLst/>
                <a:ahLst/>
                <a:cxnLst/>
                <a:rect l="l" t="t" r="r" b="b"/>
                <a:pathLst>
                  <a:path w="31" h="32" extrusionOk="0">
                    <a:moveTo>
                      <a:pt x="15" y="1"/>
                    </a:moveTo>
                    <a:cubicBezTo>
                      <a:pt x="10" y="1"/>
                      <a:pt x="10" y="6"/>
                      <a:pt x="6" y="6"/>
                    </a:cubicBezTo>
                    <a:cubicBezTo>
                      <a:pt x="6" y="11"/>
                      <a:pt x="1" y="15"/>
                      <a:pt x="6" y="20"/>
                    </a:cubicBezTo>
                    <a:lnTo>
                      <a:pt x="6" y="25"/>
                    </a:lnTo>
                    <a:lnTo>
                      <a:pt x="10" y="25"/>
                    </a:lnTo>
                    <a:lnTo>
                      <a:pt x="15" y="31"/>
                    </a:lnTo>
                    <a:lnTo>
                      <a:pt x="20" y="31"/>
                    </a:lnTo>
                    <a:lnTo>
                      <a:pt x="20" y="25"/>
                    </a:lnTo>
                    <a:lnTo>
                      <a:pt x="26" y="25"/>
                    </a:lnTo>
                    <a:lnTo>
                      <a:pt x="26" y="20"/>
                    </a:lnTo>
                    <a:lnTo>
                      <a:pt x="31" y="20"/>
                    </a:lnTo>
                    <a:lnTo>
                      <a:pt x="31" y="15"/>
                    </a:lnTo>
                    <a:lnTo>
                      <a:pt x="26" y="11"/>
                    </a:lnTo>
                    <a:lnTo>
                      <a:pt x="26" y="6"/>
                    </a:lnTo>
                    <a:lnTo>
                      <a:pt x="15" y="6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6" name="Google Shape;966;p29"/>
              <p:cNvSpPr/>
              <p:nvPr/>
            </p:nvSpPr>
            <p:spPr>
              <a:xfrm>
                <a:off x="5710025" y="3860400"/>
                <a:ext cx="650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5" extrusionOk="0">
                    <a:moveTo>
                      <a:pt x="10" y="1"/>
                    </a:moveTo>
                    <a:lnTo>
                      <a:pt x="5" y="5"/>
                    </a:lnTo>
                    <a:lnTo>
                      <a:pt x="1" y="10"/>
                    </a:lnTo>
                    <a:lnTo>
                      <a:pt x="1" y="15"/>
                    </a:lnTo>
                    <a:lnTo>
                      <a:pt x="1" y="20"/>
                    </a:lnTo>
                    <a:lnTo>
                      <a:pt x="5" y="25"/>
                    </a:lnTo>
                    <a:lnTo>
                      <a:pt x="21" y="25"/>
                    </a:lnTo>
                    <a:lnTo>
                      <a:pt x="26" y="20"/>
                    </a:lnTo>
                    <a:lnTo>
                      <a:pt x="26" y="15"/>
                    </a:lnTo>
                    <a:lnTo>
                      <a:pt x="26" y="5"/>
                    </a:lnTo>
                    <a:cubicBezTo>
                      <a:pt x="21" y="1"/>
                      <a:pt x="16" y="1"/>
                      <a:pt x="16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7" name="Google Shape;967;p29"/>
              <p:cNvSpPr/>
              <p:nvPr/>
            </p:nvSpPr>
            <p:spPr>
              <a:xfrm>
                <a:off x="5710275" y="3842925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11" y="0"/>
                    </a:moveTo>
                    <a:cubicBezTo>
                      <a:pt x="11" y="0"/>
                      <a:pt x="0" y="0"/>
                      <a:pt x="0" y="11"/>
                    </a:cubicBezTo>
                    <a:lnTo>
                      <a:pt x="0" y="16"/>
                    </a:lnTo>
                    <a:lnTo>
                      <a:pt x="0" y="21"/>
                    </a:lnTo>
                    <a:lnTo>
                      <a:pt x="6" y="25"/>
                    </a:lnTo>
                    <a:lnTo>
                      <a:pt x="21" y="25"/>
                    </a:lnTo>
                    <a:lnTo>
                      <a:pt x="21" y="21"/>
                    </a:lnTo>
                    <a:cubicBezTo>
                      <a:pt x="26" y="21"/>
                      <a:pt x="26" y="11"/>
                      <a:pt x="26" y="6"/>
                    </a:cubicBezTo>
                    <a:lnTo>
                      <a:pt x="21" y="6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8" name="Google Shape;968;p29"/>
              <p:cNvSpPr/>
              <p:nvPr/>
            </p:nvSpPr>
            <p:spPr>
              <a:xfrm>
                <a:off x="5703875" y="3858275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10" y="0"/>
                    </a:moveTo>
                    <a:cubicBezTo>
                      <a:pt x="5" y="0"/>
                      <a:pt x="1" y="5"/>
                      <a:pt x="1" y="10"/>
                    </a:cubicBezTo>
                    <a:lnTo>
                      <a:pt x="1" y="14"/>
                    </a:lnTo>
                    <a:lnTo>
                      <a:pt x="1" y="19"/>
                    </a:lnTo>
                    <a:cubicBezTo>
                      <a:pt x="5" y="25"/>
                      <a:pt x="10" y="25"/>
                      <a:pt x="10" y="25"/>
                    </a:cubicBezTo>
                    <a:cubicBezTo>
                      <a:pt x="15" y="25"/>
                      <a:pt x="21" y="25"/>
                      <a:pt x="26" y="14"/>
                    </a:cubicBezTo>
                    <a:lnTo>
                      <a:pt x="26" y="10"/>
                    </a:lnTo>
                    <a:lnTo>
                      <a:pt x="26" y="5"/>
                    </a:lnTo>
                    <a:lnTo>
                      <a:pt x="21" y="5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9" name="Google Shape;969;p29"/>
              <p:cNvSpPr/>
              <p:nvPr/>
            </p:nvSpPr>
            <p:spPr>
              <a:xfrm>
                <a:off x="5703625" y="3850450"/>
                <a:ext cx="62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26" extrusionOk="0">
                    <a:moveTo>
                      <a:pt x="11" y="1"/>
                    </a:moveTo>
                    <a:cubicBezTo>
                      <a:pt x="6" y="1"/>
                      <a:pt x="1" y="7"/>
                      <a:pt x="1" y="11"/>
                    </a:cubicBezTo>
                    <a:lnTo>
                      <a:pt x="1" y="16"/>
                    </a:lnTo>
                    <a:lnTo>
                      <a:pt x="1" y="21"/>
                    </a:lnTo>
                    <a:lnTo>
                      <a:pt x="6" y="26"/>
                    </a:lnTo>
                    <a:lnTo>
                      <a:pt x="20" y="26"/>
                    </a:lnTo>
                    <a:lnTo>
                      <a:pt x="20" y="21"/>
                    </a:lnTo>
                    <a:lnTo>
                      <a:pt x="25" y="21"/>
                    </a:lnTo>
                    <a:lnTo>
                      <a:pt x="25" y="11"/>
                    </a:lnTo>
                    <a:lnTo>
                      <a:pt x="25" y="7"/>
                    </a:lnTo>
                    <a:lnTo>
                      <a:pt x="20" y="7"/>
                    </a:lnTo>
                    <a:lnTo>
                      <a:pt x="20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0" name="Google Shape;970;p29"/>
              <p:cNvSpPr/>
              <p:nvPr/>
            </p:nvSpPr>
            <p:spPr>
              <a:xfrm>
                <a:off x="5704400" y="3859250"/>
                <a:ext cx="7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7" extrusionOk="0">
                    <a:moveTo>
                      <a:pt x="10" y="1"/>
                    </a:moveTo>
                    <a:lnTo>
                      <a:pt x="5" y="6"/>
                    </a:lnTo>
                    <a:cubicBezTo>
                      <a:pt x="5" y="6"/>
                      <a:pt x="0" y="10"/>
                      <a:pt x="5" y="16"/>
                    </a:cubicBezTo>
                    <a:cubicBezTo>
                      <a:pt x="5" y="21"/>
                      <a:pt x="10" y="26"/>
                      <a:pt x="14" y="26"/>
                    </a:cubicBezTo>
                    <a:lnTo>
                      <a:pt x="24" y="26"/>
                    </a:lnTo>
                    <a:cubicBezTo>
                      <a:pt x="30" y="21"/>
                      <a:pt x="30" y="16"/>
                      <a:pt x="30" y="6"/>
                    </a:cubicBezTo>
                    <a:cubicBezTo>
                      <a:pt x="24" y="1"/>
                      <a:pt x="19" y="1"/>
                      <a:pt x="14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1" name="Google Shape;971;p29"/>
              <p:cNvSpPr/>
              <p:nvPr/>
            </p:nvSpPr>
            <p:spPr>
              <a:xfrm>
                <a:off x="5701850" y="3849975"/>
                <a:ext cx="6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7" h="26" extrusionOk="0">
                    <a:moveTo>
                      <a:pt x="12" y="0"/>
                    </a:moveTo>
                    <a:cubicBezTo>
                      <a:pt x="6" y="0"/>
                      <a:pt x="1" y="5"/>
                      <a:pt x="1" y="10"/>
                    </a:cubicBezTo>
                    <a:lnTo>
                      <a:pt x="1" y="15"/>
                    </a:lnTo>
                    <a:lnTo>
                      <a:pt x="1" y="20"/>
                    </a:lnTo>
                    <a:lnTo>
                      <a:pt x="1" y="26"/>
                    </a:lnTo>
                    <a:lnTo>
                      <a:pt x="12" y="26"/>
                    </a:lnTo>
                    <a:cubicBezTo>
                      <a:pt x="16" y="26"/>
                      <a:pt x="21" y="26"/>
                      <a:pt x="21" y="20"/>
                    </a:cubicBezTo>
                    <a:cubicBezTo>
                      <a:pt x="26" y="20"/>
                      <a:pt x="26" y="15"/>
                      <a:pt x="26" y="10"/>
                    </a:cubicBezTo>
                    <a:lnTo>
                      <a:pt x="21" y="5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2" name="Google Shape;972;p29"/>
              <p:cNvSpPr/>
              <p:nvPr/>
            </p:nvSpPr>
            <p:spPr>
              <a:xfrm>
                <a:off x="5705250" y="3853625"/>
                <a:ext cx="6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7" h="31" extrusionOk="0">
                    <a:moveTo>
                      <a:pt x="11" y="0"/>
                    </a:moveTo>
                    <a:lnTo>
                      <a:pt x="6" y="5"/>
                    </a:lnTo>
                    <a:lnTo>
                      <a:pt x="1" y="5"/>
                    </a:lnTo>
                    <a:lnTo>
                      <a:pt x="1" y="10"/>
                    </a:lnTo>
                    <a:lnTo>
                      <a:pt x="1" y="15"/>
                    </a:lnTo>
                    <a:lnTo>
                      <a:pt x="1" y="20"/>
                    </a:lnTo>
                    <a:lnTo>
                      <a:pt x="1" y="24"/>
                    </a:lnTo>
                    <a:cubicBezTo>
                      <a:pt x="6" y="24"/>
                      <a:pt x="11" y="30"/>
                      <a:pt x="15" y="30"/>
                    </a:cubicBezTo>
                    <a:cubicBezTo>
                      <a:pt x="20" y="30"/>
                      <a:pt x="26" y="24"/>
                      <a:pt x="26" y="15"/>
                    </a:cubicBezTo>
                    <a:lnTo>
                      <a:pt x="26" y="10"/>
                    </a:lnTo>
                    <a:lnTo>
                      <a:pt x="26" y="5"/>
                    </a:lnTo>
                    <a:lnTo>
                      <a:pt x="20" y="5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3" name="Google Shape;973;p29"/>
              <p:cNvSpPr/>
              <p:nvPr/>
            </p:nvSpPr>
            <p:spPr>
              <a:xfrm>
                <a:off x="5705900" y="3857125"/>
                <a:ext cx="1775" cy="1150"/>
              </a:xfrm>
              <a:custGeom>
                <a:avLst/>
                <a:gdLst/>
                <a:ahLst/>
                <a:cxnLst/>
                <a:rect l="l" t="t" r="r" b="b"/>
                <a:pathLst>
                  <a:path w="71" h="46" extrusionOk="0">
                    <a:moveTo>
                      <a:pt x="15" y="0"/>
                    </a:moveTo>
                    <a:lnTo>
                      <a:pt x="15" y="5"/>
                    </a:lnTo>
                    <a:lnTo>
                      <a:pt x="10" y="5"/>
                    </a:lnTo>
                    <a:lnTo>
                      <a:pt x="10" y="11"/>
                    </a:lnTo>
                    <a:lnTo>
                      <a:pt x="5" y="16"/>
                    </a:lnTo>
                    <a:lnTo>
                      <a:pt x="5" y="21"/>
                    </a:lnTo>
                    <a:cubicBezTo>
                      <a:pt x="0" y="21"/>
                      <a:pt x="0" y="25"/>
                      <a:pt x="0" y="30"/>
                    </a:cubicBezTo>
                    <a:lnTo>
                      <a:pt x="0" y="35"/>
                    </a:lnTo>
                    <a:lnTo>
                      <a:pt x="0" y="41"/>
                    </a:lnTo>
                    <a:lnTo>
                      <a:pt x="5" y="41"/>
                    </a:lnTo>
                    <a:lnTo>
                      <a:pt x="5" y="46"/>
                    </a:lnTo>
                    <a:lnTo>
                      <a:pt x="20" y="46"/>
                    </a:lnTo>
                    <a:cubicBezTo>
                      <a:pt x="24" y="46"/>
                      <a:pt x="30" y="41"/>
                      <a:pt x="30" y="35"/>
                    </a:cubicBezTo>
                    <a:cubicBezTo>
                      <a:pt x="35" y="35"/>
                      <a:pt x="35" y="35"/>
                      <a:pt x="35" y="30"/>
                    </a:cubicBezTo>
                    <a:lnTo>
                      <a:pt x="35" y="25"/>
                    </a:lnTo>
                    <a:cubicBezTo>
                      <a:pt x="40" y="25"/>
                      <a:pt x="40" y="25"/>
                      <a:pt x="45" y="21"/>
                    </a:cubicBezTo>
                    <a:lnTo>
                      <a:pt x="45" y="25"/>
                    </a:lnTo>
                    <a:lnTo>
                      <a:pt x="50" y="25"/>
                    </a:lnTo>
                    <a:lnTo>
                      <a:pt x="50" y="30"/>
                    </a:lnTo>
                    <a:lnTo>
                      <a:pt x="55" y="30"/>
                    </a:lnTo>
                    <a:cubicBezTo>
                      <a:pt x="61" y="30"/>
                      <a:pt x="65" y="25"/>
                      <a:pt x="70" y="21"/>
                    </a:cubicBezTo>
                    <a:lnTo>
                      <a:pt x="70" y="16"/>
                    </a:lnTo>
                    <a:lnTo>
                      <a:pt x="65" y="11"/>
                    </a:lnTo>
                    <a:lnTo>
                      <a:pt x="65" y="5"/>
                    </a:lnTo>
                    <a:lnTo>
                      <a:pt x="50" y="5"/>
                    </a:lnTo>
                    <a:lnTo>
                      <a:pt x="45" y="11"/>
                    </a:lnTo>
                    <a:lnTo>
                      <a:pt x="45" y="5"/>
                    </a:lnTo>
                    <a:cubicBezTo>
                      <a:pt x="40" y="0"/>
                      <a:pt x="35" y="0"/>
                      <a:pt x="30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4" name="Google Shape;974;p29"/>
              <p:cNvSpPr/>
              <p:nvPr/>
            </p:nvSpPr>
            <p:spPr>
              <a:xfrm>
                <a:off x="5695950" y="3862275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11" y="0"/>
                    </a:moveTo>
                    <a:lnTo>
                      <a:pt x="6" y="5"/>
                    </a:lnTo>
                    <a:cubicBezTo>
                      <a:pt x="0" y="5"/>
                      <a:pt x="0" y="10"/>
                      <a:pt x="6" y="16"/>
                    </a:cubicBezTo>
                    <a:cubicBezTo>
                      <a:pt x="6" y="16"/>
                      <a:pt x="6" y="21"/>
                      <a:pt x="11" y="21"/>
                    </a:cubicBezTo>
                    <a:lnTo>
                      <a:pt x="11" y="26"/>
                    </a:lnTo>
                    <a:lnTo>
                      <a:pt x="16" y="26"/>
                    </a:lnTo>
                    <a:cubicBezTo>
                      <a:pt x="21" y="26"/>
                      <a:pt x="26" y="21"/>
                      <a:pt x="26" y="10"/>
                    </a:cubicBezTo>
                    <a:lnTo>
                      <a:pt x="26" y="5"/>
                    </a:lnTo>
                    <a:cubicBezTo>
                      <a:pt x="21" y="0"/>
                      <a:pt x="16" y="0"/>
                      <a:pt x="11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5" name="Google Shape;975;p29"/>
              <p:cNvSpPr/>
              <p:nvPr/>
            </p:nvSpPr>
            <p:spPr>
              <a:xfrm>
                <a:off x="5702875" y="3858625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6" y="0"/>
                    </a:moveTo>
                    <a:lnTo>
                      <a:pt x="6" y="5"/>
                    </a:lnTo>
                    <a:cubicBezTo>
                      <a:pt x="1" y="5"/>
                      <a:pt x="1" y="16"/>
                      <a:pt x="6" y="21"/>
                    </a:cubicBezTo>
                    <a:cubicBezTo>
                      <a:pt x="6" y="26"/>
                      <a:pt x="10" y="31"/>
                      <a:pt x="15" y="31"/>
                    </a:cubicBezTo>
                    <a:lnTo>
                      <a:pt x="20" y="26"/>
                    </a:lnTo>
                    <a:cubicBezTo>
                      <a:pt x="25" y="26"/>
                      <a:pt x="31" y="21"/>
                      <a:pt x="31" y="11"/>
                    </a:cubicBezTo>
                    <a:lnTo>
                      <a:pt x="25" y="5"/>
                    </a:lnTo>
                    <a:cubicBezTo>
                      <a:pt x="25" y="5"/>
                      <a:pt x="20" y="0"/>
                      <a:pt x="15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6" name="Google Shape;976;p29"/>
              <p:cNvSpPr/>
              <p:nvPr/>
            </p:nvSpPr>
            <p:spPr>
              <a:xfrm>
                <a:off x="5702875" y="3856750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15" y="1"/>
                    </a:moveTo>
                    <a:cubicBezTo>
                      <a:pt x="10" y="1"/>
                      <a:pt x="1" y="10"/>
                      <a:pt x="6" y="15"/>
                    </a:cubicBezTo>
                    <a:lnTo>
                      <a:pt x="6" y="26"/>
                    </a:lnTo>
                    <a:cubicBezTo>
                      <a:pt x="10" y="31"/>
                      <a:pt x="15" y="31"/>
                      <a:pt x="15" y="31"/>
                    </a:cubicBezTo>
                    <a:lnTo>
                      <a:pt x="20" y="31"/>
                    </a:lnTo>
                    <a:lnTo>
                      <a:pt x="20" y="26"/>
                    </a:lnTo>
                    <a:cubicBezTo>
                      <a:pt x="25" y="26"/>
                      <a:pt x="31" y="20"/>
                      <a:pt x="31" y="15"/>
                    </a:cubicBezTo>
                    <a:cubicBezTo>
                      <a:pt x="31" y="15"/>
                      <a:pt x="25" y="10"/>
                      <a:pt x="25" y="6"/>
                    </a:cubicBezTo>
                    <a:lnTo>
                      <a:pt x="20" y="6"/>
                    </a:lnTo>
                    <a:lnTo>
                      <a:pt x="20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7" name="Google Shape;977;p29"/>
              <p:cNvSpPr/>
              <p:nvPr/>
            </p:nvSpPr>
            <p:spPr>
              <a:xfrm>
                <a:off x="5702125" y="3858000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10" y="0"/>
                    </a:moveTo>
                    <a:lnTo>
                      <a:pt x="10" y="6"/>
                    </a:lnTo>
                    <a:lnTo>
                      <a:pt x="5" y="6"/>
                    </a:lnTo>
                    <a:lnTo>
                      <a:pt x="5" y="11"/>
                    </a:lnTo>
                    <a:cubicBezTo>
                      <a:pt x="1" y="11"/>
                      <a:pt x="1" y="16"/>
                      <a:pt x="5" y="21"/>
                    </a:cubicBezTo>
                    <a:cubicBezTo>
                      <a:pt x="5" y="25"/>
                      <a:pt x="10" y="25"/>
                      <a:pt x="15" y="25"/>
                    </a:cubicBezTo>
                    <a:lnTo>
                      <a:pt x="25" y="25"/>
                    </a:lnTo>
                    <a:lnTo>
                      <a:pt x="25" y="21"/>
                    </a:lnTo>
                    <a:cubicBezTo>
                      <a:pt x="31" y="16"/>
                      <a:pt x="31" y="16"/>
                      <a:pt x="31" y="11"/>
                    </a:cubicBezTo>
                    <a:lnTo>
                      <a:pt x="31" y="6"/>
                    </a:lnTo>
                    <a:lnTo>
                      <a:pt x="25" y="6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8" name="Google Shape;978;p29"/>
              <p:cNvSpPr/>
              <p:nvPr/>
            </p:nvSpPr>
            <p:spPr>
              <a:xfrm>
                <a:off x="5701375" y="3859125"/>
                <a:ext cx="625" cy="800"/>
              </a:xfrm>
              <a:custGeom>
                <a:avLst/>
                <a:gdLst/>
                <a:ahLst/>
                <a:cxnLst/>
                <a:rect l="l" t="t" r="r" b="b"/>
                <a:pathLst>
                  <a:path w="25" h="32" extrusionOk="0">
                    <a:moveTo>
                      <a:pt x="15" y="1"/>
                    </a:moveTo>
                    <a:cubicBezTo>
                      <a:pt x="5" y="1"/>
                      <a:pt x="0" y="6"/>
                      <a:pt x="0" y="15"/>
                    </a:cubicBezTo>
                    <a:lnTo>
                      <a:pt x="0" y="26"/>
                    </a:lnTo>
                    <a:cubicBezTo>
                      <a:pt x="0" y="26"/>
                      <a:pt x="5" y="31"/>
                      <a:pt x="10" y="31"/>
                    </a:cubicBezTo>
                    <a:lnTo>
                      <a:pt x="20" y="31"/>
                    </a:lnTo>
                    <a:lnTo>
                      <a:pt x="20" y="26"/>
                    </a:lnTo>
                    <a:cubicBezTo>
                      <a:pt x="25" y="26"/>
                      <a:pt x="25" y="21"/>
                      <a:pt x="25" y="21"/>
                    </a:cubicBezTo>
                    <a:lnTo>
                      <a:pt x="25" y="15"/>
                    </a:lnTo>
                    <a:lnTo>
                      <a:pt x="25" y="11"/>
                    </a:lnTo>
                    <a:lnTo>
                      <a:pt x="25" y="6"/>
                    </a:lnTo>
                    <a:lnTo>
                      <a:pt x="20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9" name="Google Shape;979;p29"/>
              <p:cNvSpPr/>
              <p:nvPr/>
            </p:nvSpPr>
            <p:spPr>
              <a:xfrm>
                <a:off x="5704400" y="3865800"/>
                <a:ext cx="62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26" extrusionOk="0">
                    <a:moveTo>
                      <a:pt x="10" y="1"/>
                    </a:moveTo>
                    <a:cubicBezTo>
                      <a:pt x="5" y="1"/>
                      <a:pt x="5" y="5"/>
                      <a:pt x="0" y="5"/>
                    </a:cubicBezTo>
                    <a:lnTo>
                      <a:pt x="0" y="20"/>
                    </a:lnTo>
                    <a:lnTo>
                      <a:pt x="5" y="26"/>
                    </a:lnTo>
                    <a:lnTo>
                      <a:pt x="19" y="26"/>
                    </a:lnTo>
                    <a:lnTo>
                      <a:pt x="19" y="20"/>
                    </a:lnTo>
                    <a:lnTo>
                      <a:pt x="24" y="20"/>
                    </a:lnTo>
                    <a:lnTo>
                      <a:pt x="24" y="5"/>
                    </a:lnTo>
                    <a:cubicBezTo>
                      <a:pt x="19" y="5"/>
                      <a:pt x="14" y="1"/>
                      <a:pt x="10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0" name="Google Shape;980;p29"/>
              <p:cNvSpPr/>
              <p:nvPr/>
            </p:nvSpPr>
            <p:spPr>
              <a:xfrm>
                <a:off x="5697450" y="3849850"/>
                <a:ext cx="650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5" extrusionOk="0">
                    <a:moveTo>
                      <a:pt x="7" y="0"/>
                    </a:moveTo>
                    <a:lnTo>
                      <a:pt x="1" y="5"/>
                    </a:lnTo>
                    <a:lnTo>
                      <a:pt x="1" y="10"/>
                    </a:lnTo>
                    <a:lnTo>
                      <a:pt x="1" y="15"/>
                    </a:lnTo>
                    <a:lnTo>
                      <a:pt x="1" y="20"/>
                    </a:lnTo>
                    <a:lnTo>
                      <a:pt x="7" y="25"/>
                    </a:lnTo>
                    <a:lnTo>
                      <a:pt x="16" y="25"/>
                    </a:lnTo>
                    <a:lnTo>
                      <a:pt x="21" y="20"/>
                    </a:lnTo>
                    <a:lnTo>
                      <a:pt x="26" y="15"/>
                    </a:lnTo>
                    <a:lnTo>
                      <a:pt x="26" y="10"/>
                    </a:lnTo>
                    <a:lnTo>
                      <a:pt x="21" y="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1" name="Google Shape;981;p29"/>
              <p:cNvSpPr/>
              <p:nvPr/>
            </p:nvSpPr>
            <p:spPr>
              <a:xfrm>
                <a:off x="5701500" y="3851200"/>
                <a:ext cx="6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31" extrusionOk="0">
                    <a:moveTo>
                      <a:pt x="5" y="1"/>
                    </a:moveTo>
                    <a:lnTo>
                      <a:pt x="5" y="7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0" y="21"/>
                    </a:lnTo>
                    <a:lnTo>
                      <a:pt x="0" y="26"/>
                    </a:lnTo>
                    <a:lnTo>
                      <a:pt x="5" y="26"/>
                    </a:lnTo>
                    <a:lnTo>
                      <a:pt x="10" y="31"/>
                    </a:lnTo>
                    <a:lnTo>
                      <a:pt x="15" y="26"/>
                    </a:lnTo>
                    <a:lnTo>
                      <a:pt x="20" y="26"/>
                    </a:lnTo>
                    <a:lnTo>
                      <a:pt x="20" y="21"/>
                    </a:lnTo>
                    <a:lnTo>
                      <a:pt x="26" y="16"/>
                    </a:lnTo>
                    <a:cubicBezTo>
                      <a:pt x="20" y="7"/>
                      <a:pt x="15" y="1"/>
                      <a:pt x="10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2" name="Google Shape;982;p29"/>
              <p:cNvSpPr/>
              <p:nvPr/>
            </p:nvSpPr>
            <p:spPr>
              <a:xfrm>
                <a:off x="5698725" y="3855250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16" y="0"/>
                    </a:moveTo>
                    <a:lnTo>
                      <a:pt x="16" y="5"/>
                    </a:lnTo>
                    <a:lnTo>
                      <a:pt x="5" y="5"/>
                    </a:lnTo>
                    <a:lnTo>
                      <a:pt x="0" y="10"/>
                    </a:lnTo>
                    <a:lnTo>
                      <a:pt x="0" y="15"/>
                    </a:lnTo>
                    <a:cubicBezTo>
                      <a:pt x="0" y="20"/>
                      <a:pt x="10" y="26"/>
                      <a:pt x="16" y="26"/>
                    </a:cubicBezTo>
                    <a:cubicBezTo>
                      <a:pt x="21" y="26"/>
                      <a:pt x="26" y="20"/>
                      <a:pt x="26" y="15"/>
                    </a:cubicBezTo>
                    <a:cubicBezTo>
                      <a:pt x="30" y="10"/>
                      <a:pt x="26" y="5"/>
                      <a:pt x="21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3" name="Google Shape;983;p29"/>
              <p:cNvSpPr/>
              <p:nvPr/>
            </p:nvSpPr>
            <p:spPr>
              <a:xfrm>
                <a:off x="5701500" y="3854850"/>
                <a:ext cx="6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31" extrusionOk="0">
                    <a:moveTo>
                      <a:pt x="5" y="1"/>
                    </a:moveTo>
                    <a:lnTo>
                      <a:pt x="0" y="6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0" y="21"/>
                    </a:lnTo>
                    <a:lnTo>
                      <a:pt x="0" y="26"/>
                    </a:lnTo>
                    <a:lnTo>
                      <a:pt x="5" y="26"/>
                    </a:lnTo>
                    <a:lnTo>
                      <a:pt x="5" y="31"/>
                    </a:lnTo>
                    <a:lnTo>
                      <a:pt x="15" y="31"/>
                    </a:lnTo>
                    <a:cubicBezTo>
                      <a:pt x="15" y="31"/>
                      <a:pt x="20" y="31"/>
                      <a:pt x="26" y="26"/>
                    </a:cubicBezTo>
                    <a:lnTo>
                      <a:pt x="26" y="12"/>
                    </a:lnTo>
                    <a:lnTo>
                      <a:pt x="26" y="6"/>
                    </a:lnTo>
                    <a:lnTo>
                      <a:pt x="20" y="6"/>
                    </a:lnTo>
                    <a:lnTo>
                      <a:pt x="20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4" name="Google Shape;984;p29"/>
              <p:cNvSpPr/>
              <p:nvPr/>
            </p:nvSpPr>
            <p:spPr>
              <a:xfrm>
                <a:off x="5709275" y="3853225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10" y="1"/>
                    </a:moveTo>
                    <a:cubicBezTo>
                      <a:pt x="5" y="1"/>
                      <a:pt x="0" y="5"/>
                      <a:pt x="0" y="16"/>
                    </a:cubicBezTo>
                    <a:lnTo>
                      <a:pt x="5" y="16"/>
                    </a:lnTo>
                    <a:lnTo>
                      <a:pt x="5" y="21"/>
                    </a:lnTo>
                    <a:cubicBezTo>
                      <a:pt x="5" y="26"/>
                      <a:pt x="10" y="26"/>
                      <a:pt x="16" y="26"/>
                    </a:cubicBezTo>
                    <a:cubicBezTo>
                      <a:pt x="21" y="26"/>
                      <a:pt x="26" y="21"/>
                      <a:pt x="31" y="16"/>
                    </a:cubicBezTo>
                    <a:cubicBezTo>
                      <a:pt x="31" y="10"/>
                      <a:pt x="31" y="5"/>
                      <a:pt x="26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5" name="Google Shape;985;p29"/>
              <p:cNvSpPr/>
              <p:nvPr/>
            </p:nvSpPr>
            <p:spPr>
              <a:xfrm>
                <a:off x="5699225" y="38492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6" name="Google Shape;986;p29"/>
              <p:cNvSpPr/>
              <p:nvPr/>
            </p:nvSpPr>
            <p:spPr>
              <a:xfrm>
                <a:off x="5695200" y="3846075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11" y="1"/>
                    </a:moveTo>
                    <a:lnTo>
                      <a:pt x="6" y="5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0"/>
                    </a:lnTo>
                    <a:lnTo>
                      <a:pt x="0" y="25"/>
                    </a:lnTo>
                    <a:lnTo>
                      <a:pt x="6" y="25"/>
                    </a:lnTo>
                    <a:lnTo>
                      <a:pt x="6" y="31"/>
                    </a:lnTo>
                    <a:lnTo>
                      <a:pt x="16" y="31"/>
                    </a:lnTo>
                    <a:cubicBezTo>
                      <a:pt x="21" y="31"/>
                      <a:pt x="25" y="25"/>
                      <a:pt x="30" y="20"/>
                    </a:cubicBezTo>
                    <a:lnTo>
                      <a:pt x="25" y="15"/>
                    </a:lnTo>
                    <a:lnTo>
                      <a:pt x="25" y="10"/>
                    </a:lnTo>
                    <a:lnTo>
                      <a:pt x="21" y="5"/>
                    </a:lnTo>
                    <a:cubicBezTo>
                      <a:pt x="21" y="5"/>
                      <a:pt x="16" y="1"/>
                      <a:pt x="11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7" name="Google Shape;987;p29"/>
              <p:cNvSpPr/>
              <p:nvPr/>
            </p:nvSpPr>
            <p:spPr>
              <a:xfrm>
                <a:off x="5720575" y="3850325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16" y="1"/>
                    </a:moveTo>
                    <a:lnTo>
                      <a:pt x="10" y="6"/>
                    </a:lnTo>
                    <a:cubicBezTo>
                      <a:pt x="6" y="6"/>
                      <a:pt x="1" y="12"/>
                      <a:pt x="6" y="21"/>
                    </a:cubicBezTo>
                    <a:cubicBezTo>
                      <a:pt x="6" y="26"/>
                      <a:pt x="10" y="31"/>
                      <a:pt x="21" y="31"/>
                    </a:cubicBezTo>
                    <a:cubicBezTo>
                      <a:pt x="26" y="31"/>
                      <a:pt x="26" y="26"/>
                      <a:pt x="31" y="21"/>
                    </a:cubicBezTo>
                    <a:lnTo>
                      <a:pt x="31" y="16"/>
                    </a:lnTo>
                    <a:cubicBezTo>
                      <a:pt x="31" y="12"/>
                      <a:pt x="26" y="6"/>
                      <a:pt x="26" y="6"/>
                    </a:cubicBezTo>
                    <a:cubicBezTo>
                      <a:pt x="21" y="6"/>
                      <a:pt x="21" y="1"/>
                      <a:pt x="16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8" name="Google Shape;988;p29"/>
              <p:cNvSpPr/>
              <p:nvPr/>
            </p:nvSpPr>
            <p:spPr>
              <a:xfrm>
                <a:off x="5704125" y="3871075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5" y="1"/>
                    </a:moveTo>
                    <a:lnTo>
                      <a:pt x="5" y="5"/>
                    </a:lnTo>
                    <a:cubicBezTo>
                      <a:pt x="0" y="5"/>
                      <a:pt x="0" y="10"/>
                      <a:pt x="5" y="15"/>
                    </a:cubicBezTo>
                    <a:lnTo>
                      <a:pt x="5" y="20"/>
                    </a:lnTo>
                    <a:lnTo>
                      <a:pt x="11" y="26"/>
                    </a:lnTo>
                    <a:lnTo>
                      <a:pt x="25" y="26"/>
                    </a:lnTo>
                    <a:lnTo>
                      <a:pt x="30" y="20"/>
                    </a:lnTo>
                    <a:lnTo>
                      <a:pt x="30" y="15"/>
                    </a:lnTo>
                    <a:lnTo>
                      <a:pt x="30" y="10"/>
                    </a:lnTo>
                    <a:cubicBezTo>
                      <a:pt x="30" y="1"/>
                      <a:pt x="21" y="1"/>
                      <a:pt x="16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9" name="Google Shape;989;p29"/>
              <p:cNvSpPr/>
              <p:nvPr/>
            </p:nvSpPr>
            <p:spPr>
              <a:xfrm>
                <a:off x="5699225" y="3844575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15" y="0"/>
                    </a:moveTo>
                    <a:lnTo>
                      <a:pt x="10" y="5"/>
                    </a:lnTo>
                    <a:cubicBezTo>
                      <a:pt x="6" y="10"/>
                      <a:pt x="1" y="15"/>
                      <a:pt x="6" y="20"/>
                    </a:cubicBezTo>
                    <a:lnTo>
                      <a:pt x="6" y="24"/>
                    </a:lnTo>
                    <a:lnTo>
                      <a:pt x="10" y="24"/>
                    </a:lnTo>
                    <a:lnTo>
                      <a:pt x="10" y="31"/>
                    </a:lnTo>
                    <a:lnTo>
                      <a:pt x="15" y="31"/>
                    </a:lnTo>
                    <a:cubicBezTo>
                      <a:pt x="26" y="31"/>
                      <a:pt x="31" y="20"/>
                      <a:pt x="31" y="15"/>
                    </a:cubicBezTo>
                    <a:cubicBezTo>
                      <a:pt x="31" y="10"/>
                      <a:pt x="26" y="0"/>
                      <a:pt x="20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0" name="Google Shape;990;p29"/>
              <p:cNvSpPr/>
              <p:nvPr/>
            </p:nvSpPr>
            <p:spPr>
              <a:xfrm>
                <a:off x="5703375" y="3853750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11" y="0"/>
                    </a:moveTo>
                    <a:cubicBezTo>
                      <a:pt x="5" y="0"/>
                      <a:pt x="0" y="0"/>
                      <a:pt x="0" y="5"/>
                    </a:cubicBezTo>
                    <a:lnTo>
                      <a:pt x="0" y="10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5" y="19"/>
                    </a:lnTo>
                    <a:lnTo>
                      <a:pt x="5" y="25"/>
                    </a:lnTo>
                    <a:lnTo>
                      <a:pt x="16" y="25"/>
                    </a:lnTo>
                    <a:cubicBezTo>
                      <a:pt x="21" y="25"/>
                      <a:pt x="25" y="19"/>
                      <a:pt x="25" y="15"/>
                    </a:cubicBezTo>
                    <a:lnTo>
                      <a:pt x="25" y="10"/>
                    </a:lnTo>
                    <a:lnTo>
                      <a:pt x="25" y="5"/>
                    </a:lnTo>
                    <a:lnTo>
                      <a:pt x="21" y="5"/>
                    </a:lnTo>
                    <a:cubicBezTo>
                      <a:pt x="21" y="5"/>
                      <a:pt x="16" y="0"/>
                      <a:pt x="11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1" name="Google Shape;991;p29"/>
              <p:cNvSpPr/>
              <p:nvPr/>
            </p:nvSpPr>
            <p:spPr>
              <a:xfrm>
                <a:off x="5708275" y="3853625"/>
                <a:ext cx="1025" cy="1025"/>
              </a:xfrm>
              <a:custGeom>
                <a:avLst/>
                <a:gdLst/>
                <a:ahLst/>
                <a:cxnLst/>
                <a:rect l="l" t="t" r="r" b="b"/>
                <a:pathLst>
                  <a:path w="41" h="41" extrusionOk="0">
                    <a:moveTo>
                      <a:pt x="20" y="0"/>
                    </a:moveTo>
                    <a:cubicBezTo>
                      <a:pt x="15" y="0"/>
                      <a:pt x="10" y="5"/>
                      <a:pt x="10" y="5"/>
                    </a:cubicBezTo>
                    <a:cubicBezTo>
                      <a:pt x="5" y="10"/>
                      <a:pt x="5" y="15"/>
                      <a:pt x="1" y="15"/>
                    </a:cubicBezTo>
                    <a:cubicBezTo>
                      <a:pt x="1" y="24"/>
                      <a:pt x="5" y="30"/>
                      <a:pt x="10" y="35"/>
                    </a:cubicBezTo>
                    <a:lnTo>
                      <a:pt x="15" y="40"/>
                    </a:lnTo>
                    <a:lnTo>
                      <a:pt x="20" y="35"/>
                    </a:lnTo>
                    <a:lnTo>
                      <a:pt x="26" y="35"/>
                    </a:lnTo>
                    <a:lnTo>
                      <a:pt x="26" y="30"/>
                    </a:lnTo>
                    <a:cubicBezTo>
                      <a:pt x="31" y="30"/>
                      <a:pt x="31" y="30"/>
                      <a:pt x="36" y="24"/>
                    </a:cubicBezTo>
                    <a:lnTo>
                      <a:pt x="36" y="20"/>
                    </a:lnTo>
                    <a:lnTo>
                      <a:pt x="36" y="15"/>
                    </a:lnTo>
                    <a:cubicBezTo>
                      <a:pt x="40" y="15"/>
                      <a:pt x="36" y="10"/>
                      <a:pt x="36" y="5"/>
                    </a:cubicBezTo>
                    <a:lnTo>
                      <a:pt x="31" y="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2" name="Google Shape;992;p29"/>
              <p:cNvSpPr/>
              <p:nvPr/>
            </p:nvSpPr>
            <p:spPr>
              <a:xfrm>
                <a:off x="5715550" y="3864175"/>
                <a:ext cx="650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5" extrusionOk="0">
                    <a:moveTo>
                      <a:pt x="11" y="0"/>
                    </a:moveTo>
                    <a:cubicBezTo>
                      <a:pt x="6" y="0"/>
                      <a:pt x="6" y="0"/>
                      <a:pt x="0" y="5"/>
                    </a:cubicBezTo>
                    <a:lnTo>
                      <a:pt x="0" y="15"/>
                    </a:lnTo>
                    <a:cubicBezTo>
                      <a:pt x="0" y="20"/>
                      <a:pt x="6" y="25"/>
                      <a:pt x="11" y="25"/>
                    </a:cubicBezTo>
                    <a:lnTo>
                      <a:pt x="21" y="25"/>
                    </a:lnTo>
                    <a:lnTo>
                      <a:pt x="21" y="20"/>
                    </a:lnTo>
                    <a:lnTo>
                      <a:pt x="26" y="15"/>
                    </a:lnTo>
                    <a:lnTo>
                      <a:pt x="26" y="5"/>
                    </a:lnTo>
                    <a:lnTo>
                      <a:pt x="21" y="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3" name="Google Shape;993;p29"/>
              <p:cNvSpPr/>
              <p:nvPr/>
            </p:nvSpPr>
            <p:spPr>
              <a:xfrm>
                <a:off x="5711525" y="3860525"/>
                <a:ext cx="80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2" h="31" extrusionOk="0">
                    <a:moveTo>
                      <a:pt x="11" y="0"/>
                    </a:moveTo>
                    <a:lnTo>
                      <a:pt x="6" y="5"/>
                    </a:lnTo>
                    <a:cubicBezTo>
                      <a:pt x="1" y="10"/>
                      <a:pt x="1" y="15"/>
                      <a:pt x="1" y="20"/>
                    </a:cubicBezTo>
                    <a:lnTo>
                      <a:pt x="6" y="20"/>
                    </a:lnTo>
                    <a:lnTo>
                      <a:pt x="6" y="26"/>
                    </a:lnTo>
                    <a:lnTo>
                      <a:pt x="11" y="26"/>
                    </a:lnTo>
                    <a:cubicBezTo>
                      <a:pt x="11" y="26"/>
                      <a:pt x="11" y="31"/>
                      <a:pt x="17" y="31"/>
                    </a:cubicBezTo>
                    <a:lnTo>
                      <a:pt x="21" y="31"/>
                    </a:lnTo>
                    <a:lnTo>
                      <a:pt x="21" y="26"/>
                    </a:lnTo>
                    <a:lnTo>
                      <a:pt x="26" y="26"/>
                    </a:lnTo>
                    <a:lnTo>
                      <a:pt x="26" y="20"/>
                    </a:lnTo>
                    <a:lnTo>
                      <a:pt x="31" y="20"/>
                    </a:lnTo>
                    <a:lnTo>
                      <a:pt x="31" y="15"/>
                    </a:lnTo>
                    <a:cubicBezTo>
                      <a:pt x="31" y="10"/>
                      <a:pt x="26" y="5"/>
                      <a:pt x="26" y="5"/>
                    </a:cubicBezTo>
                    <a:cubicBezTo>
                      <a:pt x="21" y="5"/>
                      <a:pt x="21" y="0"/>
                      <a:pt x="17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4" name="Google Shape;994;p29"/>
              <p:cNvSpPr/>
              <p:nvPr/>
            </p:nvSpPr>
            <p:spPr>
              <a:xfrm>
                <a:off x="5707125" y="3858500"/>
                <a:ext cx="6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7" h="31" extrusionOk="0">
                    <a:moveTo>
                      <a:pt x="12" y="1"/>
                    </a:moveTo>
                    <a:lnTo>
                      <a:pt x="6" y="5"/>
                    </a:lnTo>
                    <a:lnTo>
                      <a:pt x="1" y="5"/>
                    </a:lnTo>
                    <a:lnTo>
                      <a:pt x="1" y="10"/>
                    </a:lnTo>
                    <a:lnTo>
                      <a:pt x="1" y="16"/>
                    </a:lnTo>
                    <a:lnTo>
                      <a:pt x="1" y="21"/>
                    </a:lnTo>
                    <a:lnTo>
                      <a:pt x="1" y="26"/>
                    </a:lnTo>
                    <a:cubicBezTo>
                      <a:pt x="6" y="26"/>
                      <a:pt x="6" y="31"/>
                      <a:pt x="6" y="31"/>
                    </a:cubicBezTo>
                    <a:lnTo>
                      <a:pt x="21" y="31"/>
                    </a:lnTo>
                    <a:lnTo>
                      <a:pt x="21" y="26"/>
                    </a:lnTo>
                    <a:cubicBezTo>
                      <a:pt x="26" y="26"/>
                      <a:pt x="26" y="21"/>
                      <a:pt x="26" y="16"/>
                    </a:cubicBezTo>
                    <a:lnTo>
                      <a:pt x="26" y="10"/>
                    </a:lnTo>
                    <a:lnTo>
                      <a:pt x="21" y="5"/>
                    </a:lnTo>
                    <a:lnTo>
                      <a:pt x="16" y="5"/>
                    </a:lnTo>
                    <a:cubicBezTo>
                      <a:pt x="16" y="5"/>
                      <a:pt x="16" y="1"/>
                      <a:pt x="12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5" name="Google Shape;995;p29"/>
              <p:cNvSpPr/>
              <p:nvPr/>
            </p:nvSpPr>
            <p:spPr>
              <a:xfrm>
                <a:off x="5707125" y="3860250"/>
                <a:ext cx="775" cy="92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7" extrusionOk="0">
                    <a:moveTo>
                      <a:pt x="6" y="1"/>
                    </a:moveTo>
                    <a:lnTo>
                      <a:pt x="6" y="7"/>
                    </a:lnTo>
                    <a:lnTo>
                      <a:pt x="1" y="7"/>
                    </a:lnTo>
                    <a:lnTo>
                      <a:pt x="1" y="11"/>
                    </a:lnTo>
                    <a:cubicBezTo>
                      <a:pt x="1" y="16"/>
                      <a:pt x="1" y="21"/>
                      <a:pt x="6" y="21"/>
                    </a:cubicBezTo>
                    <a:cubicBezTo>
                      <a:pt x="6" y="26"/>
                      <a:pt x="6" y="31"/>
                      <a:pt x="12" y="31"/>
                    </a:cubicBezTo>
                    <a:lnTo>
                      <a:pt x="12" y="37"/>
                    </a:lnTo>
                    <a:lnTo>
                      <a:pt x="16" y="37"/>
                    </a:lnTo>
                    <a:cubicBezTo>
                      <a:pt x="21" y="37"/>
                      <a:pt x="26" y="31"/>
                      <a:pt x="31" y="31"/>
                    </a:cubicBezTo>
                    <a:lnTo>
                      <a:pt x="31" y="16"/>
                    </a:lnTo>
                    <a:lnTo>
                      <a:pt x="26" y="11"/>
                    </a:lnTo>
                    <a:lnTo>
                      <a:pt x="26" y="7"/>
                    </a:lnTo>
                    <a:lnTo>
                      <a:pt x="21" y="7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6" name="Google Shape;996;p29"/>
              <p:cNvSpPr/>
              <p:nvPr/>
            </p:nvSpPr>
            <p:spPr>
              <a:xfrm>
                <a:off x="5702125" y="3853350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10" y="0"/>
                    </a:moveTo>
                    <a:lnTo>
                      <a:pt x="5" y="5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1" y="21"/>
                    </a:lnTo>
                    <a:lnTo>
                      <a:pt x="5" y="26"/>
                    </a:lnTo>
                    <a:cubicBezTo>
                      <a:pt x="5" y="26"/>
                      <a:pt x="10" y="31"/>
                      <a:pt x="15" y="31"/>
                    </a:cubicBezTo>
                    <a:cubicBezTo>
                      <a:pt x="15" y="31"/>
                      <a:pt x="20" y="31"/>
                      <a:pt x="20" y="26"/>
                    </a:cubicBezTo>
                    <a:lnTo>
                      <a:pt x="25" y="26"/>
                    </a:lnTo>
                    <a:lnTo>
                      <a:pt x="25" y="21"/>
                    </a:lnTo>
                    <a:lnTo>
                      <a:pt x="31" y="16"/>
                    </a:lnTo>
                    <a:cubicBezTo>
                      <a:pt x="25" y="5"/>
                      <a:pt x="20" y="0"/>
                      <a:pt x="15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7" name="Google Shape;997;p29"/>
              <p:cNvSpPr/>
              <p:nvPr/>
            </p:nvSpPr>
            <p:spPr>
              <a:xfrm>
                <a:off x="5707400" y="3855250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15" y="0"/>
                    </a:moveTo>
                    <a:cubicBezTo>
                      <a:pt x="10" y="0"/>
                      <a:pt x="5" y="0"/>
                      <a:pt x="1" y="10"/>
                    </a:cubicBezTo>
                    <a:lnTo>
                      <a:pt x="1" y="15"/>
                    </a:lnTo>
                    <a:lnTo>
                      <a:pt x="1" y="20"/>
                    </a:lnTo>
                    <a:lnTo>
                      <a:pt x="5" y="26"/>
                    </a:lnTo>
                    <a:cubicBezTo>
                      <a:pt x="10" y="26"/>
                      <a:pt x="10" y="31"/>
                      <a:pt x="15" y="31"/>
                    </a:cubicBezTo>
                    <a:lnTo>
                      <a:pt x="20" y="31"/>
                    </a:lnTo>
                    <a:lnTo>
                      <a:pt x="20" y="26"/>
                    </a:lnTo>
                    <a:lnTo>
                      <a:pt x="25" y="26"/>
                    </a:lnTo>
                    <a:lnTo>
                      <a:pt x="25" y="20"/>
                    </a:lnTo>
                    <a:lnTo>
                      <a:pt x="31" y="15"/>
                    </a:lnTo>
                    <a:cubicBezTo>
                      <a:pt x="31" y="15"/>
                      <a:pt x="25" y="10"/>
                      <a:pt x="25" y="5"/>
                    </a:cubicBezTo>
                    <a:lnTo>
                      <a:pt x="20" y="5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8" name="Google Shape;998;p29"/>
              <p:cNvSpPr/>
              <p:nvPr/>
            </p:nvSpPr>
            <p:spPr>
              <a:xfrm>
                <a:off x="5707650" y="3857875"/>
                <a:ext cx="1025" cy="1050"/>
              </a:xfrm>
              <a:custGeom>
                <a:avLst/>
                <a:gdLst/>
                <a:ahLst/>
                <a:cxnLst/>
                <a:rect l="l" t="t" r="r" b="b"/>
                <a:pathLst>
                  <a:path w="41" h="42" extrusionOk="0">
                    <a:moveTo>
                      <a:pt x="21" y="0"/>
                    </a:moveTo>
                    <a:lnTo>
                      <a:pt x="15" y="5"/>
                    </a:lnTo>
                    <a:lnTo>
                      <a:pt x="10" y="5"/>
                    </a:lnTo>
                    <a:lnTo>
                      <a:pt x="10" y="11"/>
                    </a:lnTo>
                    <a:lnTo>
                      <a:pt x="5" y="11"/>
                    </a:lnTo>
                    <a:lnTo>
                      <a:pt x="5" y="16"/>
                    </a:lnTo>
                    <a:lnTo>
                      <a:pt x="0" y="16"/>
                    </a:lnTo>
                    <a:cubicBezTo>
                      <a:pt x="0" y="21"/>
                      <a:pt x="0" y="26"/>
                      <a:pt x="5" y="30"/>
                    </a:cubicBezTo>
                    <a:lnTo>
                      <a:pt x="10" y="30"/>
                    </a:lnTo>
                    <a:lnTo>
                      <a:pt x="10" y="35"/>
                    </a:lnTo>
                    <a:cubicBezTo>
                      <a:pt x="15" y="35"/>
                      <a:pt x="21" y="41"/>
                      <a:pt x="21" y="41"/>
                    </a:cubicBezTo>
                    <a:lnTo>
                      <a:pt x="26" y="41"/>
                    </a:lnTo>
                    <a:lnTo>
                      <a:pt x="30" y="35"/>
                    </a:lnTo>
                    <a:cubicBezTo>
                      <a:pt x="35" y="35"/>
                      <a:pt x="35" y="30"/>
                      <a:pt x="40" y="26"/>
                    </a:cubicBezTo>
                    <a:lnTo>
                      <a:pt x="40" y="21"/>
                    </a:lnTo>
                    <a:lnTo>
                      <a:pt x="40" y="16"/>
                    </a:lnTo>
                    <a:cubicBezTo>
                      <a:pt x="40" y="11"/>
                      <a:pt x="35" y="0"/>
                      <a:pt x="30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9" name="Google Shape;999;p29"/>
              <p:cNvSpPr/>
              <p:nvPr/>
            </p:nvSpPr>
            <p:spPr>
              <a:xfrm>
                <a:off x="5707775" y="3856475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10" y="1"/>
                    </a:moveTo>
                    <a:lnTo>
                      <a:pt x="5" y="7"/>
                    </a:lnTo>
                    <a:lnTo>
                      <a:pt x="0" y="12"/>
                    </a:lnTo>
                    <a:cubicBezTo>
                      <a:pt x="0" y="21"/>
                      <a:pt x="10" y="26"/>
                      <a:pt x="16" y="31"/>
                    </a:cubicBezTo>
                    <a:lnTo>
                      <a:pt x="21" y="26"/>
                    </a:lnTo>
                    <a:lnTo>
                      <a:pt x="25" y="26"/>
                    </a:lnTo>
                    <a:cubicBezTo>
                      <a:pt x="30" y="21"/>
                      <a:pt x="30" y="17"/>
                      <a:pt x="25" y="12"/>
                    </a:cubicBezTo>
                    <a:cubicBezTo>
                      <a:pt x="25" y="7"/>
                      <a:pt x="21" y="1"/>
                      <a:pt x="16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0" name="Google Shape;1000;p29"/>
              <p:cNvSpPr/>
              <p:nvPr/>
            </p:nvSpPr>
            <p:spPr>
              <a:xfrm>
                <a:off x="5706650" y="3854225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10" y="0"/>
                    </a:moveTo>
                    <a:lnTo>
                      <a:pt x="5" y="6"/>
                    </a:lnTo>
                    <a:lnTo>
                      <a:pt x="0" y="11"/>
                    </a:lnTo>
                    <a:lnTo>
                      <a:pt x="0" y="16"/>
                    </a:lnTo>
                    <a:lnTo>
                      <a:pt x="5" y="21"/>
                    </a:lnTo>
                    <a:lnTo>
                      <a:pt x="5" y="26"/>
                    </a:lnTo>
                    <a:lnTo>
                      <a:pt x="15" y="26"/>
                    </a:lnTo>
                    <a:cubicBezTo>
                      <a:pt x="20" y="26"/>
                      <a:pt x="25" y="21"/>
                      <a:pt x="31" y="16"/>
                    </a:cubicBezTo>
                    <a:lnTo>
                      <a:pt x="25" y="11"/>
                    </a:lnTo>
                    <a:lnTo>
                      <a:pt x="25" y="6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1" name="Google Shape;1001;p29"/>
              <p:cNvSpPr/>
              <p:nvPr/>
            </p:nvSpPr>
            <p:spPr>
              <a:xfrm>
                <a:off x="5711425" y="3866925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15" y="0"/>
                    </a:moveTo>
                    <a:cubicBezTo>
                      <a:pt x="10" y="0"/>
                      <a:pt x="5" y="0"/>
                      <a:pt x="5" y="5"/>
                    </a:cubicBezTo>
                    <a:cubicBezTo>
                      <a:pt x="0" y="11"/>
                      <a:pt x="0" y="11"/>
                      <a:pt x="0" y="16"/>
                    </a:cubicBezTo>
                    <a:lnTo>
                      <a:pt x="0" y="21"/>
                    </a:lnTo>
                    <a:lnTo>
                      <a:pt x="5" y="21"/>
                    </a:lnTo>
                    <a:lnTo>
                      <a:pt x="5" y="26"/>
                    </a:lnTo>
                    <a:lnTo>
                      <a:pt x="15" y="26"/>
                    </a:lnTo>
                    <a:cubicBezTo>
                      <a:pt x="21" y="26"/>
                      <a:pt x="21" y="26"/>
                      <a:pt x="25" y="21"/>
                    </a:cubicBezTo>
                    <a:lnTo>
                      <a:pt x="30" y="21"/>
                    </a:lnTo>
                    <a:lnTo>
                      <a:pt x="30" y="16"/>
                    </a:lnTo>
                    <a:cubicBezTo>
                      <a:pt x="30" y="11"/>
                      <a:pt x="25" y="5"/>
                      <a:pt x="25" y="5"/>
                    </a:cubicBezTo>
                    <a:cubicBezTo>
                      <a:pt x="21" y="0"/>
                      <a:pt x="21" y="0"/>
                      <a:pt x="15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2" name="Google Shape;1002;p29"/>
              <p:cNvSpPr/>
              <p:nvPr/>
            </p:nvSpPr>
            <p:spPr>
              <a:xfrm>
                <a:off x="5708275" y="3849225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15" y="0"/>
                    </a:moveTo>
                    <a:cubicBezTo>
                      <a:pt x="5" y="0"/>
                      <a:pt x="5" y="0"/>
                      <a:pt x="1" y="5"/>
                    </a:cubicBezTo>
                    <a:lnTo>
                      <a:pt x="1" y="15"/>
                    </a:lnTo>
                    <a:lnTo>
                      <a:pt x="1" y="19"/>
                    </a:lnTo>
                    <a:cubicBezTo>
                      <a:pt x="5" y="25"/>
                      <a:pt x="10" y="25"/>
                      <a:pt x="15" y="25"/>
                    </a:cubicBezTo>
                    <a:lnTo>
                      <a:pt x="20" y="25"/>
                    </a:lnTo>
                    <a:lnTo>
                      <a:pt x="20" y="19"/>
                    </a:lnTo>
                    <a:lnTo>
                      <a:pt x="26" y="19"/>
                    </a:lnTo>
                    <a:lnTo>
                      <a:pt x="26" y="15"/>
                    </a:lnTo>
                    <a:lnTo>
                      <a:pt x="26" y="10"/>
                    </a:lnTo>
                    <a:lnTo>
                      <a:pt x="26" y="5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3" name="Google Shape;1003;p29"/>
              <p:cNvSpPr/>
              <p:nvPr/>
            </p:nvSpPr>
            <p:spPr>
              <a:xfrm>
                <a:off x="5707650" y="3847425"/>
                <a:ext cx="775" cy="800"/>
              </a:xfrm>
              <a:custGeom>
                <a:avLst/>
                <a:gdLst/>
                <a:ahLst/>
                <a:cxnLst/>
                <a:rect l="l" t="t" r="r" b="b"/>
                <a:pathLst>
                  <a:path w="31" h="32" extrusionOk="0">
                    <a:moveTo>
                      <a:pt x="15" y="1"/>
                    </a:moveTo>
                    <a:cubicBezTo>
                      <a:pt x="15" y="1"/>
                      <a:pt x="10" y="1"/>
                      <a:pt x="10" y="7"/>
                    </a:cubicBezTo>
                    <a:lnTo>
                      <a:pt x="5" y="7"/>
                    </a:lnTo>
                    <a:lnTo>
                      <a:pt x="5" y="12"/>
                    </a:lnTo>
                    <a:lnTo>
                      <a:pt x="0" y="12"/>
                    </a:lnTo>
                    <a:lnTo>
                      <a:pt x="0" y="17"/>
                    </a:lnTo>
                    <a:lnTo>
                      <a:pt x="0" y="21"/>
                    </a:lnTo>
                    <a:lnTo>
                      <a:pt x="5" y="26"/>
                    </a:lnTo>
                    <a:lnTo>
                      <a:pt x="10" y="31"/>
                    </a:lnTo>
                    <a:lnTo>
                      <a:pt x="15" y="31"/>
                    </a:lnTo>
                    <a:cubicBezTo>
                      <a:pt x="21" y="31"/>
                      <a:pt x="26" y="26"/>
                      <a:pt x="30" y="21"/>
                    </a:cubicBezTo>
                    <a:lnTo>
                      <a:pt x="30" y="17"/>
                    </a:lnTo>
                    <a:lnTo>
                      <a:pt x="30" y="12"/>
                    </a:lnTo>
                    <a:lnTo>
                      <a:pt x="30" y="7"/>
                    </a:lnTo>
                    <a:lnTo>
                      <a:pt x="26" y="7"/>
                    </a:lnTo>
                    <a:cubicBezTo>
                      <a:pt x="26" y="1"/>
                      <a:pt x="21" y="1"/>
                      <a:pt x="15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4" name="Google Shape;1004;p29"/>
              <p:cNvSpPr/>
              <p:nvPr/>
            </p:nvSpPr>
            <p:spPr>
              <a:xfrm>
                <a:off x="5708750" y="3855875"/>
                <a:ext cx="800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32" h="25" extrusionOk="0">
                    <a:moveTo>
                      <a:pt x="17" y="1"/>
                    </a:moveTo>
                    <a:cubicBezTo>
                      <a:pt x="12" y="1"/>
                      <a:pt x="7" y="1"/>
                      <a:pt x="7" y="6"/>
                    </a:cubicBezTo>
                    <a:cubicBezTo>
                      <a:pt x="1" y="6"/>
                      <a:pt x="1" y="10"/>
                      <a:pt x="1" y="15"/>
                    </a:cubicBezTo>
                    <a:lnTo>
                      <a:pt x="7" y="20"/>
                    </a:lnTo>
                    <a:lnTo>
                      <a:pt x="7" y="25"/>
                    </a:lnTo>
                    <a:lnTo>
                      <a:pt x="17" y="25"/>
                    </a:lnTo>
                    <a:cubicBezTo>
                      <a:pt x="21" y="25"/>
                      <a:pt x="26" y="25"/>
                      <a:pt x="26" y="20"/>
                    </a:cubicBezTo>
                    <a:cubicBezTo>
                      <a:pt x="31" y="20"/>
                      <a:pt x="31" y="15"/>
                      <a:pt x="31" y="10"/>
                    </a:cubicBezTo>
                    <a:lnTo>
                      <a:pt x="31" y="6"/>
                    </a:lnTo>
                    <a:lnTo>
                      <a:pt x="26" y="6"/>
                    </a:lnTo>
                    <a:lnTo>
                      <a:pt x="26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5" name="Google Shape;1005;p29"/>
              <p:cNvSpPr/>
              <p:nvPr/>
            </p:nvSpPr>
            <p:spPr>
              <a:xfrm>
                <a:off x="5710900" y="3848200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5" y="0"/>
                    </a:moveTo>
                    <a:cubicBezTo>
                      <a:pt x="1" y="6"/>
                      <a:pt x="1" y="11"/>
                      <a:pt x="1" y="16"/>
                    </a:cubicBezTo>
                    <a:lnTo>
                      <a:pt x="1" y="21"/>
                    </a:lnTo>
                    <a:lnTo>
                      <a:pt x="5" y="25"/>
                    </a:lnTo>
                    <a:lnTo>
                      <a:pt x="11" y="25"/>
                    </a:lnTo>
                    <a:cubicBezTo>
                      <a:pt x="16" y="25"/>
                      <a:pt x="21" y="25"/>
                      <a:pt x="21" y="21"/>
                    </a:cubicBezTo>
                    <a:cubicBezTo>
                      <a:pt x="21" y="21"/>
                      <a:pt x="26" y="16"/>
                      <a:pt x="26" y="11"/>
                    </a:cubicBezTo>
                    <a:cubicBezTo>
                      <a:pt x="26" y="6"/>
                      <a:pt x="16" y="0"/>
                      <a:pt x="11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6" name="Google Shape;1006;p29"/>
              <p:cNvSpPr/>
              <p:nvPr/>
            </p:nvSpPr>
            <p:spPr>
              <a:xfrm>
                <a:off x="5714800" y="3842300"/>
                <a:ext cx="775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5" extrusionOk="0">
                    <a:moveTo>
                      <a:pt x="16" y="1"/>
                    </a:moveTo>
                    <a:cubicBezTo>
                      <a:pt x="11" y="1"/>
                      <a:pt x="6" y="1"/>
                      <a:pt x="6" y="6"/>
                    </a:cubicBezTo>
                    <a:cubicBezTo>
                      <a:pt x="6" y="11"/>
                      <a:pt x="0" y="15"/>
                      <a:pt x="6" y="20"/>
                    </a:cubicBezTo>
                    <a:lnTo>
                      <a:pt x="6" y="25"/>
                    </a:lnTo>
                    <a:lnTo>
                      <a:pt x="16" y="25"/>
                    </a:lnTo>
                    <a:cubicBezTo>
                      <a:pt x="26" y="25"/>
                      <a:pt x="26" y="25"/>
                      <a:pt x="30" y="20"/>
                    </a:cubicBezTo>
                    <a:cubicBezTo>
                      <a:pt x="30" y="15"/>
                      <a:pt x="30" y="6"/>
                      <a:pt x="26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7" name="Google Shape;1007;p29"/>
              <p:cNvSpPr/>
              <p:nvPr/>
            </p:nvSpPr>
            <p:spPr>
              <a:xfrm>
                <a:off x="5708650" y="3858750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16" y="0"/>
                    </a:moveTo>
                    <a:lnTo>
                      <a:pt x="11" y="6"/>
                    </a:lnTo>
                    <a:lnTo>
                      <a:pt x="5" y="6"/>
                    </a:lnTo>
                    <a:cubicBezTo>
                      <a:pt x="5" y="11"/>
                      <a:pt x="0" y="16"/>
                      <a:pt x="0" y="21"/>
                    </a:cubicBezTo>
                    <a:lnTo>
                      <a:pt x="5" y="21"/>
                    </a:lnTo>
                    <a:lnTo>
                      <a:pt x="5" y="26"/>
                    </a:lnTo>
                    <a:lnTo>
                      <a:pt x="11" y="26"/>
                    </a:lnTo>
                    <a:lnTo>
                      <a:pt x="11" y="30"/>
                    </a:lnTo>
                    <a:lnTo>
                      <a:pt x="16" y="30"/>
                    </a:lnTo>
                    <a:cubicBezTo>
                      <a:pt x="21" y="30"/>
                      <a:pt x="25" y="26"/>
                      <a:pt x="25" y="21"/>
                    </a:cubicBezTo>
                    <a:cubicBezTo>
                      <a:pt x="30" y="21"/>
                      <a:pt x="30" y="16"/>
                      <a:pt x="25" y="6"/>
                    </a:cubicBez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8" name="Google Shape;1008;p29"/>
              <p:cNvSpPr/>
              <p:nvPr/>
            </p:nvSpPr>
            <p:spPr>
              <a:xfrm>
                <a:off x="5720825" y="3853225"/>
                <a:ext cx="6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31" extrusionOk="0">
                    <a:moveTo>
                      <a:pt x="11" y="1"/>
                    </a:moveTo>
                    <a:lnTo>
                      <a:pt x="6" y="5"/>
                    </a:lnTo>
                    <a:cubicBezTo>
                      <a:pt x="6" y="5"/>
                      <a:pt x="6" y="10"/>
                      <a:pt x="0" y="10"/>
                    </a:cubicBezTo>
                    <a:lnTo>
                      <a:pt x="0" y="16"/>
                    </a:lnTo>
                    <a:lnTo>
                      <a:pt x="0" y="21"/>
                    </a:lnTo>
                    <a:lnTo>
                      <a:pt x="6" y="21"/>
                    </a:lnTo>
                    <a:lnTo>
                      <a:pt x="6" y="26"/>
                    </a:lnTo>
                    <a:lnTo>
                      <a:pt x="11" y="26"/>
                    </a:lnTo>
                    <a:lnTo>
                      <a:pt x="11" y="31"/>
                    </a:lnTo>
                    <a:cubicBezTo>
                      <a:pt x="16" y="31"/>
                      <a:pt x="21" y="26"/>
                      <a:pt x="21" y="26"/>
                    </a:cubicBezTo>
                    <a:cubicBezTo>
                      <a:pt x="26" y="21"/>
                      <a:pt x="26" y="21"/>
                      <a:pt x="26" y="16"/>
                    </a:cubicBezTo>
                    <a:cubicBezTo>
                      <a:pt x="26" y="5"/>
                      <a:pt x="21" y="1"/>
                      <a:pt x="11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9" name="Google Shape;1009;p29"/>
              <p:cNvSpPr/>
              <p:nvPr/>
            </p:nvSpPr>
            <p:spPr>
              <a:xfrm>
                <a:off x="5714550" y="3849225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16" y="0"/>
                    </a:moveTo>
                    <a:cubicBezTo>
                      <a:pt x="5" y="0"/>
                      <a:pt x="1" y="0"/>
                      <a:pt x="1" y="10"/>
                    </a:cubicBezTo>
                    <a:lnTo>
                      <a:pt x="1" y="15"/>
                    </a:lnTo>
                    <a:lnTo>
                      <a:pt x="1" y="19"/>
                    </a:lnTo>
                    <a:lnTo>
                      <a:pt x="5" y="19"/>
                    </a:lnTo>
                    <a:lnTo>
                      <a:pt x="5" y="25"/>
                    </a:lnTo>
                    <a:lnTo>
                      <a:pt x="21" y="25"/>
                    </a:lnTo>
                    <a:lnTo>
                      <a:pt x="21" y="19"/>
                    </a:lnTo>
                    <a:lnTo>
                      <a:pt x="26" y="19"/>
                    </a:lnTo>
                    <a:lnTo>
                      <a:pt x="26" y="15"/>
                    </a:lnTo>
                    <a:lnTo>
                      <a:pt x="26" y="10"/>
                    </a:lnTo>
                    <a:lnTo>
                      <a:pt x="26" y="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0" name="Google Shape;1010;p29"/>
              <p:cNvSpPr/>
              <p:nvPr/>
            </p:nvSpPr>
            <p:spPr>
              <a:xfrm>
                <a:off x="5707875" y="3851850"/>
                <a:ext cx="6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7" h="31" extrusionOk="0">
                    <a:moveTo>
                      <a:pt x="17" y="0"/>
                    </a:moveTo>
                    <a:cubicBezTo>
                      <a:pt x="12" y="0"/>
                      <a:pt x="6" y="5"/>
                      <a:pt x="6" y="5"/>
                    </a:cubicBezTo>
                    <a:cubicBezTo>
                      <a:pt x="1" y="11"/>
                      <a:pt x="1" y="16"/>
                      <a:pt x="1" y="16"/>
                    </a:cubicBezTo>
                    <a:lnTo>
                      <a:pt x="1" y="21"/>
                    </a:lnTo>
                    <a:lnTo>
                      <a:pt x="6" y="21"/>
                    </a:lnTo>
                    <a:lnTo>
                      <a:pt x="6" y="25"/>
                    </a:lnTo>
                    <a:lnTo>
                      <a:pt x="12" y="25"/>
                    </a:lnTo>
                    <a:lnTo>
                      <a:pt x="17" y="30"/>
                    </a:lnTo>
                    <a:lnTo>
                      <a:pt x="17" y="25"/>
                    </a:lnTo>
                    <a:lnTo>
                      <a:pt x="26" y="25"/>
                    </a:lnTo>
                    <a:lnTo>
                      <a:pt x="26" y="21"/>
                    </a:lnTo>
                    <a:lnTo>
                      <a:pt x="26" y="16"/>
                    </a:lnTo>
                    <a:lnTo>
                      <a:pt x="26" y="11"/>
                    </a:lnTo>
                    <a:lnTo>
                      <a:pt x="26" y="5"/>
                    </a:lnTo>
                    <a:lnTo>
                      <a:pt x="21" y="5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1" name="Google Shape;1011;p29"/>
              <p:cNvSpPr/>
              <p:nvPr/>
            </p:nvSpPr>
            <p:spPr>
              <a:xfrm>
                <a:off x="5710650" y="3845575"/>
                <a:ext cx="6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7" h="26" extrusionOk="0">
                    <a:moveTo>
                      <a:pt x="11" y="0"/>
                    </a:moveTo>
                    <a:cubicBezTo>
                      <a:pt x="1" y="0"/>
                      <a:pt x="1" y="5"/>
                      <a:pt x="1" y="10"/>
                    </a:cubicBezTo>
                    <a:lnTo>
                      <a:pt x="1" y="15"/>
                    </a:lnTo>
                    <a:lnTo>
                      <a:pt x="1" y="21"/>
                    </a:lnTo>
                    <a:cubicBezTo>
                      <a:pt x="6" y="25"/>
                      <a:pt x="6" y="25"/>
                      <a:pt x="11" y="25"/>
                    </a:cubicBezTo>
                    <a:lnTo>
                      <a:pt x="21" y="25"/>
                    </a:lnTo>
                    <a:lnTo>
                      <a:pt x="21" y="21"/>
                    </a:lnTo>
                    <a:lnTo>
                      <a:pt x="26" y="21"/>
                    </a:lnTo>
                    <a:lnTo>
                      <a:pt x="26" y="15"/>
                    </a:lnTo>
                    <a:lnTo>
                      <a:pt x="26" y="10"/>
                    </a:lnTo>
                    <a:cubicBezTo>
                      <a:pt x="26" y="5"/>
                      <a:pt x="21" y="0"/>
                      <a:pt x="15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2" name="Google Shape;1012;p29"/>
              <p:cNvSpPr/>
              <p:nvPr/>
            </p:nvSpPr>
            <p:spPr>
              <a:xfrm>
                <a:off x="5696225" y="3859125"/>
                <a:ext cx="65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7" extrusionOk="0">
                    <a:moveTo>
                      <a:pt x="5" y="1"/>
                    </a:moveTo>
                    <a:lnTo>
                      <a:pt x="5" y="6"/>
                    </a:lnTo>
                    <a:lnTo>
                      <a:pt x="0" y="6"/>
                    </a:lnTo>
                    <a:lnTo>
                      <a:pt x="0" y="11"/>
                    </a:lnTo>
                    <a:cubicBezTo>
                      <a:pt x="0" y="15"/>
                      <a:pt x="5" y="21"/>
                      <a:pt x="10" y="26"/>
                    </a:cubicBezTo>
                    <a:lnTo>
                      <a:pt x="19" y="26"/>
                    </a:lnTo>
                    <a:lnTo>
                      <a:pt x="25" y="21"/>
                    </a:lnTo>
                    <a:lnTo>
                      <a:pt x="25" y="11"/>
                    </a:lnTo>
                    <a:lnTo>
                      <a:pt x="25" y="6"/>
                    </a:lnTo>
                    <a:lnTo>
                      <a:pt x="19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3" name="Google Shape;1013;p29"/>
              <p:cNvSpPr/>
              <p:nvPr/>
            </p:nvSpPr>
            <p:spPr>
              <a:xfrm>
                <a:off x="5712925" y="3864175"/>
                <a:ext cx="6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31" extrusionOk="0">
                    <a:moveTo>
                      <a:pt x="10" y="0"/>
                    </a:moveTo>
                    <a:lnTo>
                      <a:pt x="5" y="5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0" y="25"/>
                    </a:lnTo>
                    <a:cubicBezTo>
                      <a:pt x="5" y="31"/>
                      <a:pt x="10" y="31"/>
                      <a:pt x="10" y="31"/>
                    </a:cubicBezTo>
                    <a:lnTo>
                      <a:pt x="15" y="31"/>
                    </a:lnTo>
                    <a:lnTo>
                      <a:pt x="15" y="25"/>
                    </a:lnTo>
                    <a:lnTo>
                      <a:pt x="21" y="25"/>
                    </a:lnTo>
                    <a:cubicBezTo>
                      <a:pt x="26" y="20"/>
                      <a:pt x="26" y="20"/>
                      <a:pt x="26" y="15"/>
                    </a:cubicBezTo>
                    <a:cubicBezTo>
                      <a:pt x="26" y="10"/>
                      <a:pt x="21" y="5"/>
                      <a:pt x="15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4" name="Google Shape;1014;p29"/>
              <p:cNvSpPr/>
              <p:nvPr/>
            </p:nvSpPr>
            <p:spPr>
              <a:xfrm>
                <a:off x="5708400" y="3862900"/>
                <a:ext cx="900" cy="900"/>
              </a:xfrm>
              <a:custGeom>
                <a:avLst/>
                <a:gdLst/>
                <a:ahLst/>
                <a:cxnLst/>
                <a:rect l="l" t="t" r="r" b="b"/>
                <a:pathLst>
                  <a:path w="36" h="36" extrusionOk="0">
                    <a:moveTo>
                      <a:pt x="5" y="1"/>
                    </a:moveTo>
                    <a:lnTo>
                      <a:pt x="5" y="6"/>
                    </a:lnTo>
                    <a:lnTo>
                      <a:pt x="0" y="6"/>
                    </a:lnTo>
                    <a:lnTo>
                      <a:pt x="0" y="10"/>
                    </a:lnTo>
                    <a:cubicBezTo>
                      <a:pt x="0" y="10"/>
                      <a:pt x="0" y="15"/>
                      <a:pt x="5" y="21"/>
                    </a:cubicBezTo>
                    <a:cubicBezTo>
                      <a:pt x="5" y="26"/>
                      <a:pt x="10" y="26"/>
                      <a:pt x="10" y="26"/>
                    </a:cubicBezTo>
                    <a:lnTo>
                      <a:pt x="10" y="31"/>
                    </a:lnTo>
                    <a:cubicBezTo>
                      <a:pt x="15" y="36"/>
                      <a:pt x="21" y="36"/>
                      <a:pt x="26" y="36"/>
                    </a:cubicBezTo>
                    <a:lnTo>
                      <a:pt x="31" y="36"/>
                    </a:lnTo>
                    <a:lnTo>
                      <a:pt x="31" y="31"/>
                    </a:lnTo>
                    <a:lnTo>
                      <a:pt x="35" y="31"/>
                    </a:lnTo>
                    <a:lnTo>
                      <a:pt x="35" y="26"/>
                    </a:lnTo>
                    <a:lnTo>
                      <a:pt x="35" y="21"/>
                    </a:lnTo>
                    <a:lnTo>
                      <a:pt x="35" y="15"/>
                    </a:lnTo>
                    <a:lnTo>
                      <a:pt x="31" y="15"/>
                    </a:lnTo>
                    <a:lnTo>
                      <a:pt x="31" y="10"/>
                    </a:lnTo>
                    <a:lnTo>
                      <a:pt x="26" y="10"/>
                    </a:lnTo>
                    <a:cubicBezTo>
                      <a:pt x="26" y="6"/>
                      <a:pt x="21" y="1"/>
                      <a:pt x="15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5" name="Google Shape;1015;p29"/>
              <p:cNvSpPr/>
              <p:nvPr/>
            </p:nvSpPr>
            <p:spPr>
              <a:xfrm>
                <a:off x="5697725" y="3853750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10" y="0"/>
                    </a:moveTo>
                    <a:lnTo>
                      <a:pt x="10" y="5"/>
                    </a:lnTo>
                    <a:lnTo>
                      <a:pt x="5" y="5"/>
                    </a:lnTo>
                    <a:lnTo>
                      <a:pt x="5" y="10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5" y="19"/>
                    </a:lnTo>
                    <a:lnTo>
                      <a:pt x="5" y="25"/>
                    </a:lnTo>
                    <a:lnTo>
                      <a:pt x="10" y="25"/>
                    </a:lnTo>
                    <a:lnTo>
                      <a:pt x="10" y="30"/>
                    </a:lnTo>
                    <a:lnTo>
                      <a:pt x="20" y="30"/>
                    </a:lnTo>
                    <a:lnTo>
                      <a:pt x="20" y="25"/>
                    </a:lnTo>
                    <a:lnTo>
                      <a:pt x="26" y="25"/>
                    </a:lnTo>
                    <a:lnTo>
                      <a:pt x="26" y="19"/>
                    </a:lnTo>
                    <a:lnTo>
                      <a:pt x="31" y="19"/>
                    </a:lnTo>
                    <a:lnTo>
                      <a:pt x="31" y="15"/>
                    </a:lnTo>
                    <a:cubicBezTo>
                      <a:pt x="31" y="15"/>
                      <a:pt x="31" y="10"/>
                      <a:pt x="26" y="5"/>
                    </a:cubicBezTo>
                    <a:cubicBezTo>
                      <a:pt x="20" y="5"/>
                      <a:pt x="20" y="0"/>
                      <a:pt x="15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6" name="Google Shape;1016;p29"/>
              <p:cNvSpPr/>
              <p:nvPr/>
            </p:nvSpPr>
            <p:spPr>
              <a:xfrm>
                <a:off x="5703750" y="3841275"/>
                <a:ext cx="675" cy="800"/>
              </a:xfrm>
              <a:custGeom>
                <a:avLst/>
                <a:gdLst/>
                <a:ahLst/>
                <a:cxnLst/>
                <a:rect l="l" t="t" r="r" b="b"/>
                <a:pathLst>
                  <a:path w="27" h="32" extrusionOk="0">
                    <a:moveTo>
                      <a:pt x="15" y="1"/>
                    </a:moveTo>
                    <a:cubicBezTo>
                      <a:pt x="6" y="1"/>
                      <a:pt x="1" y="6"/>
                      <a:pt x="1" y="17"/>
                    </a:cubicBezTo>
                    <a:cubicBezTo>
                      <a:pt x="1" y="21"/>
                      <a:pt x="6" y="31"/>
                      <a:pt x="15" y="31"/>
                    </a:cubicBezTo>
                    <a:lnTo>
                      <a:pt x="20" y="26"/>
                    </a:lnTo>
                    <a:lnTo>
                      <a:pt x="26" y="21"/>
                    </a:lnTo>
                    <a:lnTo>
                      <a:pt x="26" y="17"/>
                    </a:lnTo>
                    <a:lnTo>
                      <a:pt x="26" y="12"/>
                    </a:lnTo>
                    <a:lnTo>
                      <a:pt x="26" y="6"/>
                    </a:lnTo>
                    <a:lnTo>
                      <a:pt x="20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7" name="Google Shape;1017;p29"/>
              <p:cNvSpPr/>
              <p:nvPr/>
            </p:nvSpPr>
            <p:spPr>
              <a:xfrm>
                <a:off x="5708150" y="3845800"/>
                <a:ext cx="62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7" extrusionOk="0">
                    <a:moveTo>
                      <a:pt x="10" y="1"/>
                    </a:moveTo>
                    <a:cubicBezTo>
                      <a:pt x="6" y="1"/>
                      <a:pt x="1" y="12"/>
                      <a:pt x="1" y="16"/>
                    </a:cubicBezTo>
                    <a:lnTo>
                      <a:pt x="1" y="21"/>
                    </a:lnTo>
                    <a:cubicBezTo>
                      <a:pt x="1" y="26"/>
                      <a:pt x="6" y="26"/>
                      <a:pt x="10" y="26"/>
                    </a:cubicBezTo>
                    <a:lnTo>
                      <a:pt x="20" y="26"/>
                    </a:lnTo>
                    <a:lnTo>
                      <a:pt x="20" y="21"/>
                    </a:lnTo>
                    <a:cubicBezTo>
                      <a:pt x="25" y="16"/>
                      <a:pt x="25" y="16"/>
                      <a:pt x="25" y="12"/>
                    </a:cubicBezTo>
                    <a:lnTo>
                      <a:pt x="20" y="6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8" name="Google Shape;1018;p29"/>
              <p:cNvSpPr/>
              <p:nvPr/>
            </p:nvSpPr>
            <p:spPr>
              <a:xfrm>
                <a:off x="5714200" y="3845450"/>
                <a:ext cx="62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26" extrusionOk="0">
                    <a:moveTo>
                      <a:pt x="5" y="0"/>
                    </a:moveTo>
                    <a:lnTo>
                      <a:pt x="5" y="5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5" y="20"/>
                    </a:lnTo>
                    <a:cubicBezTo>
                      <a:pt x="10" y="26"/>
                      <a:pt x="10" y="26"/>
                      <a:pt x="15" y="26"/>
                    </a:cubicBezTo>
                    <a:lnTo>
                      <a:pt x="19" y="26"/>
                    </a:lnTo>
                    <a:lnTo>
                      <a:pt x="19" y="20"/>
                    </a:lnTo>
                    <a:lnTo>
                      <a:pt x="24" y="20"/>
                    </a:lnTo>
                    <a:lnTo>
                      <a:pt x="24" y="15"/>
                    </a:lnTo>
                    <a:lnTo>
                      <a:pt x="24" y="10"/>
                    </a:lnTo>
                    <a:cubicBezTo>
                      <a:pt x="24" y="5"/>
                      <a:pt x="19" y="0"/>
                      <a:pt x="15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9" name="Google Shape;1019;p29"/>
              <p:cNvSpPr/>
              <p:nvPr/>
            </p:nvSpPr>
            <p:spPr>
              <a:xfrm>
                <a:off x="5703375" y="3855375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16" y="0"/>
                    </a:moveTo>
                    <a:cubicBezTo>
                      <a:pt x="11" y="0"/>
                      <a:pt x="5" y="0"/>
                      <a:pt x="5" y="5"/>
                    </a:cubicBezTo>
                    <a:lnTo>
                      <a:pt x="5" y="10"/>
                    </a:lnTo>
                    <a:lnTo>
                      <a:pt x="0" y="10"/>
                    </a:lnTo>
                    <a:lnTo>
                      <a:pt x="0" y="15"/>
                    </a:lnTo>
                    <a:cubicBezTo>
                      <a:pt x="0" y="15"/>
                      <a:pt x="5" y="21"/>
                      <a:pt x="5" y="26"/>
                    </a:cubicBezTo>
                    <a:lnTo>
                      <a:pt x="25" y="26"/>
                    </a:lnTo>
                    <a:lnTo>
                      <a:pt x="25" y="21"/>
                    </a:lnTo>
                    <a:cubicBezTo>
                      <a:pt x="30" y="15"/>
                      <a:pt x="30" y="10"/>
                      <a:pt x="25" y="5"/>
                    </a:cubicBezTo>
                    <a:cubicBezTo>
                      <a:pt x="25" y="5"/>
                      <a:pt x="21" y="0"/>
                      <a:pt x="16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0" name="Google Shape;1020;p29"/>
              <p:cNvSpPr/>
              <p:nvPr/>
            </p:nvSpPr>
            <p:spPr>
              <a:xfrm>
                <a:off x="5703375" y="3863650"/>
                <a:ext cx="775" cy="800"/>
              </a:xfrm>
              <a:custGeom>
                <a:avLst/>
                <a:gdLst/>
                <a:ahLst/>
                <a:cxnLst/>
                <a:rect l="l" t="t" r="r" b="b"/>
                <a:pathLst>
                  <a:path w="31" h="32" extrusionOk="0">
                    <a:moveTo>
                      <a:pt x="11" y="1"/>
                    </a:moveTo>
                    <a:cubicBezTo>
                      <a:pt x="5" y="6"/>
                      <a:pt x="0" y="11"/>
                      <a:pt x="0" y="15"/>
                    </a:cubicBezTo>
                    <a:lnTo>
                      <a:pt x="0" y="21"/>
                    </a:lnTo>
                    <a:lnTo>
                      <a:pt x="5" y="21"/>
                    </a:lnTo>
                    <a:lnTo>
                      <a:pt x="5" y="26"/>
                    </a:lnTo>
                    <a:lnTo>
                      <a:pt x="11" y="26"/>
                    </a:lnTo>
                    <a:lnTo>
                      <a:pt x="11" y="31"/>
                    </a:lnTo>
                    <a:lnTo>
                      <a:pt x="16" y="31"/>
                    </a:lnTo>
                    <a:lnTo>
                      <a:pt x="21" y="26"/>
                    </a:lnTo>
                    <a:lnTo>
                      <a:pt x="25" y="26"/>
                    </a:lnTo>
                    <a:lnTo>
                      <a:pt x="25" y="21"/>
                    </a:lnTo>
                    <a:lnTo>
                      <a:pt x="30" y="21"/>
                    </a:lnTo>
                    <a:lnTo>
                      <a:pt x="30" y="11"/>
                    </a:lnTo>
                    <a:lnTo>
                      <a:pt x="30" y="6"/>
                    </a:lnTo>
                    <a:lnTo>
                      <a:pt x="25" y="6"/>
                    </a:lnTo>
                    <a:lnTo>
                      <a:pt x="25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1" name="Google Shape;1021;p29"/>
              <p:cNvSpPr/>
              <p:nvPr/>
            </p:nvSpPr>
            <p:spPr>
              <a:xfrm>
                <a:off x="5702500" y="3846825"/>
                <a:ext cx="11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46" h="31" extrusionOk="0">
                    <a:moveTo>
                      <a:pt x="16" y="1"/>
                    </a:moveTo>
                    <a:cubicBezTo>
                      <a:pt x="10" y="1"/>
                      <a:pt x="5" y="6"/>
                      <a:pt x="0" y="10"/>
                    </a:cubicBezTo>
                    <a:lnTo>
                      <a:pt x="0" y="15"/>
                    </a:lnTo>
                    <a:lnTo>
                      <a:pt x="0" y="20"/>
                    </a:lnTo>
                    <a:lnTo>
                      <a:pt x="5" y="20"/>
                    </a:lnTo>
                    <a:lnTo>
                      <a:pt x="5" y="25"/>
                    </a:lnTo>
                    <a:cubicBezTo>
                      <a:pt x="5" y="25"/>
                      <a:pt x="10" y="25"/>
                      <a:pt x="10" y="31"/>
                    </a:cubicBezTo>
                    <a:lnTo>
                      <a:pt x="16" y="31"/>
                    </a:lnTo>
                    <a:lnTo>
                      <a:pt x="21" y="25"/>
                    </a:lnTo>
                    <a:lnTo>
                      <a:pt x="35" y="25"/>
                    </a:lnTo>
                    <a:lnTo>
                      <a:pt x="35" y="20"/>
                    </a:lnTo>
                    <a:lnTo>
                      <a:pt x="40" y="20"/>
                    </a:lnTo>
                    <a:lnTo>
                      <a:pt x="40" y="15"/>
                    </a:lnTo>
                    <a:cubicBezTo>
                      <a:pt x="46" y="10"/>
                      <a:pt x="46" y="6"/>
                      <a:pt x="40" y="6"/>
                    </a:cubicBezTo>
                    <a:cubicBezTo>
                      <a:pt x="40" y="1"/>
                      <a:pt x="35" y="1"/>
                      <a:pt x="30" y="1"/>
                    </a:cubicBezTo>
                    <a:cubicBezTo>
                      <a:pt x="25" y="1"/>
                      <a:pt x="21" y="1"/>
                      <a:pt x="21" y="6"/>
                    </a:cubicBezTo>
                    <a:lnTo>
                      <a:pt x="16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2" name="Google Shape;1022;p29"/>
              <p:cNvSpPr/>
              <p:nvPr/>
            </p:nvSpPr>
            <p:spPr>
              <a:xfrm>
                <a:off x="5703475" y="3847825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12" y="1"/>
                    </a:moveTo>
                    <a:lnTo>
                      <a:pt x="7" y="5"/>
                    </a:lnTo>
                    <a:lnTo>
                      <a:pt x="7" y="10"/>
                    </a:lnTo>
                    <a:lnTo>
                      <a:pt x="1" y="10"/>
                    </a:lnTo>
                    <a:cubicBezTo>
                      <a:pt x="1" y="15"/>
                      <a:pt x="7" y="21"/>
                      <a:pt x="7" y="26"/>
                    </a:cubicBezTo>
                    <a:lnTo>
                      <a:pt x="26" y="26"/>
                    </a:lnTo>
                    <a:lnTo>
                      <a:pt x="26" y="21"/>
                    </a:lnTo>
                    <a:cubicBezTo>
                      <a:pt x="31" y="21"/>
                      <a:pt x="31" y="15"/>
                      <a:pt x="31" y="10"/>
                    </a:cubicBezTo>
                    <a:lnTo>
                      <a:pt x="26" y="5"/>
                    </a:lnTo>
                    <a:lnTo>
                      <a:pt x="26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3" name="Google Shape;1023;p29"/>
              <p:cNvSpPr/>
              <p:nvPr/>
            </p:nvSpPr>
            <p:spPr>
              <a:xfrm>
                <a:off x="5711175" y="3852725"/>
                <a:ext cx="62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31" extrusionOk="0">
                    <a:moveTo>
                      <a:pt x="10" y="0"/>
                    </a:moveTo>
                    <a:cubicBezTo>
                      <a:pt x="5" y="0"/>
                      <a:pt x="0" y="11"/>
                      <a:pt x="0" y="16"/>
                    </a:cubicBezTo>
                    <a:cubicBezTo>
                      <a:pt x="0" y="21"/>
                      <a:pt x="0" y="21"/>
                      <a:pt x="5" y="25"/>
                    </a:cubicBezTo>
                    <a:lnTo>
                      <a:pt x="10" y="30"/>
                    </a:lnTo>
                    <a:lnTo>
                      <a:pt x="15" y="25"/>
                    </a:lnTo>
                    <a:lnTo>
                      <a:pt x="20" y="21"/>
                    </a:lnTo>
                    <a:lnTo>
                      <a:pt x="20" y="16"/>
                    </a:lnTo>
                    <a:lnTo>
                      <a:pt x="25" y="16"/>
                    </a:lnTo>
                    <a:lnTo>
                      <a:pt x="25" y="11"/>
                    </a:lnTo>
                    <a:lnTo>
                      <a:pt x="20" y="6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4" name="Google Shape;1024;p29"/>
              <p:cNvSpPr/>
              <p:nvPr/>
            </p:nvSpPr>
            <p:spPr>
              <a:xfrm>
                <a:off x="5711525" y="3862150"/>
                <a:ext cx="6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7" h="26" extrusionOk="0">
                    <a:moveTo>
                      <a:pt x="1" y="1"/>
                    </a:moveTo>
                    <a:lnTo>
                      <a:pt x="1" y="5"/>
                    </a:lnTo>
                    <a:lnTo>
                      <a:pt x="1" y="10"/>
                    </a:lnTo>
                    <a:cubicBezTo>
                      <a:pt x="1" y="26"/>
                      <a:pt x="11" y="26"/>
                      <a:pt x="11" y="26"/>
                    </a:cubicBezTo>
                    <a:cubicBezTo>
                      <a:pt x="17" y="26"/>
                      <a:pt x="21" y="26"/>
                      <a:pt x="21" y="15"/>
                    </a:cubicBezTo>
                    <a:lnTo>
                      <a:pt x="26" y="10"/>
                    </a:lnTo>
                    <a:lnTo>
                      <a:pt x="21" y="5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5" name="Google Shape;1025;p29"/>
              <p:cNvSpPr/>
              <p:nvPr/>
            </p:nvSpPr>
            <p:spPr>
              <a:xfrm>
                <a:off x="5707000" y="3850200"/>
                <a:ext cx="80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32" h="27" extrusionOk="0">
                    <a:moveTo>
                      <a:pt x="6" y="1"/>
                    </a:moveTo>
                    <a:lnTo>
                      <a:pt x="6" y="6"/>
                    </a:lnTo>
                    <a:lnTo>
                      <a:pt x="1" y="6"/>
                    </a:lnTo>
                    <a:lnTo>
                      <a:pt x="1" y="21"/>
                    </a:lnTo>
                    <a:cubicBezTo>
                      <a:pt x="6" y="21"/>
                      <a:pt x="6" y="26"/>
                      <a:pt x="17" y="26"/>
                    </a:cubicBezTo>
                    <a:lnTo>
                      <a:pt x="26" y="26"/>
                    </a:lnTo>
                    <a:cubicBezTo>
                      <a:pt x="26" y="21"/>
                      <a:pt x="31" y="11"/>
                      <a:pt x="26" y="6"/>
                    </a:cubicBezTo>
                    <a:cubicBezTo>
                      <a:pt x="26" y="1"/>
                      <a:pt x="21" y="1"/>
                      <a:pt x="17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6" name="Google Shape;1026;p29"/>
              <p:cNvSpPr/>
              <p:nvPr/>
            </p:nvSpPr>
            <p:spPr>
              <a:xfrm>
                <a:off x="5706025" y="3846675"/>
                <a:ext cx="6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31" extrusionOk="0">
                    <a:moveTo>
                      <a:pt x="5" y="1"/>
                    </a:moveTo>
                    <a:lnTo>
                      <a:pt x="5" y="7"/>
                    </a:lnTo>
                    <a:lnTo>
                      <a:pt x="0" y="7"/>
                    </a:lnTo>
                    <a:lnTo>
                      <a:pt x="0" y="16"/>
                    </a:lnTo>
                    <a:lnTo>
                      <a:pt x="0" y="21"/>
                    </a:lnTo>
                    <a:lnTo>
                      <a:pt x="0" y="26"/>
                    </a:lnTo>
                    <a:lnTo>
                      <a:pt x="5" y="26"/>
                    </a:lnTo>
                    <a:lnTo>
                      <a:pt x="10" y="31"/>
                    </a:lnTo>
                    <a:lnTo>
                      <a:pt x="15" y="31"/>
                    </a:lnTo>
                    <a:cubicBezTo>
                      <a:pt x="19" y="31"/>
                      <a:pt x="25" y="21"/>
                      <a:pt x="25" y="12"/>
                    </a:cubicBezTo>
                    <a:lnTo>
                      <a:pt x="25" y="7"/>
                    </a:lnTo>
                    <a:lnTo>
                      <a:pt x="19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7" name="Google Shape;1027;p29"/>
              <p:cNvSpPr/>
              <p:nvPr/>
            </p:nvSpPr>
            <p:spPr>
              <a:xfrm>
                <a:off x="5706650" y="3861000"/>
                <a:ext cx="7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7" extrusionOk="0">
                    <a:moveTo>
                      <a:pt x="15" y="1"/>
                    </a:moveTo>
                    <a:cubicBezTo>
                      <a:pt x="10" y="1"/>
                      <a:pt x="5" y="1"/>
                      <a:pt x="0" y="12"/>
                    </a:cubicBezTo>
                    <a:lnTo>
                      <a:pt x="0" y="16"/>
                    </a:lnTo>
                    <a:lnTo>
                      <a:pt x="5" y="21"/>
                    </a:lnTo>
                    <a:lnTo>
                      <a:pt x="10" y="26"/>
                    </a:lnTo>
                    <a:lnTo>
                      <a:pt x="25" y="26"/>
                    </a:lnTo>
                    <a:lnTo>
                      <a:pt x="25" y="21"/>
                    </a:lnTo>
                    <a:cubicBezTo>
                      <a:pt x="31" y="16"/>
                      <a:pt x="31" y="12"/>
                      <a:pt x="31" y="12"/>
                    </a:cubicBezTo>
                    <a:lnTo>
                      <a:pt x="25" y="7"/>
                    </a:lnTo>
                    <a:lnTo>
                      <a:pt x="25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8" name="Google Shape;1028;p29"/>
              <p:cNvSpPr/>
              <p:nvPr/>
            </p:nvSpPr>
            <p:spPr>
              <a:xfrm>
                <a:off x="5706125" y="3851075"/>
                <a:ext cx="6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7" h="27" extrusionOk="0">
                    <a:moveTo>
                      <a:pt x="6" y="1"/>
                    </a:moveTo>
                    <a:lnTo>
                      <a:pt x="6" y="6"/>
                    </a:lnTo>
                    <a:lnTo>
                      <a:pt x="1" y="12"/>
                    </a:lnTo>
                    <a:lnTo>
                      <a:pt x="1" y="17"/>
                    </a:lnTo>
                    <a:lnTo>
                      <a:pt x="6" y="21"/>
                    </a:lnTo>
                    <a:lnTo>
                      <a:pt x="6" y="26"/>
                    </a:lnTo>
                    <a:lnTo>
                      <a:pt x="15" y="26"/>
                    </a:lnTo>
                    <a:cubicBezTo>
                      <a:pt x="21" y="26"/>
                      <a:pt x="26" y="21"/>
                      <a:pt x="26" y="17"/>
                    </a:cubicBezTo>
                    <a:lnTo>
                      <a:pt x="26" y="12"/>
                    </a:lnTo>
                    <a:lnTo>
                      <a:pt x="26" y="6"/>
                    </a:lnTo>
                    <a:lnTo>
                      <a:pt x="21" y="6"/>
                    </a:lnTo>
                    <a:cubicBezTo>
                      <a:pt x="21" y="6"/>
                      <a:pt x="21" y="1"/>
                      <a:pt x="15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9" name="Google Shape;1029;p29"/>
              <p:cNvSpPr/>
              <p:nvPr/>
            </p:nvSpPr>
            <p:spPr>
              <a:xfrm>
                <a:off x="5707875" y="3860650"/>
                <a:ext cx="900" cy="1025"/>
              </a:xfrm>
              <a:custGeom>
                <a:avLst/>
                <a:gdLst/>
                <a:ahLst/>
                <a:cxnLst/>
                <a:rect l="l" t="t" r="r" b="b"/>
                <a:pathLst>
                  <a:path w="36" h="41" extrusionOk="0">
                    <a:moveTo>
                      <a:pt x="21" y="0"/>
                    </a:moveTo>
                    <a:lnTo>
                      <a:pt x="17" y="5"/>
                    </a:lnTo>
                    <a:lnTo>
                      <a:pt x="12" y="10"/>
                    </a:lnTo>
                    <a:lnTo>
                      <a:pt x="12" y="15"/>
                    </a:lnTo>
                    <a:lnTo>
                      <a:pt x="6" y="15"/>
                    </a:lnTo>
                    <a:lnTo>
                      <a:pt x="6" y="21"/>
                    </a:lnTo>
                    <a:lnTo>
                      <a:pt x="1" y="21"/>
                    </a:lnTo>
                    <a:lnTo>
                      <a:pt x="1" y="26"/>
                    </a:lnTo>
                    <a:cubicBezTo>
                      <a:pt x="1" y="30"/>
                      <a:pt x="6" y="35"/>
                      <a:pt x="6" y="35"/>
                    </a:cubicBezTo>
                    <a:lnTo>
                      <a:pt x="12" y="40"/>
                    </a:lnTo>
                    <a:lnTo>
                      <a:pt x="17" y="40"/>
                    </a:lnTo>
                    <a:cubicBezTo>
                      <a:pt x="26" y="40"/>
                      <a:pt x="26" y="35"/>
                      <a:pt x="31" y="30"/>
                    </a:cubicBezTo>
                    <a:lnTo>
                      <a:pt x="31" y="26"/>
                    </a:lnTo>
                    <a:cubicBezTo>
                      <a:pt x="31" y="26"/>
                      <a:pt x="36" y="21"/>
                      <a:pt x="36" y="15"/>
                    </a:cubicBezTo>
                    <a:cubicBezTo>
                      <a:pt x="36" y="10"/>
                      <a:pt x="31" y="10"/>
                      <a:pt x="31" y="5"/>
                    </a:cubicBezTo>
                    <a:cubicBezTo>
                      <a:pt x="26" y="5"/>
                      <a:pt x="26" y="0"/>
                      <a:pt x="21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0" name="Google Shape;1030;p29"/>
              <p:cNvSpPr/>
              <p:nvPr/>
            </p:nvSpPr>
            <p:spPr>
              <a:xfrm>
                <a:off x="5699725" y="3848825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6" y="0"/>
                    </a:moveTo>
                    <a:lnTo>
                      <a:pt x="0" y="5"/>
                    </a:lnTo>
                    <a:lnTo>
                      <a:pt x="0" y="11"/>
                    </a:lnTo>
                    <a:lnTo>
                      <a:pt x="0" y="21"/>
                    </a:lnTo>
                    <a:cubicBezTo>
                      <a:pt x="6" y="31"/>
                      <a:pt x="11" y="31"/>
                      <a:pt x="16" y="31"/>
                    </a:cubicBezTo>
                    <a:lnTo>
                      <a:pt x="25" y="31"/>
                    </a:lnTo>
                    <a:cubicBezTo>
                      <a:pt x="25" y="26"/>
                      <a:pt x="30" y="21"/>
                      <a:pt x="25" y="11"/>
                    </a:cubicBezTo>
                    <a:lnTo>
                      <a:pt x="25" y="5"/>
                    </a:lnTo>
                    <a:cubicBezTo>
                      <a:pt x="21" y="0"/>
                      <a:pt x="16" y="0"/>
                      <a:pt x="11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1" name="Google Shape;1031;p29"/>
              <p:cNvSpPr/>
              <p:nvPr/>
            </p:nvSpPr>
            <p:spPr>
              <a:xfrm>
                <a:off x="5705250" y="3844175"/>
                <a:ext cx="6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7" h="26" extrusionOk="0">
                    <a:moveTo>
                      <a:pt x="15" y="1"/>
                    </a:moveTo>
                    <a:cubicBezTo>
                      <a:pt x="6" y="1"/>
                      <a:pt x="1" y="5"/>
                      <a:pt x="1" y="10"/>
                    </a:cubicBezTo>
                    <a:lnTo>
                      <a:pt x="1" y="16"/>
                    </a:lnTo>
                    <a:lnTo>
                      <a:pt x="1" y="21"/>
                    </a:lnTo>
                    <a:lnTo>
                      <a:pt x="6" y="21"/>
                    </a:lnTo>
                    <a:lnTo>
                      <a:pt x="6" y="26"/>
                    </a:lnTo>
                    <a:lnTo>
                      <a:pt x="20" y="26"/>
                    </a:lnTo>
                    <a:lnTo>
                      <a:pt x="20" y="21"/>
                    </a:lnTo>
                    <a:lnTo>
                      <a:pt x="26" y="21"/>
                    </a:lnTo>
                    <a:lnTo>
                      <a:pt x="26" y="10"/>
                    </a:lnTo>
                    <a:lnTo>
                      <a:pt x="26" y="5"/>
                    </a:lnTo>
                    <a:lnTo>
                      <a:pt x="20" y="5"/>
                    </a:lnTo>
                    <a:lnTo>
                      <a:pt x="20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2" name="Google Shape;1032;p29"/>
              <p:cNvSpPr/>
              <p:nvPr/>
            </p:nvSpPr>
            <p:spPr>
              <a:xfrm>
                <a:off x="5691825" y="3859375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5" y="1"/>
                    </a:moveTo>
                    <a:lnTo>
                      <a:pt x="5" y="5"/>
                    </a:lnTo>
                    <a:lnTo>
                      <a:pt x="0" y="5"/>
                    </a:lnTo>
                    <a:lnTo>
                      <a:pt x="0" y="11"/>
                    </a:lnTo>
                    <a:cubicBezTo>
                      <a:pt x="0" y="16"/>
                      <a:pt x="0" y="21"/>
                      <a:pt x="5" y="21"/>
                    </a:cubicBezTo>
                    <a:cubicBezTo>
                      <a:pt x="10" y="26"/>
                      <a:pt x="10" y="26"/>
                      <a:pt x="14" y="26"/>
                    </a:cubicBezTo>
                    <a:lnTo>
                      <a:pt x="25" y="26"/>
                    </a:lnTo>
                    <a:lnTo>
                      <a:pt x="25" y="21"/>
                    </a:lnTo>
                    <a:lnTo>
                      <a:pt x="30" y="16"/>
                    </a:lnTo>
                    <a:cubicBezTo>
                      <a:pt x="30" y="11"/>
                      <a:pt x="25" y="5"/>
                      <a:pt x="25" y="5"/>
                    </a:cubicBezTo>
                    <a:cubicBezTo>
                      <a:pt x="21" y="1"/>
                      <a:pt x="21" y="1"/>
                      <a:pt x="14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3" name="Google Shape;1033;p29"/>
              <p:cNvSpPr/>
              <p:nvPr/>
            </p:nvSpPr>
            <p:spPr>
              <a:xfrm>
                <a:off x="5711925" y="3863550"/>
                <a:ext cx="62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26" extrusionOk="0">
                    <a:moveTo>
                      <a:pt x="5" y="0"/>
                    </a:moveTo>
                    <a:lnTo>
                      <a:pt x="5" y="5"/>
                    </a:lnTo>
                    <a:lnTo>
                      <a:pt x="1" y="5"/>
                    </a:lnTo>
                    <a:lnTo>
                      <a:pt x="1" y="15"/>
                    </a:lnTo>
                    <a:lnTo>
                      <a:pt x="1" y="19"/>
                    </a:lnTo>
                    <a:lnTo>
                      <a:pt x="5" y="25"/>
                    </a:lnTo>
                    <a:lnTo>
                      <a:pt x="10" y="25"/>
                    </a:lnTo>
                    <a:cubicBezTo>
                      <a:pt x="20" y="25"/>
                      <a:pt x="25" y="19"/>
                      <a:pt x="25" y="15"/>
                    </a:cubicBezTo>
                    <a:lnTo>
                      <a:pt x="25" y="10"/>
                    </a:lnTo>
                    <a:lnTo>
                      <a:pt x="20" y="10"/>
                    </a:lnTo>
                    <a:cubicBezTo>
                      <a:pt x="20" y="5"/>
                      <a:pt x="15" y="0"/>
                      <a:pt x="15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4" name="Google Shape;1034;p29"/>
              <p:cNvSpPr/>
              <p:nvPr/>
            </p:nvSpPr>
            <p:spPr>
              <a:xfrm>
                <a:off x="5701975" y="3861150"/>
                <a:ext cx="650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5" extrusionOk="0">
                    <a:moveTo>
                      <a:pt x="7" y="1"/>
                    </a:moveTo>
                    <a:lnTo>
                      <a:pt x="7" y="6"/>
                    </a:lnTo>
                    <a:lnTo>
                      <a:pt x="1" y="6"/>
                    </a:lnTo>
                    <a:lnTo>
                      <a:pt x="1" y="10"/>
                    </a:lnTo>
                    <a:cubicBezTo>
                      <a:pt x="1" y="20"/>
                      <a:pt x="11" y="25"/>
                      <a:pt x="16" y="25"/>
                    </a:cubicBezTo>
                    <a:lnTo>
                      <a:pt x="21" y="25"/>
                    </a:lnTo>
                    <a:lnTo>
                      <a:pt x="21" y="20"/>
                    </a:lnTo>
                    <a:lnTo>
                      <a:pt x="26" y="20"/>
                    </a:lnTo>
                    <a:lnTo>
                      <a:pt x="26" y="15"/>
                    </a:lnTo>
                    <a:cubicBezTo>
                      <a:pt x="26" y="6"/>
                      <a:pt x="21" y="1"/>
                      <a:pt x="16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5" name="Google Shape;1035;p29"/>
              <p:cNvSpPr/>
              <p:nvPr/>
            </p:nvSpPr>
            <p:spPr>
              <a:xfrm>
                <a:off x="5713425" y="3851475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11" y="1"/>
                    </a:moveTo>
                    <a:cubicBezTo>
                      <a:pt x="6" y="1"/>
                      <a:pt x="6" y="1"/>
                      <a:pt x="6" y="5"/>
                    </a:cubicBezTo>
                    <a:cubicBezTo>
                      <a:pt x="1" y="5"/>
                      <a:pt x="1" y="10"/>
                      <a:pt x="1" y="15"/>
                    </a:cubicBezTo>
                    <a:cubicBezTo>
                      <a:pt x="6" y="20"/>
                      <a:pt x="11" y="26"/>
                      <a:pt x="15" y="26"/>
                    </a:cubicBezTo>
                    <a:cubicBezTo>
                      <a:pt x="20" y="26"/>
                      <a:pt x="20" y="20"/>
                      <a:pt x="25" y="20"/>
                    </a:cubicBezTo>
                    <a:lnTo>
                      <a:pt x="25" y="15"/>
                    </a:lnTo>
                    <a:lnTo>
                      <a:pt x="25" y="10"/>
                    </a:lnTo>
                    <a:lnTo>
                      <a:pt x="25" y="5"/>
                    </a:lnTo>
                    <a:lnTo>
                      <a:pt x="20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6" name="Google Shape;1036;p29"/>
              <p:cNvSpPr/>
              <p:nvPr/>
            </p:nvSpPr>
            <p:spPr>
              <a:xfrm>
                <a:off x="5712675" y="3856125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6" y="0"/>
                    </a:moveTo>
                    <a:lnTo>
                      <a:pt x="6" y="5"/>
                    </a:lnTo>
                    <a:cubicBezTo>
                      <a:pt x="1" y="10"/>
                      <a:pt x="1" y="15"/>
                      <a:pt x="6" y="21"/>
                    </a:cubicBezTo>
                    <a:cubicBezTo>
                      <a:pt x="6" y="26"/>
                      <a:pt x="10" y="26"/>
                      <a:pt x="15" y="26"/>
                    </a:cubicBezTo>
                    <a:lnTo>
                      <a:pt x="25" y="26"/>
                    </a:lnTo>
                    <a:lnTo>
                      <a:pt x="25" y="21"/>
                    </a:lnTo>
                    <a:cubicBezTo>
                      <a:pt x="31" y="15"/>
                      <a:pt x="31" y="10"/>
                      <a:pt x="31" y="5"/>
                    </a:cubicBezTo>
                    <a:cubicBezTo>
                      <a:pt x="25" y="0"/>
                      <a:pt x="20" y="0"/>
                      <a:pt x="15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7" name="Google Shape;1037;p29"/>
              <p:cNvSpPr/>
              <p:nvPr/>
            </p:nvSpPr>
            <p:spPr>
              <a:xfrm>
                <a:off x="5704125" y="3862150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5" y="1"/>
                    </a:moveTo>
                    <a:lnTo>
                      <a:pt x="5" y="5"/>
                    </a:lnTo>
                    <a:cubicBezTo>
                      <a:pt x="0" y="10"/>
                      <a:pt x="0" y="10"/>
                      <a:pt x="0" y="15"/>
                    </a:cubicBezTo>
                    <a:lnTo>
                      <a:pt x="0" y="21"/>
                    </a:lnTo>
                    <a:lnTo>
                      <a:pt x="5" y="21"/>
                    </a:lnTo>
                    <a:lnTo>
                      <a:pt x="5" y="26"/>
                    </a:lnTo>
                    <a:lnTo>
                      <a:pt x="16" y="26"/>
                    </a:lnTo>
                    <a:cubicBezTo>
                      <a:pt x="21" y="26"/>
                      <a:pt x="25" y="21"/>
                      <a:pt x="25" y="15"/>
                    </a:cubicBezTo>
                    <a:cubicBezTo>
                      <a:pt x="25" y="5"/>
                      <a:pt x="21" y="1"/>
                      <a:pt x="16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8" name="Google Shape;1038;p29"/>
              <p:cNvSpPr/>
              <p:nvPr/>
            </p:nvSpPr>
            <p:spPr>
              <a:xfrm>
                <a:off x="5717200" y="3862275"/>
                <a:ext cx="62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31" extrusionOk="0">
                    <a:moveTo>
                      <a:pt x="15" y="0"/>
                    </a:moveTo>
                    <a:cubicBezTo>
                      <a:pt x="6" y="0"/>
                      <a:pt x="1" y="10"/>
                      <a:pt x="1" y="16"/>
                    </a:cubicBezTo>
                    <a:cubicBezTo>
                      <a:pt x="1" y="21"/>
                      <a:pt x="6" y="31"/>
                      <a:pt x="15" y="31"/>
                    </a:cubicBezTo>
                    <a:lnTo>
                      <a:pt x="20" y="26"/>
                    </a:lnTo>
                    <a:lnTo>
                      <a:pt x="25" y="26"/>
                    </a:lnTo>
                    <a:lnTo>
                      <a:pt x="25" y="21"/>
                    </a:lnTo>
                    <a:lnTo>
                      <a:pt x="25" y="10"/>
                    </a:lnTo>
                    <a:lnTo>
                      <a:pt x="25" y="5"/>
                    </a:lnTo>
                    <a:lnTo>
                      <a:pt x="20" y="5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9" name="Google Shape;1039;p29"/>
              <p:cNvSpPr/>
              <p:nvPr/>
            </p:nvSpPr>
            <p:spPr>
              <a:xfrm>
                <a:off x="5700975" y="3856475"/>
                <a:ext cx="6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7" h="27" extrusionOk="0">
                    <a:moveTo>
                      <a:pt x="16" y="1"/>
                    </a:moveTo>
                    <a:cubicBezTo>
                      <a:pt x="6" y="1"/>
                      <a:pt x="1" y="7"/>
                      <a:pt x="1" y="17"/>
                    </a:cubicBezTo>
                    <a:lnTo>
                      <a:pt x="1" y="21"/>
                    </a:lnTo>
                    <a:lnTo>
                      <a:pt x="6" y="26"/>
                    </a:lnTo>
                    <a:lnTo>
                      <a:pt x="16" y="26"/>
                    </a:lnTo>
                    <a:cubicBezTo>
                      <a:pt x="21" y="26"/>
                      <a:pt x="26" y="21"/>
                      <a:pt x="26" y="21"/>
                    </a:cubicBezTo>
                    <a:lnTo>
                      <a:pt x="26" y="17"/>
                    </a:lnTo>
                    <a:lnTo>
                      <a:pt x="26" y="12"/>
                    </a:lnTo>
                    <a:lnTo>
                      <a:pt x="26" y="7"/>
                    </a:lnTo>
                    <a:lnTo>
                      <a:pt x="21" y="7"/>
                    </a:lnTo>
                    <a:lnTo>
                      <a:pt x="16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0" name="Google Shape;1040;p29"/>
              <p:cNvSpPr/>
              <p:nvPr/>
            </p:nvSpPr>
            <p:spPr>
              <a:xfrm>
                <a:off x="5695950" y="3856475"/>
                <a:ext cx="6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31" extrusionOk="0">
                    <a:moveTo>
                      <a:pt x="11" y="1"/>
                    </a:moveTo>
                    <a:lnTo>
                      <a:pt x="6" y="7"/>
                    </a:lnTo>
                    <a:lnTo>
                      <a:pt x="0" y="12"/>
                    </a:lnTo>
                    <a:lnTo>
                      <a:pt x="0" y="17"/>
                    </a:lnTo>
                    <a:lnTo>
                      <a:pt x="0" y="21"/>
                    </a:lnTo>
                    <a:lnTo>
                      <a:pt x="6" y="21"/>
                    </a:lnTo>
                    <a:lnTo>
                      <a:pt x="6" y="26"/>
                    </a:lnTo>
                    <a:lnTo>
                      <a:pt x="11" y="26"/>
                    </a:lnTo>
                    <a:lnTo>
                      <a:pt x="11" y="31"/>
                    </a:lnTo>
                    <a:cubicBezTo>
                      <a:pt x="16" y="31"/>
                      <a:pt x="21" y="26"/>
                      <a:pt x="21" y="26"/>
                    </a:cubicBezTo>
                    <a:cubicBezTo>
                      <a:pt x="26" y="21"/>
                      <a:pt x="26" y="21"/>
                      <a:pt x="26" y="17"/>
                    </a:cubicBezTo>
                    <a:cubicBezTo>
                      <a:pt x="26" y="7"/>
                      <a:pt x="21" y="1"/>
                      <a:pt x="11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1" name="Google Shape;1041;p29"/>
              <p:cNvSpPr/>
              <p:nvPr/>
            </p:nvSpPr>
            <p:spPr>
              <a:xfrm>
                <a:off x="5699600" y="3861750"/>
                <a:ext cx="775" cy="800"/>
              </a:xfrm>
              <a:custGeom>
                <a:avLst/>
                <a:gdLst/>
                <a:ahLst/>
                <a:cxnLst/>
                <a:rect l="l" t="t" r="r" b="b"/>
                <a:pathLst>
                  <a:path w="31" h="32" extrusionOk="0">
                    <a:moveTo>
                      <a:pt x="11" y="1"/>
                    </a:moveTo>
                    <a:lnTo>
                      <a:pt x="11" y="7"/>
                    </a:lnTo>
                    <a:lnTo>
                      <a:pt x="5" y="7"/>
                    </a:lnTo>
                    <a:lnTo>
                      <a:pt x="5" y="12"/>
                    </a:lnTo>
                    <a:lnTo>
                      <a:pt x="0" y="12"/>
                    </a:lnTo>
                    <a:lnTo>
                      <a:pt x="0" y="17"/>
                    </a:lnTo>
                    <a:lnTo>
                      <a:pt x="0" y="21"/>
                    </a:lnTo>
                    <a:lnTo>
                      <a:pt x="5" y="21"/>
                    </a:lnTo>
                    <a:lnTo>
                      <a:pt x="5" y="26"/>
                    </a:lnTo>
                    <a:lnTo>
                      <a:pt x="11" y="26"/>
                    </a:lnTo>
                    <a:lnTo>
                      <a:pt x="16" y="31"/>
                    </a:lnTo>
                    <a:lnTo>
                      <a:pt x="21" y="31"/>
                    </a:lnTo>
                    <a:lnTo>
                      <a:pt x="26" y="26"/>
                    </a:lnTo>
                    <a:lnTo>
                      <a:pt x="30" y="21"/>
                    </a:lnTo>
                    <a:lnTo>
                      <a:pt x="30" y="17"/>
                    </a:lnTo>
                    <a:cubicBezTo>
                      <a:pt x="26" y="7"/>
                      <a:pt x="21" y="1"/>
                      <a:pt x="16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2" name="Google Shape;1042;p29"/>
              <p:cNvSpPr/>
              <p:nvPr/>
            </p:nvSpPr>
            <p:spPr>
              <a:xfrm>
                <a:off x="5704750" y="3851600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5" y="0"/>
                    </a:moveTo>
                    <a:lnTo>
                      <a:pt x="5" y="5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6"/>
                    </a:lnTo>
                    <a:lnTo>
                      <a:pt x="26" y="26"/>
                    </a:lnTo>
                    <a:lnTo>
                      <a:pt x="26" y="10"/>
                    </a:lnTo>
                    <a:lnTo>
                      <a:pt x="26" y="5"/>
                    </a:lnTo>
                    <a:lnTo>
                      <a:pt x="21" y="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3" name="Google Shape;1043;p29"/>
              <p:cNvSpPr/>
              <p:nvPr/>
            </p:nvSpPr>
            <p:spPr>
              <a:xfrm>
                <a:off x="5700850" y="3863775"/>
                <a:ext cx="80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32" h="27" extrusionOk="0">
                    <a:moveTo>
                      <a:pt x="6" y="1"/>
                    </a:moveTo>
                    <a:lnTo>
                      <a:pt x="6" y="6"/>
                    </a:lnTo>
                    <a:lnTo>
                      <a:pt x="1" y="6"/>
                    </a:lnTo>
                    <a:lnTo>
                      <a:pt x="1" y="10"/>
                    </a:lnTo>
                    <a:lnTo>
                      <a:pt x="1" y="16"/>
                    </a:lnTo>
                    <a:cubicBezTo>
                      <a:pt x="1" y="21"/>
                      <a:pt x="6" y="21"/>
                      <a:pt x="6" y="21"/>
                    </a:cubicBezTo>
                    <a:lnTo>
                      <a:pt x="11" y="26"/>
                    </a:lnTo>
                    <a:lnTo>
                      <a:pt x="21" y="26"/>
                    </a:lnTo>
                    <a:lnTo>
                      <a:pt x="26" y="21"/>
                    </a:lnTo>
                    <a:cubicBezTo>
                      <a:pt x="26" y="21"/>
                      <a:pt x="31" y="10"/>
                      <a:pt x="26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4" name="Google Shape;1044;p29"/>
              <p:cNvSpPr/>
              <p:nvPr/>
            </p:nvSpPr>
            <p:spPr>
              <a:xfrm>
                <a:off x="5693450" y="3852100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10" y="1"/>
                    </a:moveTo>
                    <a:cubicBezTo>
                      <a:pt x="5" y="1"/>
                      <a:pt x="0" y="6"/>
                      <a:pt x="0" y="11"/>
                    </a:cubicBezTo>
                    <a:lnTo>
                      <a:pt x="0" y="15"/>
                    </a:lnTo>
                    <a:cubicBezTo>
                      <a:pt x="5" y="25"/>
                      <a:pt x="10" y="25"/>
                      <a:pt x="16" y="25"/>
                    </a:cubicBezTo>
                    <a:lnTo>
                      <a:pt x="25" y="25"/>
                    </a:lnTo>
                    <a:lnTo>
                      <a:pt x="25" y="20"/>
                    </a:lnTo>
                    <a:lnTo>
                      <a:pt x="25" y="15"/>
                    </a:lnTo>
                    <a:lnTo>
                      <a:pt x="25" y="11"/>
                    </a:lnTo>
                    <a:lnTo>
                      <a:pt x="25" y="6"/>
                    </a:lnTo>
                    <a:lnTo>
                      <a:pt x="21" y="6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5" name="Google Shape;1045;p29"/>
              <p:cNvSpPr/>
              <p:nvPr/>
            </p:nvSpPr>
            <p:spPr>
              <a:xfrm>
                <a:off x="5699600" y="3857500"/>
                <a:ext cx="6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31" extrusionOk="0">
                    <a:moveTo>
                      <a:pt x="16" y="1"/>
                    </a:moveTo>
                    <a:cubicBezTo>
                      <a:pt x="5" y="6"/>
                      <a:pt x="0" y="10"/>
                      <a:pt x="0" y="15"/>
                    </a:cubicBezTo>
                    <a:lnTo>
                      <a:pt x="0" y="20"/>
                    </a:lnTo>
                    <a:lnTo>
                      <a:pt x="0" y="26"/>
                    </a:lnTo>
                    <a:lnTo>
                      <a:pt x="5" y="26"/>
                    </a:lnTo>
                    <a:lnTo>
                      <a:pt x="5" y="31"/>
                    </a:lnTo>
                    <a:lnTo>
                      <a:pt x="21" y="31"/>
                    </a:lnTo>
                    <a:lnTo>
                      <a:pt x="21" y="26"/>
                    </a:lnTo>
                    <a:lnTo>
                      <a:pt x="26" y="26"/>
                    </a:lnTo>
                    <a:lnTo>
                      <a:pt x="26" y="10"/>
                    </a:lnTo>
                    <a:lnTo>
                      <a:pt x="26" y="6"/>
                    </a:lnTo>
                    <a:lnTo>
                      <a:pt x="21" y="6"/>
                    </a:lnTo>
                    <a:lnTo>
                      <a:pt x="16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6" name="Google Shape;1046;p29"/>
              <p:cNvSpPr/>
              <p:nvPr/>
            </p:nvSpPr>
            <p:spPr>
              <a:xfrm>
                <a:off x="5699225" y="3852875"/>
                <a:ext cx="675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27" h="25" extrusionOk="0">
                    <a:moveTo>
                      <a:pt x="10" y="0"/>
                    </a:moveTo>
                    <a:lnTo>
                      <a:pt x="6" y="5"/>
                    </a:lnTo>
                    <a:lnTo>
                      <a:pt x="1" y="10"/>
                    </a:lnTo>
                    <a:lnTo>
                      <a:pt x="1" y="15"/>
                    </a:lnTo>
                    <a:lnTo>
                      <a:pt x="1" y="19"/>
                    </a:lnTo>
                    <a:lnTo>
                      <a:pt x="6" y="19"/>
                    </a:lnTo>
                    <a:lnTo>
                      <a:pt x="10" y="24"/>
                    </a:lnTo>
                    <a:lnTo>
                      <a:pt x="15" y="24"/>
                    </a:lnTo>
                    <a:lnTo>
                      <a:pt x="20" y="19"/>
                    </a:lnTo>
                    <a:lnTo>
                      <a:pt x="26" y="19"/>
                    </a:lnTo>
                    <a:lnTo>
                      <a:pt x="26" y="15"/>
                    </a:lnTo>
                    <a:lnTo>
                      <a:pt x="26" y="10"/>
                    </a:lnTo>
                    <a:lnTo>
                      <a:pt x="26" y="5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7" name="Google Shape;1047;p29"/>
              <p:cNvSpPr/>
              <p:nvPr/>
            </p:nvSpPr>
            <p:spPr>
              <a:xfrm>
                <a:off x="5716050" y="3852350"/>
                <a:ext cx="6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7" h="26" extrusionOk="0">
                    <a:moveTo>
                      <a:pt x="6" y="1"/>
                    </a:moveTo>
                    <a:lnTo>
                      <a:pt x="6" y="5"/>
                    </a:lnTo>
                    <a:lnTo>
                      <a:pt x="1" y="10"/>
                    </a:lnTo>
                    <a:cubicBezTo>
                      <a:pt x="1" y="15"/>
                      <a:pt x="1" y="21"/>
                      <a:pt x="6" y="21"/>
                    </a:cubicBezTo>
                    <a:cubicBezTo>
                      <a:pt x="6" y="26"/>
                      <a:pt x="10" y="26"/>
                      <a:pt x="17" y="26"/>
                    </a:cubicBezTo>
                    <a:lnTo>
                      <a:pt x="21" y="26"/>
                    </a:lnTo>
                    <a:lnTo>
                      <a:pt x="26" y="21"/>
                    </a:lnTo>
                    <a:lnTo>
                      <a:pt x="26" y="15"/>
                    </a:lnTo>
                    <a:cubicBezTo>
                      <a:pt x="26" y="5"/>
                      <a:pt x="21" y="1"/>
                      <a:pt x="17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8" name="Google Shape;1048;p29"/>
              <p:cNvSpPr/>
              <p:nvPr/>
            </p:nvSpPr>
            <p:spPr>
              <a:xfrm>
                <a:off x="5724225" y="3853475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10" y="0"/>
                    </a:moveTo>
                    <a:lnTo>
                      <a:pt x="6" y="6"/>
                    </a:lnTo>
                    <a:cubicBezTo>
                      <a:pt x="1" y="11"/>
                      <a:pt x="6" y="21"/>
                      <a:pt x="6" y="21"/>
                    </a:cubicBezTo>
                    <a:cubicBezTo>
                      <a:pt x="10" y="26"/>
                      <a:pt x="10" y="30"/>
                      <a:pt x="15" y="30"/>
                    </a:cubicBezTo>
                    <a:cubicBezTo>
                      <a:pt x="21" y="26"/>
                      <a:pt x="26" y="26"/>
                      <a:pt x="26" y="26"/>
                    </a:cubicBezTo>
                    <a:lnTo>
                      <a:pt x="31" y="21"/>
                    </a:lnTo>
                    <a:lnTo>
                      <a:pt x="31" y="16"/>
                    </a:lnTo>
                    <a:cubicBezTo>
                      <a:pt x="31" y="11"/>
                      <a:pt x="31" y="6"/>
                      <a:pt x="26" y="6"/>
                    </a:cubicBezTo>
                    <a:cubicBezTo>
                      <a:pt x="26" y="0"/>
                      <a:pt x="21" y="0"/>
                      <a:pt x="15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9" name="Google Shape;1049;p29"/>
              <p:cNvSpPr/>
              <p:nvPr/>
            </p:nvSpPr>
            <p:spPr>
              <a:xfrm>
                <a:off x="5717050" y="3857225"/>
                <a:ext cx="7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7" extrusionOk="0">
                    <a:moveTo>
                      <a:pt x="12" y="1"/>
                    </a:moveTo>
                    <a:lnTo>
                      <a:pt x="7" y="7"/>
                    </a:lnTo>
                    <a:lnTo>
                      <a:pt x="7" y="12"/>
                    </a:lnTo>
                    <a:lnTo>
                      <a:pt x="1" y="12"/>
                    </a:lnTo>
                    <a:cubicBezTo>
                      <a:pt x="1" y="17"/>
                      <a:pt x="7" y="21"/>
                      <a:pt x="12" y="26"/>
                    </a:cubicBezTo>
                    <a:lnTo>
                      <a:pt x="26" y="26"/>
                    </a:lnTo>
                    <a:lnTo>
                      <a:pt x="31" y="21"/>
                    </a:lnTo>
                    <a:lnTo>
                      <a:pt x="31" y="17"/>
                    </a:lnTo>
                    <a:cubicBezTo>
                      <a:pt x="31" y="12"/>
                      <a:pt x="26" y="7"/>
                      <a:pt x="21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0" name="Google Shape;1050;p29"/>
              <p:cNvSpPr/>
              <p:nvPr/>
            </p:nvSpPr>
            <p:spPr>
              <a:xfrm>
                <a:off x="5713550" y="3853225"/>
                <a:ext cx="6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7" h="26" extrusionOk="0">
                    <a:moveTo>
                      <a:pt x="6" y="1"/>
                    </a:moveTo>
                    <a:cubicBezTo>
                      <a:pt x="6" y="5"/>
                      <a:pt x="6" y="5"/>
                      <a:pt x="1" y="5"/>
                    </a:cubicBezTo>
                    <a:lnTo>
                      <a:pt x="1" y="10"/>
                    </a:lnTo>
                    <a:lnTo>
                      <a:pt x="1" y="16"/>
                    </a:lnTo>
                    <a:lnTo>
                      <a:pt x="6" y="21"/>
                    </a:lnTo>
                    <a:lnTo>
                      <a:pt x="10" y="26"/>
                    </a:lnTo>
                    <a:cubicBezTo>
                      <a:pt x="15" y="26"/>
                      <a:pt x="20" y="21"/>
                      <a:pt x="26" y="21"/>
                    </a:cubicBezTo>
                    <a:lnTo>
                      <a:pt x="26" y="10"/>
                    </a:lnTo>
                    <a:cubicBezTo>
                      <a:pt x="26" y="5"/>
                      <a:pt x="20" y="1"/>
                      <a:pt x="10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1" name="Google Shape;1051;p29"/>
              <p:cNvSpPr/>
              <p:nvPr/>
            </p:nvSpPr>
            <p:spPr>
              <a:xfrm>
                <a:off x="5713550" y="3858900"/>
                <a:ext cx="6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7" h="31" extrusionOk="0">
                    <a:moveTo>
                      <a:pt x="10" y="0"/>
                    </a:moveTo>
                    <a:lnTo>
                      <a:pt x="6" y="5"/>
                    </a:lnTo>
                    <a:lnTo>
                      <a:pt x="1" y="5"/>
                    </a:lnTo>
                    <a:lnTo>
                      <a:pt x="1" y="10"/>
                    </a:lnTo>
                    <a:lnTo>
                      <a:pt x="1" y="15"/>
                    </a:lnTo>
                    <a:lnTo>
                      <a:pt x="1" y="20"/>
                    </a:lnTo>
                    <a:lnTo>
                      <a:pt x="1" y="24"/>
                    </a:lnTo>
                    <a:lnTo>
                      <a:pt x="6" y="24"/>
                    </a:lnTo>
                    <a:lnTo>
                      <a:pt x="10" y="30"/>
                    </a:lnTo>
                    <a:cubicBezTo>
                      <a:pt x="15" y="30"/>
                      <a:pt x="20" y="24"/>
                      <a:pt x="26" y="20"/>
                    </a:cubicBezTo>
                    <a:lnTo>
                      <a:pt x="26" y="15"/>
                    </a:lnTo>
                    <a:lnTo>
                      <a:pt x="26" y="10"/>
                    </a:lnTo>
                    <a:lnTo>
                      <a:pt x="20" y="5"/>
                    </a:lnTo>
                    <a:lnTo>
                      <a:pt x="15" y="5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2" name="Google Shape;1052;p29"/>
              <p:cNvSpPr/>
              <p:nvPr/>
            </p:nvSpPr>
            <p:spPr>
              <a:xfrm>
                <a:off x="5713175" y="3854625"/>
                <a:ext cx="10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42" h="26" extrusionOk="0">
                    <a:moveTo>
                      <a:pt x="16" y="0"/>
                    </a:moveTo>
                    <a:cubicBezTo>
                      <a:pt x="11" y="0"/>
                      <a:pt x="5" y="0"/>
                      <a:pt x="5" y="5"/>
                    </a:cubicBezTo>
                    <a:cubicBezTo>
                      <a:pt x="5" y="5"/>
                      <a:pt x="0" y="10"/>
                      <a:pt x="5" y="15"/>
                    </a:cubicBezTo>
                    <a:lnTo>
                      <a:pt x="5" y="21"/>
                    </a:lnTo>
                    <a:lnTo>
                      <a:pt x="11" y="21"/>
                    </a:lnTo>
                    <a:lnTo>
                      <a:pt x="11" y="25"/>
                    </a:lnTo>
                    <a:lnTo>
                      <a:pt x="30" y="25"/>
                    </a:lnTo>
                    <a:cubicBezTo>
                      <a:pt x="35" y="25"/>
                      <a:pt x="41" y="21"/>
                      <a:pt x="41" y="15"/>
                    </a:cubicBezTo>
                    <a:lnTo>
                      <a:pt x="41" y="5"/>
                    </a:lnTo>
                    <a:cubicBezTo>
                      <a:pt x="35" y="5"/>
                      <a:pt x="35" y="5"/>
                      <a:pt x="35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3" name="Google Shape;1053;p29"/>
              <p:cNvSpPr/>
              <p:nvPr/>
            </p:nvSpPr>
            <p:spPr>
              <a:xfrm>
                <a:off x="5709900" y="3849100"/>
                <a:ext cx="775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5" extrusionOk="0">
                    <a:moveTo>
                      <a:pt x="15" y="0"/>
                    </a:moveTo>
                    <a:cubicBezTo>
                      <a:pt x="6" y="0"/>
                      <a:pt x="1" y="5"/>
                      <a:pt x="1" y="10"/>
                    </a:cubicBezTo>
                    <a:lnTo>
                      <a:pt x="1" y="15"/>
                    </a:lnTo>
                    <a:lnTo>
                      <a:pt x="6" y="15"/>
                    </a:lnTo>
                    <a:cubicBezTo>
                      <a:pt x="6" y="20"/>
                      <a:pt x="10" y="24"/>
                      <a:pt x="15" y="24"/>
                    </a:cubicBezTo>
                    <a:lnTo>
                      <a:pt x="21" y="24"/>
                    </a:lnTo>
                    <a:lnTo>
                      <a:pt x="26" y="20"/>
                    </a:lnTo>
                    <a:lnTo>
                      <a:pt x="26" y="15"/>
                    </a:lnTo>
                    <a:cubicBezTo>
                      <a:pt x="31" y="10"/>
                      <a:pt x="26" y="5"/>
                      <a:pt x="26" y="5"/>
                    </a:cubicBezTo>
                    <a:cubicBezTo>
                      <a:pt x="21" y="0"/>
                      <a:pt x="21" y="0"/>
                      <a:pt x="15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4" name="Google Shape;1054;p29"/>
              <p:cNvSpPr/>
              <p:nvPr/>
            </p:nvSpPr>
            <p:spPr>
              <a:xfrm>
                <a:off x="5713925" y="3853975"/>
                <a:ext cx="6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31" extrusionOk="0">
                    <a:moveTo>
                      <a:pt x="11" y="1"/>
                    </a:moveTo>
                    <a:lnTo>
                      <a:pt x="11" y="6"/>
                    </a:lnTo>
                    <a:lnTo>
                      <a:pt x="5" y="6"/>
                    </a:lnTo>
                    <a:lnTo>
                      <a:pt x="0" y="10"/>
                    </a:lnTo>
                    <a:lnTo>
                      <a:pt x="0" y="16"/>
                    </a:lnTo>
                    <a:lnTo>
                      <a:pt x="0" y="21"/>
                    </a:lnTo>
                    <a:lnTo>
                      <a:pt x="5" y="26"/>
                    </a:lnTo>
                    <a:lnTo>
                      <a:pt x="11" y="26"/>
                    </a:lnTo>
                    <a:lnTo>
                      <a:pt x="11" y="31"/>
                    </a:lnTo>
                    <a:lnTo>
                      <a:pt x="16" y="31"/>
                    </a:lnTo>
                    <a:lnTo>
                      <a:pt x="16" y="26"/>
                    </a:lnTo>
                    <a:lnTo>
                      <a:pt x="21" y="26"/>
                    </a:lnTo>
                    <a:cubicBezTo>
                      <a:pt x="26" y="21"/>
                      <a:pt x="26" y="16"/>
                      <a:pt x="26" y="10"/>
                    </a:cubicBezTo>
                    <a:cubicBezTo>
                      <a:pt x="26" y="6"/>
                      <a:pt x="21" y="6"/>
                      <a:pt x="16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5" name="Google Shape;1055;p29"/>
              <p:cNvSpPr/>
              <p:nvPr/>
            </p:nvSpPr>
            <p:spPr>
              <a:xfrm>
                <a:off x="5720700" y="3857225"/>
                <a:ext cx="775" cy="800"/>
              </a:xfrm>
              <a:custGeom>
                <a:avLst/>
                <a:gdLst/>
                <a:ahLst/>
                <a:cxnLst/>
                <a:rect l="l" t="t" r="r" b="b"/>
                <a:pathLst>
                  <a:path w="31" h="32" extrusionOk="0">
                    <a:moveTo>
                      <a:pt x="11" y="1"/>
                    </a:moveTo>
                    <a:lnTo>
                      <a:pt x="11" y="7"/>
                    </a:lnTo>
                    <a:cubicBezTo>
                      <a:pt x="5" y="7"/>
                      <a:pt x="1" y="12"/>
                      <a:pt x="1" y="17"/>
                    </a:cubicBezTo>
                    <a:cubicBezTo>
                      <a:pt x="1" y="21"/>
                      <a:pt x="1" y="26"/>
                      <a:pt x="5" y="31"/>
                    </a:cubicBezTo>
                    <a:lnTo>
                      <a:pt x="21" y="31"/>
                    </a:lnTo>
                    <a:lnTo>
                      <a:pt x="21" y="26"/>
                    </a:lnTo>
                    <a:lnTo>
                      <a:pt x="26" y="26"/>
                    </a:lnTo>
                    <a:lnTo>
                      <a:pt x="26" y="21"/>
                    </a:lnTo>
                    <a:lnTo>
                      <a:pt x="31" y="17"/>
                    </a:lnTo>
                    <a:cubicBezTo>
                      <a:pt x="31" y="7"/>
                      <a:pt x="21" y="1"/>
                      <a:pt x="16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6" name="Google Shape;1056;p29"/>
              <p:cNvSpPr/>
              <p:nvPr/>
            </p:nvSpPr>
            <p:spPr>
              <a:xfrm>
                <a:off x="5716700" y="3858900"/>
                <a:ext cx="650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5" extrusionOk="0">
                    <a:moveTo>
                      <a:pt x="5" y="0"/>
                    </a:moveTo>
                    <a:lnTo>
                      <a:pt x="5" y="5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0" y="20"/>
                    </a:lnTo>
                    <a:lnTo>
                      <a:pt x="5" y="20"/>
                    </a:lnTo>
                    <a:lnTo>
                      <a:pt x="5" y="24"/>
                    </a:lnTo>
                    <a:lnTo>
                      <a:pt x="15" y="24"/>
                    </a:lnTo>
                    <a:cubicBezTo>
                      <a:pt x="21" y="24"/>
                      <a:pt x="21" y="24"/>
                      <a:pt x="26" y="20"/>
                    </a:cubicBezTo>
                    <a:lnTo>
                      <a:pt x="26" y="10"/>
                    </a:lnTo>
                    <a:lnTo>
                      <a:pt x="26" y="5"/>
                    </a:lnTo>
                    <a:cubicBezTo>
                      <a:pt x="21" y="0"/>
                      <a:pt x="15" y="0"/>
                      <a:pt x="10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7" name="Google Shape;1057;p29"/>
              <p:cNvSpPr/>
              <p:nvPr/>
            </p:nvSpPr>
            <p:spPr>
              <a:xfrm>
                <a:off x="5716575" y="3848825"/>
                <a:ext cx="6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31" extrusionOk="0">
                    <a:moveTo>
                      <a:pt x="10" y="0"/>
                    </a:moveTo>
                    <a:cubicBezTo>
                      <a:pt x="5" y="0"/>
                      <a:pt x="0" y="5"/>
                      <a:pt x="0" y="16"/>
                    </a:cubicBezTo>
                    <a:lnTo>
                      <a:pt x="0" y="21"/>
                    </a:lnTo>
                    <a:lnTo>
                      <a:pt x="0" y="26"/>
                    </a:lnTo>
                    <a:lnTo>
                      <a:pt x="5" y="26"/>
                    </a:lnTo>
                    <a:lnTo>
                      <a:pt x="10" y="31"/>
                    </a:lnTo>
                    <a:cubicBezTo>
                      <a:pt x="15" y="31"/>
                      <a:pt x="20" y="26"/>
                      <a:pt x="20" y="26"/>
                    </a:cubicBezTo>
                    <a:cubicBezTo>
                      <a:pt x="26" y="21"/>
                      <a:pt x="26" y="16"/>
                      <a:pt x="26" y="11"/>
                    </a:cubicBezTo>
                    <a:lnTo>
                      <a:pt x="20" y="5"/>
                    </a:lnTo>
                    <a:lnTo>
                      <a:pt x="15" y="5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8" name="Google Shape;1058;p29"/>
              <p:cNvSpPr/>
              <p:nvPr/>
            </p:nvSpPr>
            <p:spPr>
              <a:xfrm>
                <a:off x="5715950" y="3855375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14" y="0"/>
                    </a:moveTo>
                    <a:cubicBezTo>
                      <a:pt x="14" y="0"/>
                      <a:pt x="14" y="5"/>
                      <a:pt x="10" y="5"/>
                    </a:cubicBezTo>
                    <a:lnTo>
                      <a:pt x="5" y="5"/>
                    </a:lnTo>
                    <a:lnTo>
                      <a:pt x="5" y="10"/>
                    </a:lnTo>
                    <a:cubicBezTo>
                      <a:pt x="0" y="10"/>
                      <a:pt x="0" y="15"/>
                      <a:pt x="0" y="21"/>
                    </a:cubicBezTo>
                    <a:lnTo>
                      <a:pt x="5" y="26"/>
                    </a:lnTo>
                    <a:lnTo>
                      <a:pt x="10" y="30"/>
                    </a:lnTo>
                    <a:lnTo>
                      <a:pt x="21" y="30"/>
                    </a:lnTo>
                    <a:lnTo>
                      <a:pt x="25" y="26"/>
                    </a:lnTo>
                    <a:lnTo>
                      <a:pt x="30" y="21"/>
                    </a:lnTo>
                    <a:cubicBezTo>
                      <a:pt x="30" y="10"/>
                      <a:pt x="25" y="10"/>
                      <a:pt x="25" y="5"/>
                    </a:cubicBezTo>
                    <a:cubicBezTo>
                      <a:pt x="21" y="5"/>
                      <a:pt x="21" y="0"/>
                      <a:pt x="14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9" name="Google Shape;1059;p29"/>
              <p:cNvSpPr/>
              <p:nvPr/>
            </p:nvSpPr>
            <p:spPr>
              <a:xfrm>
                <a:off x="5718825" y="3854975"/>
                <a:ext cx="6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7" h="26" extrusionOk="0">
                    <a:moveTo>
                      <a:pt x="15" y="1"/>
                    </a:moveTo>
                    <a:cubicBezTo>
                      <a:pt x="10" y="1"/>
                      <a:pt x="6" y="7"/>
                      <a:pt x="1" y="11"/>
                    </a:cubicBezTo>
                    <a:lnTo>
                      <a:pt x="1" y="16"/>
                    </a:lnTo>
                    <a:lnTo>
                      <a:pt x="1" y="21"/>
                    </a:lnTo>
                    <a:lnTo>
                      <a:pt x="6" y="21"/>
                    </a:lnTo>
                    <a:lnTo>
                      <a:pt x="6" y="26"/>
                    </a:lnTo>
                    <a:lnTo>
                      <a:pt x="15" y="26"/>
                    </a:lnTo>
                    <a:cubicBezTo>
                      <a:pt x="20" y="26"/>
                      <a:pt x="20" y="26"/>
                      <a:pt x="26" y="21"/>
                    </a:cubicBezTo>
                    <a:lnTo>
                      <a:pt x="26" y="11"/>
                    </a:lnTo>
                    <a:lnTo>
                      <a:pt x="26" y="7"/>
                    </a:lnTo>
                    <a:lnTo>
                      <a:pt x="20" y="7"/>
                    </a:lnTo>
                    <a:lnTo>
                      <a:pt x="20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0" name="Google Shape;1060;p29"/>
              <p:cNvSpPr/>
              <p:nvPr/>
            </p:nvSpPr>
            <p:spPr>
              <a:xfrm>
                <a:off x="5710775" y="3850850"/>
                <a:ext cx="6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7" h="31" extrusionOk="0">
                    <a:moveTo>
                      <a:pt x="10" y="0"/>
                    </a:moveTo>
                    <a:lnTo>
                      <a:pt x="6" y="5"/>
                    </a:lnTo>
                    <a:lnTo>
                      <a:pt x="1" y="5"/>
                    </a:lnTo>
                    <a:lnTo>
                      <a:pt x="1" y="10"/>
                    </a:lnTo>
                    <a:lnTo>
                      <a:pt x="1" y="15"/>
                    </a:lnTo>
                    <a:lnTo>
                      <a:pt x="1" y="26"/>
                    </a:lnTo>
                    <a:lnTo>
                      <a:pt x="6" y="30"/>
                    </a:lnTo>
                    <a:lnTo>
                      <a:pt x="10" y="30"/>
                    </a:lnTo>
                    <a:cubicBezTo>
                      <a:pt x="16" y="30"/>
                      <a:pt x="21" y="30"/>
                      <a:pt x="21" y="26"/>
                    </a:cubicBezTo>
                    <a:cubicBezTo>
                      <a:pt x="26" y="26"/>
                      <a:pt x="26" y="21"/>
                      <a:pt x="26" y="21"/>
                    </a:cubicBezTo>
                    <a:lnTo>
                      <a:pt x="26" y="15"/>
                    </a:lnTo>
                    <a:lnTo>
                      <a:pt x="26" y="10"/>
                    </a:lnTo>
                    <a:lnTo>
                      <a:pt x="21" y="5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1" name="Google Shape;1061;p29"/>
              <p:cNvSpPr/>
              <p:nvPr/>
            </p:nvSpPr>
            <p:spPr>
              <a:xfrm>
                <a:off x="5710900" y="3854375"/>
                <a:ext cx="775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5" extrusionOk="0">
                    <a:moveTo>
                      <a:pt x="16" y="0"/>
                    </a:moveTo>
                    <a:cubicBezTo>
                      <a:pt x="11" y="0"/>
                      <a:pt x="11" y="0"/>
                      <a:pt x="5" y="5"/>
                    </a:cubicBezTo>
                    <a:cubicBezTo>
                      <a:pt x="5" y="5"/>
                      <a:pt x="1" y="10"/>
                      <a:pt x="1" y="15"/>
                    </a:cubicBezTo>
                    <a:lnTo>
                      <a:pt x="5" y="20"/>
                    </a:lnTo>
                    <a:lnTo>
                      <a:pt x="5" y="25"/>
                    </a:lnTo>
                    <a:lnTo>
                      <a:pt x="16" y="25"/>
                    </a:lnTo>
                    <a:cubicBezTo>
                      <a:pt x="21" y="25"/>
                      <a:pt x="26" y="25"/>
                      <a:pt x="31" y="20"/>
                    </a:cubicBezTo>
                    <a:cubicBezTo>
                      <a:pt x="31" y="15"/>
                      <a:pt x="31" y="10"/>
                      <a:pt x="26" y="5"/>
                    </a:cubicBez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2" name="Google Shape;1062;p29"/>
              <p:cNvSpPr/>
              <p:nvPr/>
            </p:nvSpPr>
            <p:spPr>
              <a:xfrm>
                <a:off x="5710775" y="3856875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16" y="1"/>
                    </a:moveTo>
                    <a:cubicBezTo>
                      <a:pt x="10" y="1"/>
                      <a:pt x="10" y="1"/>
                      <a:pt x="10" y="5"/>
                    </a:cubicBezTo>
                    <a:lnTo>
                      <a:pt x="6" y="5"/>
                    </a:lnTo>
                    <a:lnTo>
                      <a:pt x="1" y="10"/>
                    </a:lnTo>
                    <a:cubicBezTo>
                      <a:pt x="1" y="15"/>
                      <a:pt x="1" y="21"/>
                      <a:pt x="6" y="26"/>
                    </a:cubicBezTo>
                    <a:cubicBezTo>
                      <a:pt x="6" y="26"/>
                      <a:pt x="10" y="31"/>
                      <a:pt x="16" y="31"/>
                    </a:cubicBezTo>
                    <a:cubicBezTo>
                      <a:pt x="21" y="26"/>
                      <a:pt x="26" y="26"/>
                      <a:pt x="26" y="21"/>
                    </a:cubicBezTo>
                    <a:cubicBezTo>
                      <a:pt x="31" y="21"/>
                      <a:pt x="31" y="15"/>
                      <a:pt x="26" y="10"/>
                    </a:cubicBezTo>
                    <a:lnTo>
                      <a:pt x="26" y="5"/>
                    </a:lnTo>
                    <a:cubicBezTo>
                      <a:pt x="21" y="5"/>
                      <a:pt x="21" y="1"/>
                      <a:pt x="16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3" name="Google Shape;1063;p29"/>
              <p:cNvSpPr/>
              <p:nvPr/>
            </p:nvSpPr>
            <p:spPr>
              <a:xfrm>
                <a:off x="5713275" y="3861400"/>
                <a:ext cx="80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2" h="26" extrusionOk="0">
                    <a:moveTo>
                      <a:pt x="7" y="0"/>
                    </a:moveTo>
                    <a:lnTo>
                      <a:pt x="7" y="5"/>
                    </a:lnTo>
                    <a:lnTo>
                      <a:pt x="1" y="10"/>
                    </a:lnTo>
                    <a:lnTo>
                      <a:pt x="1" y="15"/>
                    </a:lnTo>
                    <a:lnTo>
                      <a:pt x="7" y="21"/>
                    </a:lnTo>
                    <a:lnTo>
                      <a:pt x="12" y="26"/>
                    </a:lnTo>
                    <a:lnTo>
                      <a:pt x="17" y="26"/>
                    </a:lnTo>
                    <a:cubicBezTo>
                      <a:pt x="26" y="26"/>
                      <a:pt x="31" y="15"/>
                      <a:pt x="31" y="10"/>
                    </a:cubicBezTo>
                    <a:lnTo>
                      <a:pt x="26" y="10"/>
                    </a:lnTo>
                    <a:lnTo>
                      <a:pt x="26" y="5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4" name="Google Shape;1064;p29"/>
              <p:cNvSpPr/>
              <p:nvPr/>
            </p:nvSpPr>
            <p:spPr>
              <a:xfrm>
                <a:off x="5717050" y="3850850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16" y="0"/>
                    </a:moveTo>
                    <a:cubicBezTo>
                      <a:pt x="7" y="0"/>
                      <a:pt x="1" y="5"/>
                      <a:pt x="1" y="15"/>
                    </a:cubicBezTo>
                    <a:cubicBezTo>
                      <a:pt x="1" y="21"/>
                      <a:pt x="7" y="26"/>
                      <a:pt x="16" y="26"/>
                    </a:cubicBezTo>
                    <a:lnTo>
                      <a:pt x="21" y="26"/>
                    </a:lnTo>
                    <a:lnTo>
                      <a:pt x="26" y="21"/>
                    </a:lnTo>
                    <a:cubicBezTo>
                      <a:pt x="31" y="15"/>
                      <a:pt x="26" y="5"/>
                      <a:pt x="21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5" name="Google Shape;1065;p29"/>
              <p:cNvSpPr/>
              <p:nvPr/>
            </p:nvSpPr>
            <p:spPr>
              <a:xfrm>
                <a:off x="5709775" y="3856375"/>
                <a:ext cx="6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7" h="31" extrusionOk="0">
                    <a:moveTo>
                      <a:pt x="6" y="0"/>
                    </a:moveTo>
                    <a:lnTo>
                      <a:pt x="6" y="5"/>
                    </a:lnTo>
                    <a:cubicBezTo>
                      <a:pt x="1" y="5"/>
                      <a:pt x="1" y="11"/>
                      <a:pt x="1" y="16"/>
                    </a:cubicBezTo>
                    <a:cubicBezTo>
                      <a:pt x="1" y="21"/>
                      <a:pt x="1" y="25"/>
                      <a:pt x="6" y="25"/>
                    </a:cubicBezTo>
                    <a:lnTo>
                      <a:pt x="11" y="30"/>
                    </a:lnTo>
                    <a:lnTo>
                      <a:pt x="15" y="30"/>
                    </a:lnTo>
                    <a:lnTo>
                      <a:pt x="20" y="25"/>
                    </a:lnTo>
                    <a:cubicBezTo>
                      <a:pt x="26" y="21"/>
                      <a:pt x="26" y="16"/>
                      <a:pt x="26" y="11"/>
                    </a:cubicBezTo>
                    <a:cubicBezTo>
                      <a:pt x="20" y="5"/>
                      <a:pt x="20" y="0"/>
                      <a:pt x="11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6" name="Google Shape;1066;p29"/>
              <p:cNvSpPr/>
              <p:nvPr/>
            </p:nvSpPr>
            <p:spPr>
              <a:xfrm>
                <a:off x="5712300" y="3849700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5" y="0"/>
                    </a:moveTo>
                    <a:lnTo>
                      <a:pt x="5" y="6"/>
                    </a:lnTo>
                    <a:lnTo>
                      <a:pt x="0" y="6"/>
                    </a:lnTo>
                    <a:lnTo>
                      <a:pt x="0" y="16"/>
                    </a:lnTo>
                    <a:lnTo>
                      <a:pt x="0" y="21"/>
                    </a:lnTo>
                    <a:lnTo>
                      <a:pt x="5" y="21"/>
                    </a:lnTo>
                    <a:lnTo>
                      <a:pt x="5" y="26"/>
                    </a:lnTo>
                    <a:lnTo>
                      <a:pt x="16" y="26"/>
                    </a:lnTo>
                    <a:cubicBezTo>
                      <a:pt x="21" y="26"/>
                      <a:pt x="25" y="21"/>
                      <a:pt x="25" y="21"/>
                    </a:cubicBezTo>
                    <a:cubicBezTo>
                      <a:pt x="30" y="16"/>
                      <a:pt x="30" y="16"/>
                      <a:pt x="30" y="11"/>
                    </a:cubicBezTo>
                    <a:lnTo>
                      <a:pt x="25" y="6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7" name="Google Shape;1067;p29"/>
              <p:cNvSpPr/>
              <p:nvPr/>
            </p:nvSpPr>
            <p:spPr>
              <a:xfrm>
                <a:off x="5710650" y="3855600"/>
                <a:ext cx="6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7" h="27" extrusionOk="0">
                    <a:moveTo>
                      <a:pt x="6" y="1"/>
                    </a:moveTo>
                    <a:lnTo>
                      <a:pt x="6" y="6"/>
                    </a:lnTo>
                    <a:lnTo>
                      <a:pt x="1" y="6"/>
                    </a:lnTo>
                    <a:lnTo>
                      <a:pt x="1" y="12"/>
                    </a:lnTo>
                    <a:lnTo>
                      <a:pt x="1" y="17"/>
                    </a:lnTo>
                    <a:lnTo>
                      <a:pt x="1" y="21"/>
                    </a:lnTo>
                    <a:lnTo>
                      <a:pt x="1" y="26"/>
                    </a:lnTo>
                    <a:lnTo>
                      <a:pt x="21" y="26"/>
                    </a:lnTo>
                    <a:lnTo>
                      <a:pt x="21" y="21"/>
                    </a:lnTo>
                    <a:cubicBezTo>
                      <a:pt x="21" y="21"/>
                      <a:pt x="26" y="21"/>
                      <a:pt x="26" y="17"/>
                    </a:cubicBezTo>
                    <a:lnTo>
                      <a:pt x="21" y="12"/>
                    </a:lnTo>
                    <a:lnTo>
                      <a:pt x="21" y="6"/>
                    </a:lnTo>
                    <a:cubicBezTo>
                      <a:pt x="15" y="6"/>
                      <a:pt x="15" y="1"/>
                      <a:pt x="11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8" name="Google Shape;1068;p29"/>
              <p:cNvSpPr/>
              <p:nvPr/>
            </p:nvSpPr>
            <p:spPr>
              <a:xfrm>
                <a:off x="5711650" y="3855500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16" y="0"/>
                    </a:moveTo>
                    <a:cubicBezTo>
                      <a:pt x="12" y="0"/>
                      <a:pt x="6" y="0"/>
                      <a:pt x="1" y="10"/>
                    </a:cubicBezTo>
                    <a:lnTo>
                      <a:pt x="1" y="16"/>
                    </a:lnTo>
                    <a:lnTo>
                      <a:pt x="6" y="21"/>
                    </a:lnTo>
                    <a:lnTo>
                      <a:pt x="6" y="25"/>
                    </a:lnTo>
                    <a:lnTo>
                      <a:pt x="16" y="25"/>
                    </a:lnTo>
                    <a:cubicBezTo>
                      <a:pt x="21" y="25"/>
                      <a:pt x="21" y="25"/>
                      <a:pt x="26" y="21"/>
                    </a:cubicBezTo>
                    <a:cubicBezTo>
                      <a:pt x="26" y="16"/>
                      <a:pt x="31" y="16"/>
                      <a:pt x="31" y="10"/>
                    </a:cubicBezTo>
                    <a:lnTo>
                      <a:pt x="26" y="5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9" name="Google Shape;1069;p29"/>
              <p:cNvSpPr/>
              <p:nvPr/>
            </p:nvSpPr>
            <p:spPr>
              <a:xfrm>
                <a:off x="5710425" y="3854850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10" y="1"/>
                    </a:moveTo>
                    <a:lnTo>
                      <a:pt x="5" y="6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0" y="21"/>
                    </a:lnTo>
                    <a:lnTo>
                      <a:pt x="5" y="26"/>
                    </a:lnTo>
                    <a:cubicBezTo>
                      <a:pt x="5" y="26"/>
                      <a:pt x="5" y="31"/>
                      <a:pt x="10" y="31"/>
                    </a:cubicBezTo>
                    <a:lnTo>
                      <a:pt x="15" y="31"/>
                    </a:lnTo>
                    <a:lnTo>
                      <a:pt x="15" y="26"/>
                    </a:lnTo>
                    <a:lnTo>
                      <a:pt x="24" y="26"/>
                    </a:lnTo>
                    <a:cubicBezTo>
                      <a:pt x="30" y="21"/>
                      <a:pt x="30" y="16"/>
                      <a:pt x="30" y="12"/>
                    </a:cubicBezTo>
                    <a:cubicBezTo>
                      <a:pt x="24" y="6"/>
                      <a:pt x="20" y="1"/>
                      <a:pt x="15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0" name="Google Shape;1070;p29"/>
              <p:cNvSpPr/>
              <p:nvPr/>
            </p:nvSpPr>
            <p:spPr>
              <a:xfrm>
                <a:off x="5710150" y="3852725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5" y="0"/>
                    </a:moveTo>
                    <a:lnTo>
                      <a:pt x="0" y="6"/>
                    </a:lnTo>
                    <a:lnTo>
                      <a:pt x="0" y="11"/>
                    </a:lnTo>
                    <a:lnTo>
                      <a:pt x="0" y="16"/>
                    </a:lnTo>
                    <a:lnTo>
                      <a:pt x="5" y="21"/>
                    </a:lnTo>
                    <a:lnTo>
                      <a:pt x="11" y="25"/>
                    </a:lnTo>
                    <a:lnTo>
                      <a:pt x="16" y="25"/>
                    </a:lnTo>
                    <a:lnTo>
                      <a:pt x="21" y="21"/>
                    </a:lnTo>
                    <a:lnTo>
                      <a:pt x="26" y="21"/>
                    </a:lnTo>
                    <a:lnTo>
                      <a:pt x="26" y="16"/>
                    </a:lnTo>
                    <a:lnTo>
                      <a:pt x="26" y="11"/>
                    </a:lnTo>
                    <a:lnTo>
                      <a:pt x="26" y="6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1" name="Google Shape;1071;p29"/>
              <p:cNvSpPr/>
              <p:nvPr/>
            </p:nvSpPr>
            <p:spPr>
              <a:xfrm>
                <a:off x="5711525" y="3858000"/>
                <a:ext cx="102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41" h="31" extrusionOk="0">
                    <a:moveTo>
                      <a:pt x="17" y="0"/>
                    </a:moveTo>
                    <a:cubicBezTo>
                      <a:pt x="6" y="0"/>
                      <a:pt x="1" y="11"/>
                      <a:pt x="1" y="21"/>
                    </a:cubicBezTo>
                    <a:lnTo>
                      <a:pt x="1" y="25"/>
                    </a:lnTo>
                    <a:lnTo>
                      <a:pt x="6" y="25"/>
                    </a:lnTo>
                    <a:lnTo>
                      <a:pt x="6" y="30"/>
                    </a:lnTo>
                    <a:lnTo>
                      <a:pt x="17" y="30"/>
                    </a:lnTo>
                    <a:cubicBezTo>
                      <a:pt x="21" y="30"/>
                      <a:pt x="21" y="30"/>
                      <a:pt x="26" y="25"/>
                    </a:cubicBezTo>
                    <a:cubicBezTo>
                      <a:pt x="36" y="25"/>
                      <a:pt x="41" y="16"/>
                      <a:pt x="36" y="11"/>
                    </a:cubicBezTo>
                    <a:lnTo>
                      <a:pt x="36" y="6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2" name="Google Shape;1072;p29"/>
              <p:cNvSpPr/>
              <p:nvPr/>
            </p:nvSpPr>
            <p:spPr>
              <a:xfrm>
                <a:off x="5713425" y="3857000"/>
                <a:ext cx="6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31" extrusionOk="0">
                    <a:moveTo>
                      <a:pt x="11" y="0"/>
                    </a:moveTo>
                    <a:cubicBezTo>
                      <a:pt x="6" y="0"/>
                      <a:pt x="6" y="5"/>
                      <a:pt x="1" y="5"/>
                    </a:cubicBezTo>
                    <a:lnTo>
                      <a:pt x="1" y="16"/>
                    </a:lnTo>
                    <a:lnTo>
                      <a:pt x="1" y="21"/>
                    </a:lnTo>
                    <a:lnTo>
                      <a:pt x="1" y="26"/>
                    </a:lnTo>
                    <a:lnTo>
                      <a:pt x="6" y="26"/>
                    </a:lnTo>
                    <a:lnTo>
                      <a:pt x="6" y="30"/>
                    </a:lnTo>
                    <a:lnTo>
                      <a:pt x="11" y="30"/>
                    </a:lnTo>
                    <a:cubicBezTo>
                      <a:pt x="15" y="30"/>
                      <a:pt x="20" y="26"/>
                      <a:pt x="20" y="26"/>
                    </a:cubicBezTo>
                    <a:cubicBezTo>
                      <a:pt x="25" y="21"/>
                      <a:pt x="25" y="16"/>
                      <a:pt x="20" y="10"/>
                    </a:cubicBezTo>
                    <a:cubicBezTo>
                      <a:pt x="20" y="5"/>
                      <a:pt x="15" y="0"/>
                      <a:pt x="11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3" name="Google Shape;1073;p29"/>
              <p:cNvSpPr/>
              <p:nvPr/>
            </p:nvSpPr>
            <p:spPr>
              <a:xfrm>
                <a:off x="5714800" y="3851075"/>
                <a:ext cx="65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7" extrusionOk="0">
                    <a:moveTo>
                      <a:pt x="11" y="1"/>
                    </a:moveTo>
                    <a:lnTo>
                      <a:pt x="6" y="6"/>
                    </a:lnTo>
                    <a:lnTo>
                      <a:pt x="0" y="12"/>
                    </a:lnTo>
                    <a:lnTo>
                      <a:pt x="0" y="17"/>
                    </a:lnTo>
                    <a:lnTo>
                      <a:pt x="6" y="21"/>
                    </a:lnTo>
                    <a:lnTo>
                      <a:pt x="6" y="26"/>
                    </a:lnTo>
                    <a:lnTo>
                      <a:pt x="26" y="26"/>
                    </a:lnTo>
                    <a:lnTo>
                      <a:pt x="26" y="21"/>
                    </a:lnTo>
                    <a:lnTo>
                      <a:pt x="26" y="17"/>
                    </a:lnTo>
                    <a:lnTo>
                      <a:pt x="26" y="12"/>
                    </a:lnTo>
                    <a:lnTo>
                      <a:pt x="26" y="6"/>
                    </a:lnTo>
                    <a:lnTo>
                      <a:pt x="21" y="6"/>
                    </a:lnTo>
                    <a:lnTo>
                      <a:pt x="16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4" name="Google Shape;1074;p29"/>
              <p:cNvSpPr/>
              <p:nvPr/>
            </p:nvSpPr>
            <p:spPr>
              <a:xfrm>
                <a:off x="5717575" y="3860250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5" y="1"/>
                    </a:moveTo>
                    <a:lnTo>
                      <a:pt x="5" y="7"/>
                    </a:lnTo>
                    <a:cubicBezTo>
                      <a:pt x="5" y="7"/>
                      <a:pt x="0" y="11"/>
                      <a:pt x="5" y="16"/>
                    </a:cubicBezTo>
                    <a:lnTo>
                      <a:pt x="5" y="21"/>
                    </a:lnTo>
                    <a:lnTo>
                      <a:pt x="10" y="21"/>
                    </a:lnTo>
                    <a:lnTo>
                      <a:pt x="16" y="26"/>
                    </a:lnTo>
                    <a:lnTo>
                      <a:pt x="21" y="26"/>
                    </a:lnTo>
                    <a:lnTo>
                      <a:pt x="25" y="21"/>
                    </a:lnTo>
                    <a:lnTo>
                      <a:pt x="25" y="16"/>
                    </a:lnTo>
                    <a:lnTo>
                      <a:pt x="30" y="16"/>
                    </a:lnTo>
                    <a:lnTo>
                      <a:pt x="30" y="11"/>
                    </a:lnTo>
                    <a:lnTo>
                      <a:pt x="25" y="7"/>
                    </a:lnTo>
                    <a:lnTo>
                      <a:pt x="25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5" name="Google Shape;1075;p29"/>
              <p:cNvSpPr/>
              <p:nvPr/>
            </p:nvSpPr>
            <p:spPr>
              <a:xfrm>
                <a:off x="5714675" y="3861900"/>
                <a:ext cx="650" cy="800"/>
              </a:xfrm>
              <a:custGeom>
                <a:avLst/>
                <a:gdLst/>
                <a:ahLst/>
                <a:cxnLst/>
                <a:rect l="l" t="t" r="r" b="b"/>
                <a:pathLst>
                  <a:path w="26" h="32" extrusionOk="0">
                    <a:moveTo>
                      <a:pt x="11" y="1"/>
                    </a:moveTo>
                    <a:lnTo>
                      <a:pt x="11" y="6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15"/>
                    </a:lnTo>
                    <a:cubicBezTo>
                      <a:pt x="0" y="25"/>
                      <a:pt x="5" y="31"/>
                      <a:pt x="11" y="31"/>
                    </a:cubicBezTo>
                    <a:lnTo>
                      <a:pt x="21" y="31"/>
                    </a:lnTo>
                    <a:lnTo>
                      <a:pt x="21" y="25"/>
                    </a:lnTo>
                    <a:lnTo>
                      <a:pt x="26" y="20"/>
                    </a:lnTo>
                    <a:cubicBezTo>
                      <a:pt x="26" y="20"/>
                      <a:pt x="26" y="11"/>
                      <a:pt x="21" y="6"/>
                    </a:cubicBezTo>
                    <a:cubicBezTo>
                      <a:pt x="21" y="6"/>
                      <a:pt x="16" y="1"/>
                      <a:pt x="11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6" name="Google Shape;1076;p29"/>
              <p:cNvSpPr/>
              <p:nvPr/>
            </p:nvSpPr>
            <p:spPr>
              <a:xfrm>
                <a:off x="5719475" y="3865675"/>
                <a:ext cx="625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5" extrusionOk="0">
                    <a:moveTo>
                      <a:pt x="10" y="1"/>
                    </a:moveTo>
                    <a:cubicBezTo>
                      <a:pt x="10" y="1"/>
                      <a:pt x="5" y="1"/>
                      <a:pt x="0" y="6"/>
                    </a:cubicBezTo>
                    <a:lnTo>
                      <a:pt x="0" y="15"/>
                    </a:lnTo>
                    <a:lnTo>
                      <a:pt x="0" y="20"/>
                    </a:lnTo>
                    <a:lnTo>
                      <a:pt x="5" y="20"/>
                    </a:lnTo>
                    <a:lnTo>
                      <a:pt x="5" y="25"/>
                    </a:lnTo>
                    <a:lnTo>
                      <a:pt x="15" y="25"/>
                    </a:lnTo>
                    <a:cubicBezTo>
                      <a:pt x="15" y="25"/>
                      <a:pt x="19" y="25"/>
                      <a:pt x="24" y="20"/>
                    </a:cubicBezTo>
                    <a:lnTo>
                      <a:pt x="24" y="15"/>
                    </a:lnTo>
                    <a:lnTo>
                      <a:pt x="24" y="6"/>
                    </a:lnTo>
                    <a:cubicBezTo>
                      <a:pt x="19" y="1"/>
                      <a:pt x="15" y="1"/>
                      <a:pt x="10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7" name="Google Shape;1077;p29"/>
              <p:cNvSpPr/>
              <p:nvPr/>
            </p:nvSpPr>
            <p:spPr>
              <a:xfrm>
                <a:off x="5717325" y="3852975"/>
                <a:ext cx="7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7" extrusionOk="0">
                    <a:moveTo>
                      <a:pt x="5" y="1"/>
                    </a:moveTo>
                    <a:lnTo>
                      <a:pt x="5" y="6"/>
                    </a:lnTo>
                    <a:lnTo>
                      <a:pt x="1" y="11"/>
                    </a:lnTo>
                    <a:lnTo>
                      <a:pt x="1" y="15"/>
                    </a:lnTo>
                    <a:lnTo>
                      <a:pt x="5" y="20"/>
                    </a:lnTo>
                    <a:lnTo>
                      <a:pt x="5" y="26"/>
                    </a:lnTo>
                    <a:lnTo>
                      <a:pt x="26" y="26"/>
                    </a:lnTo>
                    <a:lnTo>
                      <a:pt x="26" y="20"/>
                    </a:lnTo>
                    <a:cubicBezTo>
                      <a:pt x="31" y="15"/>
                      <a:pt x="31" y="11"/>
                      <a:pt x="26" y="6"/>
                    </a:cubicBezTo>
                    <a:cubicBezTo>
                      <a:pt x="26" y="1"/>
                      <a:pt x="20" y="1"/>
                      <a:pt x="15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8" name="Google Shape;1078;p29"/>
              <p:cNvSpPr/>
              <p:nvPr/>
            </p:nvSpPr>
            <p:spPr>
              <a:xfrm>
                <a:off x="5719475" y="3860400"/>
                <a:ext cx="625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5" extrusionOk="0">
                    <a:moveTo>
                      <a:pt x="10" y="1"/>
                    </a:moveTo>
                    <a:lnTo>
                      <a:pt x="5" y="5"/>
                    </a:lnTo>
                    <a:lnTo>
                      <a:pt x="5" y="10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5" y="20"/>
                    </a:lnTo>
                    <a:lnTo>
                      <a:pt x="5" y="25"/>
                    </a:lnTo>
                    <a:lnTo>
                      <a:pt x="19" y="25"/>
                    </a:lnTo>
                    <a:lnTo>
                      <a:pt x="24" y="20"/>
                    </a:lnTo>
                    <a:lnTo>
                      <a:pt x="24" y="15"/>
                    </a:lnTo>
                    <a:cubicBezTo>
                      <a:pt x="24" y="5"/>
                      <a:pt x="19" y="1"/>
                      <a:pt x="15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9" name="Google Shape;1079;p29"/>
              <p:cNvSpPr/>
              <p:nvPr/>
            </p:nvSpPr>
            <p:spPr>
              <a:xfrm>
                <a:off x="5712050" y="3854375"/>
                <a:ext cx="775" cy="1025"/>
              </a:xfrm>
              <a:custGeom>
                <a:avLst/>
                <a:gdLst/>
                <a:ahLst/>
                <a:cxnLst/>
                <a:rect l="l" t="t" r="r" b="b"/>
                <a:pathLst>
                  <a:path w="31" h="41" extrusionOk="0">
                    <a:moveTo>
                      <a:pt x="20" y="0"/>
                    </a:moveTo>
                    <a:cubicBezTo>
                      <a:pt x="15" y="0"/>
                      <a:pt x="10" y="5"/>
                      <a:pt x="10" y="5"/>
                    </a:cubicBezTo>
                    <a:lnTo>
                      <a:pt x="10" y="10"/>
                    </a:lnTo>
                    <a:lnTo>
                      <a:pt x="5" y="10"/>
                    </a:lnTo>
                    <a:lnTo>
                      <a:pt x="5" y="15"/>
                    </a:lnTo>
                    <a:lnTo>
                      <a:pt x="0" y="15"/>
                    </a:lnTo>
                    <a:lnTo>
                      <a:pt x="0" y="20"/>
                    </a:lnTo>
                    <a:lnTo>
                      <a:pt x="0" y="25"/>
                    </a:lnTo>
                    <a:lnTo>
                      <a:pt x="0" y="31"/>
                    </a:lnTo>
                    <a:lnTo>
                      <a:pt x="0" y="35"/>
                    </a:lnTo>
                    <a:lnTo>
                      <a:pt x="5" y="40"/>
                    </a:lnTo>
                    <a:lnTo>
                      <a:pt x="10" y="40"/>
                    </a:lnTo>
                    <a:cubicBezTo>
                      <a:pt x="15" y="40"/>
                      <a:pt x="15" y="40"/>
                      <a:pt x="20" y="35"/>
                    </a:cubicBezTo>
                    <a:lnTo>
                      <a:pt x="26" y="31"/>
                    </a:lnTo>
                    <a:lnTo>
                      <a:pt x="26" y="25"/>
                    </a:lnTo>
                    <a:lnTo>
                      <a:pt x="31" y="25"/>
                    </a:lnTo>
                    <a:lnTo>
                      <a:pt x="31" y="20"/>
                    </a:lnTo>
                    <a:lnTo>
                      <a:pt x="31" y="15"/>
                    </a:lnTo>
                    <a:lnTo>
                      <a:pt x="31" y="10"/>
                    </a:lnTo>
                    <a:lnTo>
                      <a:pt x="31" y="5"/>
                    </a:lnTo>
                    <a:lnTo>
                      <a:pt x="26" y="5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0" name="Google Shape;1080;p29"/>
              <p:cNvSpPr/>
              <p:nvPr/>
            </p:nvSpPr>
            <p:spPr>
              <a:xfrm>
                <a:off x="5714425" y="3858150"/>
                <a:ext cx="775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5" extrusionOk="0">
                    <a:moveTo>
                      <a:pt x="15" y="0"/>
                    </a:moveTo>
                    <a:cubicBezTo>
                      <a:pt x="10" y="0"/>
                      <a:pt x="10" y="0"/>
                      <a:pt x="6" y="5"/>
                    </a:cubicBezTo>
                    <a:cubicBezTo>
                      <a:pt x="6" y="10"/>
                      <a:pt x="1" y="10"/>
                      <a:pt x="6" y="15"/>
                    </a:cubicBezTo>
                    <a:lnTo>
                      <a:pt x="6" y="19"/>
                    </a:lnTo>
                    <a:lnTo>
                      <a:pt x="6" y="24"/>
                    </a:lnTo>
                    <a:lnTo>
                      <a:pt x="15" y="24"/>
                    </a:lnTo>
                    <a:cubicBezTo>
                      <a:pt x="21" y="24"/>
                      <a:pt x="26" y="24"/>
                      <a:pt x="26" y="19"/>
                    </a:cubicBezTo>
                    <a:cubicBezTo>
                      <a:pt x="31" y="19"/>
                      <a:pt x="31" y="15"/>
                      <a:pt x="31" y="10"/>
                    </a:cubicBezTo>
                    <a:lnTo>
                      <a:pt x="26" y="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1" name="Google Shape;1081;p29"/>
              <p:cNvSpPr/>
              <p:nvPr/>
            </p:nvSpPr>
            <p:spPr>
              <a:xfrm>
                <a:off x="5718075" y="3845450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5" y="0"/>
                    </a:moveTo>
                    <a:lnTo>
                      <a:pt x="5" y="5"/>
                    </a:lnTo>
                    <a:lnTo>
                      <a:pt x="1" y="5"/>
                    </a:lnTo>
                    <a:lnTo>
                      <a:pt x="1" y="10"/>
                    </a:lnTo>
                    <a:lnTo>
                      <a:pt x="1" y="15"/>
                    </a:lnTo>
                    <a:lnTo>
                      <a:pt x="1" y="20"/>
                    </a:lnTo>
                    <a:lnTo>
                      <a:pt x="5" y="26"/>
                    </a:lnTo>
                    <a:lnTo>
                      <a:pt x="15" y="26"/>
                    </a:lnTo>
                    <a:cubicBezTo>
                      <a:pt x="20" y="26"/>
                      <a:pt x="20" y="26"/>
                      <a:pt x="26" y="20"/>
                    </a:cubicBezTo>
                    <a:lnTo>
                      <a:pt x="26" y="15"/>
                    </a:lnTo>
                    <a:cubicBezTo>
                      <a:pt x="26" y="10"/>
                      <a:pt x="26" y="5"/>
                      <a:pt x="20" y="5"/>
                    </a:cubicBezTo>
                    <a:cubicBezTo>
                      <a:pt x="20" y="0"/>
                      <a:pt x="15" y="0"/>
                      <a:pt x="10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2" name="Google Shape;1082;p29"/>
              <p:cNvSpPr/>
              <p:nvPr/>
            </p:nvSpPr>
            <p:spPr>
              <a:xfrm>
                <a:off x="5698200" y="3860650"/>
                <a:ext cx="92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7" h="31" extrusionOk="0">
                    <a:moveTo>
                      <a:pt x="16" y="0"/>
                    </a:moveTo>
                    <a:cubicBezTo>
                      <a:pt x="16" y="0"/>
                      <a:pt x="12" y="0"/>
                      <a:pt x="7" y="5"/>
                    </a:cubicBezTo>
                    <a:lnTo>
                      <a:pt x="1" y="10"/>
                    </a:lnTo>
                    <a:cubicBezTo>
                      <a:pt x="1" y="15"/>
                      <a:pt x="1" y="21"/>
                      <a:pt x="7" y="21"/>
                    </a:cubicBezTo>
                    <a:lnTo>
                      <a:pt x="7" y="26"/>
                    </a:lnTo>
                    <a:lnTo>
                      <a:pt x="12" y="26"/>
                    </a:lnTo>
                    <a:lnTo>
                      <a:pt x="12" y="30"/>
                    </a:lnTo>
                    <a:lnTo>
                      <a:pt x="26" y="30"/>
                    </a:lnTo>
                    <a:lnTo>
                      <a:pt x="26" y="26"/>
                    </a:lnTo>
                    <a:lnTo>
                      <a:pt x="31" y="26"/>
                    </a:lnTo>
                    <a:lnTo>
                      <a:pt x="31" y="21"/>
                    </a:lnTo>
                    <a:cubicBezTo>
                      <a:pt x="37" y="15"/>
                      <a:pt x="31" y="10"/>
                      <a:pt x="31" y="10"/>
                    </a:cubicBezTo>
                    <a:cubicBezTo>
                      <a:pt x="31" y="5"/>
                      <a:pt x="26" y="5"/>
                      <a:pt x="26" y="5"/>
                    </a:cubicBez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3" name="Google Shape;1083;p29"/>
              <p:cNvSpPr/>
              <p:nvPr/>
            </p:nvSpPr>
            <p:spPr>
              <a:xfrm>
                <a:off x="5698950" y="3867200"/>
                <a:ext cx="800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32" h="25" extrusionOk="0">
                    <a:moveTo>
                      <a:pt x="17" y="0"/>
                    </a:moveTo>
                    <a:cubicBezTo>
                      <a:pt x="12" y="0"/>
                      <a:pt x="7" y="5"/>
                      <a:pt x="1" y="10"/>
                    </a:cubicBezTo>
                    <a:lnTo>
                      <a:pt x="1" y="15"/>
                    </a:lnTo>
                    <a:lnTo>
                      <a:pt x="1" y="19"/>
                    </a:lnTo>
                    <a:lnTo>
                      <a:pt x="7" y="19"/>
                    </a:lnTo>
                    <a:lnTo>
                      <a:pt x="7" y="24"/>
                    </a:lnTo>
                    <a:lnTo>
                      <a:pt x="17" y="24"/>
                    </a:lnTo>
                    <a:cubicBezTo>
                      <a:pt x="21" y="24"/>
                      <a:pt x="21" y="24"/>
                      <a:pt x="26" y="19"/>
                    </a:cubicBezTo>
                    <a:cubicBezTo>
                      <a:pt x="26" y="19"/>
                      <a:pt x="31" y="15"/>
                      <a:pt x="26" y="10"/>
                    </a:cubicBezTo>
                    <a:lnTo>
                      <a:pt x="26" y="5"/>
                    </a:lnTo>
                    <a:lnTo>
                      <a:pt x="21" y="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4" name="Google Shape;1084;p29"/>
              <p:cNvSpPr/>
              <p:nvPr/>
            </p:nvSpPr>
            <p:spPr>
              <a:xfrm>
                <a:off x="5705625" y="3855500"/>
                <a:ext cx="775" cy="1000"/>
              </a:xfrm>
              <a:custGeom>
                <a:avLst/>
                <a:gdLst/>
                <a:ahLst/>
                <a:cxnLst/>
                <a:rect l="l" t="t" r="r" b="b"/>
                <a:pathLst>
                  <a:path w="31" h="40" extrusionOk="0">
                    <a:moveTo>
                      <a:pt x="21" y="0"/>
                    </a:moveTo>
                    <a:cubicBezTo>
                      <a:pt x="16" y="0"/>
                      <a:pt x="11" y="5"/>
                      <a:pt x="11" y="5"/>
                    </a:cubicBezTo>
                    <a:lnTo>
                      <a:pt x="5" y="10"/>
                    </a:lnTo>
                    <a:lnTo>
                      <a:pt x="5" y="16"/>
                    </a:lnTo>
                    <a:lnTo>
                      <a:pt x="0" y="21"/>
                    </a:lnTo>
                    <a:lnTo>
                      <a:pt x="0" y="25"/>
                    </a:lnTo>
                    <a:cubicBezTo>
                      <a:pt x="0" y="30"/>
                      <a:pt x="0" y="35"/>
                      <a:pt x="5" y="40"/>
                    </a:cubicBezTo>
                    <a:lnTo>
                      <a:pt x="26" y="40"/>
                    </a:lnTo>
                    <a:lnTo>
                      <a:pt x="26" y="35"/>
                    </a:lnTo>
                    <a:lnTo>
                      <a:pt x="26" y="30"/>
                    </a:lnTo>
                    <a:lnTo>
                      <a:pt x="31" y="30"/>
                    </a:lnTo>
                    <a:lnTo>
                      <a:pt x="31" y="21"/>
                    </a:lnTo>
                    <a:lnTo>
                      <a:pt x="31" y="16"/>
                    </a:lnTo>
                    <a:lnTo>
                      <a:pt x="31" y="10"/>
                    </a:lnTo>
                    <a:lnTo>
                      <a:pt x="31" y="5"/>
                    </a:lnTo>
                    <a:lnTo>
                      <a:pt x="26" y="5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5" name="Google Shape;1085;p29"/>
              <p:cNvSpPr/>
              <p:nvPr/>
            </p:nvSpPr>
            <p:spPr>
              <a:xfrm>
                <a:off x="5704875" y="3854625"/>
                <a:ext cx="90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6" h="26" extrusionOk="0">
                    <a:moveTo>
                      <a:pt x="5" y="0"/>
                    </a:moveTo>
                    <a:lnTo>
                      <a:pt x="5" y="5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5" y="21"/>
                    </a:lnTo>
                    <a:lnTo>
                      <a:pt x="11" y="25"/>
                    </a:lnTo>
                    <a:lnTo>
                      <a:pt x="30" y="25"/>
                    </a:lnTo>
                    <a:lnTo>
                      <a:pt x="30" y="21"/>
                    </a:lnTo>
                    <a:lnTo>
                      <a:pt x="35" y="21"/>
                    </a:lnTo>
                    <a:lnTo>
                      <a:pt x="35" y="15"/>
                    </a:lnTo>
                    <a:cubicBezTo>
                      <a:pt x="35" y="10"/>
                      <a:pt x="35" y="5"/>
                      <a:pt x="30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6" name="Google Shape;1086;p29"/>
              <p:cNvSpPr/>
              <p:nvPr/>
            </p:nvSpPr>
            <p:spPr>
              <a:xfrm>
                <a:off x="5705000" y="3857875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11" y="0"/>
                    </a:moveTo>
                    <a:cubicBezTo>
                      <a:pt x="11" y="0"/>
                      <a:pt x="6" y="0"/>
                      <a:pt x="0" y="5"/>
                    </a:cubicBezTo>
                    <a:lnTo>
                      <a:pt x="0" y="16"/>
                    </a:lnTo>
                    <a:lnTo>
                      <a:pt x="6" y="21"/>
                    </a:lnTo>
                    <a:lnTo>
                      <a:pt x="11" y="26"/>
                    </a:lnTo>
                    <a:lnTo>
                      <a:pt x="16" y="26"/>
                    </a:lnTo>
                    <a:cubicBezTo>
                      <a:pt x="21" y="26"/>
                      <a:pt x="25" y="21"/>
                      <a:pt x="25" y="16"/>
                    </a:cubicBezTo>
                    <a:lnTo>
                      <a:pt x="25" y="11"/>
                    </a:lnTo>
                    <a:lnTo>
                      <a:pt x="25" y="5"/>
                    </a:lnTo>
                    <a:lnTo>
                      <a:pt x="21" y="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7" name="Google Shape;1087;p29"/>
              <p:cNvSpPr/>
              <p:nvPr/>
            </p:nvSpPr>
            <p:spPr>
              <a:xfrm>
                <a:off x="5705900" y="3863150"/>
                <a:ext cx="62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26" extrusionOk="0">
                    <a:moveTo>
                      <a:pt x="5" y="0"/>
                    </a:moveTo>
                    <a:lnTo>
                      <a:pt x="5" y="5"/>
                    </a:lnTo>
                    <a:cubicBezTo>
                      <a:pt x="0" y="5"/>
                      <a:pt x="0" y="11"/>
                      <a:pt x="0" y="16"/>
                    </a:cubicBezTo>
                    <a:cubicBezTo>
                      <a:pt x="0" y="16"/>
                      <a:pt x="5" y="21"/>
                      <a:pt x="10" y="21"/>
                    </a:cubicBezTo>
                    <a:lnTo>
                      <a:pt x="10" y="26"/>
                    </a:lnTo>
                    <a:lnTo>
                      <a:pt x="15" y="26"/>
                    </a:lnTo>
                    <a:cubicBezTo>
                      <a:pt x="15" y="26"/>
                      <a:pt x="20" y="26"/>
                      <a:pt x="20" y="21"/>
                    </a:cubicBezTo>
                    <a:cubicBezTo>
                      <a:pt x="24" y="21"/>
                      <a:pt x="24" y="16"/>
                      <a:pt x="24" y="11"/>
                    </a:cubicBezTo>
                    <a:cubicBezTo>
                      <a:pt x="24" y="5"/>
                      <a:pt x="20" y="0"/>
                      <a:pt x="10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8" name="Google Shape;1088;p29"/>
              <p:cNvSpPr/>
              <p:nvPr/>
            </p:nvSpPr>
            <p:spPr>
              <a:xfrm>
                <a:off x="5728250" y="3779225"/>
                <a:ext cx="107075" cy="73900"/>
              </a:xfrm>
              <a:custGeom>
                <a:avLst/>
                <a:gdLst/>
                <a:ahLst/>
                <a:cxnLst/>
                <a:rect l="l" t="t" r="r" b="b"/>
                <a:pathLst>
                  <a:path w="4283" h="2956" extrusionOk="0">
                    <a:moveTo>
                      <a:pt x="2141" y="0"/>
                    </a:moveTo>
                    <a:cubicBezTo>
                      <a:pt x="960" y="0"/>
                      <a:pt x="0" y="664"/>
                      <a:pt x="0" y="1478"/>
                    </a:cubicBezTo>
                    <a:cubicBezTo>
                      <a:pt x="0" y="2297"/>
                      <a:pt x="960" y="2956"/>
                      <a:pt x="2141" y="2956"/>
                    </a:cubicBezTo>
                    <a:cubicBezTo>
                      <a:pt x="3322" y="2956"/>
                      <a:pt x="4282" y="2297"/>
                      <a:pt x="4282" y="1478"/>
                    </a:cubicBezTo>
                    <a:cubicBezTo>
                      <a:pt x="4282" y="664"/>
                      <a:pt x="3322" y="0"/>
                      <a:pt x="21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9" name="Google Shape;1089;p29"/>
              <p:cNvSpPr/>
              <p:nvPr/>
            </p:nvSpPr>
            <p:spPr>
              <a:xfrm>
                <a:off x="5703875" y="3839025"/>
                <a:ext cx="775" cy="52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1" extrusionOk="0">
                    <a:moveTo>
                      <a:pt x="15" y="0"/>
                    </a:moveTo>
                    <a:cubicBezTo>
                      <a:pt x="5" y="0"/>
                      <a:pt x="1" y="5"/>
                      <a:pt x="1" y="11"/>
                    </a:cubicBezTo>
                    <a:lnTo>
                      <a:pt x="5" y="16"/>
                    </a:lnTo>
                    <a:lnTo>
                      <a:pt x="10" y="21"/>
                    </a:lnTo>
                    <a:lnTo>
                      <a:pt x="26" y="21"/>
                    </a:lnTo>
                    <a:lnTo>
                      <a:pt x="26" y="16"/>
                    </a:lnTo>
                    <a:lnTo>
                      <a:pt x="31" y="11"/>
                    </a:lnTo>
                    <a:cubicBezTo>
                      <a:pt x="31" y="11"/>
                      <a:pt x="26" y="5"/>
                      <a:pt x="26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0" name="Google Shape;1090;p29"/>
              <p:cNvSpPr/>
              <p:nvPr/>
            </p:nvSpPr>
            <p:spPr>
              <a:xfrm>
                <a:off x="5690825" y="3838275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10" y="0"/>
                    </a:moveTo>
                    <a:lnTo>
                      <a:pt x="5" y="5"/>
                    </a:lnTo>
                    <a:lnTo>
                      <a:pt x="0" y="11"/>
                    </a:lnTo>
                    <a:cubicBezTo>
                      <a:pt x="0" y="16"/>
                      <a:pt x="5" y="16"/>
                      <a:pt x="5" y="21"/>
                    </a:cubicBezTo>
                    <a:cubicBezTo>
                      <a:pt x="10" y="21"/>
                      <a:pt x="10" y="26"/>
                      <a:pt x="15" y="26"/>
                    </a:cubicBezTo>
                    <a:cubicBezTo>
                      <a:pt x="19" y="26"/>
                      <a:pt x="30" y="21"/>
                      <a:pt x="30" y="11"/>
                    </a:cubicBezTo>
                    <a:lnTo>
                      <a:pt x="24" y="5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1" name="Google Shape;1091;p29"/>
              <p:cNvSpPr/>
              <p:nvPr/>
            </p:nvSpPr>
            <p:spPr>
              <a:xfrm>
                <a:off x="5706250" y="3837275"/>
                <a:ext cx="6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7" h="26" extrusionOk="0">
                    <a:moveTo>
                      <a:pt x="6" y="0"/>
                    </a:moveTo>
                    <a:cubicBezTo>
                      <a:pt x="1" y="5"/>
                      <a:pt x="1" y="10"/>
                      <a:pt x="1" y="15"/>
                    </a:cubicBezTo>
                    <a:lnTo>
                      <a:pt x="1" y="21"/>
                    </a:lnTo>
                    <a:lnTo>
                      <a:pt x="6" y="26"/>
                    </a:lnTo>
                    <a:lnTo>
                      <a:pt x="21" y="26"/>
                    </a:lnTo>
                    <a:lnTo>
                      <a:pt x="21" y="21"/>
                    </a:lnTo>
                    <a:lnTo>
                      <a:pt x="26" y="15"/>
                    </a:lnTo>
                    <a:cubicBezTo>
                      <a:pt x="26" y="5"/>
                      <a:pt x="21" y="0"/>
                      <a:pt x="16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2" name="Google Shape;1092;p29"/>
              <p:cNvSpPr/>
              <p:nvPr/>
            </p:nvSpPr>
            <p:spPr>
              <a:xfrm>
                <a:off x="5700225" y="3839900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5" y="0"/>
                    </a:moveTo>
                    <a:lnTo>
                      <a:pt x="1" y="6"/>
                    </a:lnTo>
                    <a:lnTo>
                      <a:pt x="1" y="11"/>
                    </a:lnTo>
                    <a:cubicBezTo>
                      <a:pt x="1" y="16"/>
                      <a:pt x="1" y="21"/>
                      <a:pt x="5" y="21"/>
                    </a:cubicBezTo>
                    <a:cubicBezTo>
                      <a:pt x="10" y="26"/>
                      <a:pt x="16" y="26"/>
                      <a:pt x="16" y="26"/>
                    </a:cubicBezTo>
                    <a:lnTo>
                      <a:pt x="21" y="26"/>
                    </a:lnTo>
                    <a:lnTo>
                      <a:pt x="21" y="21"/>
                    </a:lnTo>
                    <a:lnTo>
                      <a:pt x="26" y="21"/>
                    </a:lnTo>
                    <a:lnTo>
                      <a:pt x="26" y="16"/>
                    </a:lnTo>
                    <a:lnTo>
                      <a:pt x="26" y="11"/>
                    </a:lnTo>
                    <a:cubicBezTo>
                      <a:pt x="26" y="6"/>
                      <a:pt x="21" y="0"/>
                      <a:pt x="16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3" name="Google Shape;1093;p29"/>
              <p:cNvSpPr/>
              <p:nvPr/>
            </p:nvSpPr>
            <p:spPr>
              <a:xfrm>
                <a:off x="5706900" y="3839900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5" y="0"/>
                    </a:moveTo>
                    <a:lnTo>
                      <a:pt x="5" y="6"/>
                    </a:lnTo>
                    <a:lnTo>
                      <a:pt x="0" y="11"/>
                    </a:lnTo>
                    <a:lnTo>
                      <a:pt x="0" y="16"/>
                    </a:lnTo>
                    <a:cubicBezTo>
                      <a:pt x="0" y="16"/>
                      <a:pt x="5" y="21"/>
                      <a:pt x="5" y="26"/>
                    </a:cubicBezTo>
                    <a:lnTo>
                      <a:pt x="21" y="26"/>
                    </a:lnTo>
                    <a:lnTo>
                      <a:pt x="25" y="21"/>
                    </a:lnTo>
                    <a:lnTo>
                      <a:pt x="25" y="16"/>
                    </a:lnTo>
                    <a:lnTo>
                      <a:pt x="30" y="16"/>
                    </a:lnTo>
                    <a:cubicBezTo>
                      <a:pt x="30" y="11"/>
                      <a:pt x="25" y="6"/>
                      <a:pt x="21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4" name="Google Shape;1094;p29"/>
              <p:cNvSpPr/>
              <p:nvPr/>
            </p:nvSpPr>
            <p:spPr>
              <a:xfrm>
                <a:off x="5696700" y="3839425"/>
                <a:ext cx="775" cy="900"/>
              </a:xfrm>
              <a:custGeom>
                <a:avLst/>
                <a:gdLst/>
                <a:ahLst/>
                <a:cxnLst/>
                <a:rect l="l" t="t" r="r" b="b"/>
                <a:pathLst>
                  <a:path w="31" h="36" extrusionOk="0">
                    <a:moveTo>
                      <a:pt x="16" y="0"/>
                    </a:moveTo>
                    <a:lnTo>
                      <a:pt x="11" y="5"/>
                    </a:lnTo>
                    <a:cubicBezTo>
                      <a:pt x="6" y="5"/>
                      <a:pt x="6" y="10"/>
                      <a:pt x="6" y="15"/>
                    </a:cubicBezTo>
                    <a:cubicBezTo>
                      <a:pt x="0" y="15"/>
                      <a:pt x="0" y="19"/>
                      <a:pt x="0" y="19"/>
                    </a:cubicBezTo>
                    <a:lnTo>
                      <a:pt x="0" y="25"/>
                    </a:lnTo>
                    <a:lnTo>
                      <a:pt x="0" y="30"/>
                    </a:lnTo>
                    <a:lnTo>
                      <a:pt x="6" y="35"/>
                    </a:lnTo>
                    <a:lnTo>
                      <a:pt x="11" y="35"/>
                    </a:lnTo>
                    <a:cubicBezTo>
                      <a:pt x="16" y="35"/>
                      <a:pt x="21" y="35"/>
                      <a:pt x="26" y="30"/>
                    </a:cubicBezTo>
                    <a:lnTo>
                      <a:pt x="26" y="25"/>
                    </a:lnTo>
                    <a:cubicBezTo>
                      <a:pt x="31" y="25"/>
                      <a:pt x="31" y="19"/>
                      <a:pt x="31" y="15"/>
                    </a:cubicBezTo>
                    <a:cubicBezTo>
                      <a:pt x="31" y="10"/>
                      <a:pt x="26" y="5"/>
                      <a:pt x="26" y="5"/>
                    </a:cubicBez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5" name="Google Shape;1095;p29"/>
              <p:cNvSpPr/>
              <p:nvPr/>
            </p:nvSpPr>
            <p:spPr>
              <a:xfrm>
                <a:off x="5693450" y="3837575"/>
                <a:ext cx="775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9" extrusionOk="0">
                    <a:moveTo>
                      <a:pt x="16" y="1"/>
                    </a:moveTo>
                    <a:cubicBezTo>
                      <a:pt x="12" y="1"/>
                      <a:pt x="8" y="5"/>
                      <a:pt x="5" y="9"/>
                    </a:cubicBezTo>
                    <a:lnTo>
                      <a:pt x="0" y="14"/>
                    </a:lnTo>
                    <a:cubicBezTo>
                      <a:pt x="0" y="19"/>
                      <a:pt x="5" y="23"/>
                      <a:pt x="10" y="28"/>
                    </a:cubicBezTo>
                    <a:cubicBezTo>
                      <a:pt x="16" y="28"/>
                      <a:pt x="25" y="28"/>
                      <a:pt x="25" y="23"/>
                    </a:cubicBezTo>
                    <a:lnTo>
                      <a:pt x="30" y="23"/>
                    </a:lnTo>
                    <a:lnTo>
                      <a:pt x="30" y="19"/>
                    </a:lnTo>
                    <a:lnTo>
                      <a:pt x="30" y="14"/>
                    </a:lnTo>
                    <a:cubicBezTo>
                      <a:pt x="30" y="9"/>
                      <a:pt x="25" y="3"/>
                      <a:pt x="21" y="3"/>
                    </a:cubicBezTo>
                    <a:cubicBezTo>
                      <a:pt x="19" y="2"/>
                      <a:pt x="18" y="1"/>
                      <a:pt x="16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6" name="Google Shape;1096;p29"/>
              <p:cNvSpPr/>
              <p:nvPr/>
            </p:nvSpPr>
            <p:spPr>
              <a:xfrm>
                <a:off x="5711300" y="3843425"/>
                <a:ext cx="6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31" extrusionOk="0">
                    <a:moveTo>
                      <a:pt x="10" y="1"/>
                    </a:moveTo>
                    <a:cubicBezTo>
                      <a:pt x="5" y="5"/>
                      <a:pt x="0" y="10"/>
                      <a:pt x="0" y="16"/>
                    </a:cubicBezTo>
                    <a:lnTo>
                      <a:pt x="0" y="21"/>
                    </a:lnTo>
                    <a:cubicBezTo>
                      <a:pt x="0" y="26"/>
                      <a:pt x="5" y="26"/>
                      <a:pt x="10" y="26"/>
                    </a:cubicBezTo>
                    <a:lnTo>
                      <a:pt x="10" y="31"/>
                    </a:lnTo>
                    <a:lnTo>
                      <a:pt x="15" y="31"/>
                    </a:lnTo>
                    <a:lnTo>
                      <a:pt x="15" y="26"/>
                    </a:lnTo>
                    <a:lnTo>
                      <a:pt x="20" y="26"/>
                    </a:lnTo>
                    <a:lnTo>
                      <a:pt x="26" y="21"/>
                    </a:lnTo>
                    <a:lnTo>
                      <a:pt x="26" y="16"/>
                    </a:lnTo>
                    <a:lnTo>
                      <a:pt x="26" y="10"/>
                    </a:lnTo>
                    <a:lnTo>
                      <a:pt x="26" y="5"/>
                    </a:lnTo>
                    <a:cubicBezTo>
                      <a:pt x="20" y="5"/>
                      <a:pt x="15" y="1"/>
                      <a:pt x="10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7" name="Google Shape;1097;p29"/>
              <p:cNvSpPr/>
              <p:nvPr/>
            </p:nvSpPr>
            <p:spPr>
              <a:xfrm>
                <a:off x="5698950" y="3834500"/>
                <a:ext cx="675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27" h="28" extrusionOk="0">
                    <a:moveTo>
                      <a:pt x="12" y="0"/>
                    </a:moveTo>
                    <a:lnTo>
                      <a:pt x="7" y="5"/>
                    </a:lnTo>
                    <a:lnTo>
                      <a:pt x="1" y="5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1" y="21"/>
                    </a:lnTo>
                    <a:lnTo>
                      <a:pt x="7" y="26"/>
                    </a:lnTo>
                    <a:cubicBezTo>
                      <a:pt x="10" y="26"/>
                      <a:pt x="11" y="28"/>
                      <a:pt x="13" y="28"/>
                    </a:cubicBezTo>
                    <a:cubicBezTo>
                      <a:pt x="14" y="28"/>
                      <a:pt x="15" y="27"/>
                      <a:pt x="17" y="26"/>
                    </a:cubicBezTo>
                    <a:lnTo>
                      <a:pt x="21" y="26"/>
                    </a:lnTo>
                    <a:lnTo>
                      <a:pt x="26" y="21"/>
                    </a:lnTo>
                    <a:lnTo>
                      <a:pt x="26" y="16"/>
                    </a:lnTo>
                    <a:cubicBezTo>
                      <a:pt x="26" y="11"/>
                      <a:pt x="21" y="5"/>
                      <a:pt x="17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8" name="Google Shape;1098;p29"/>
              <p:cNvSpPr/>
              <p:nvPr/>
            </p:nvSpPr>
            <p:spPr>
              <a:xfrm>
                <a:off x="5702375" y="3834900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5" y="0"/>
                    </a:moveTo>
                    <a:lnTo>
                      <a:pt x="5" y="5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5" y="19"/>
                    </a:lnTo>
                    <a:lnTo>
                      <a:pt x="10" y="19"/>
                    </a:lnTo>
                    <a:lnTo>
                      <a:pt x="10" y="25"/>
                    </a:lnTo>
                    <a:lnTo>
                      <a:pt x="21" y="25"/>
                    </a:lnTo>
                    <a:lnTo>
                      <a:pt x="21" y="19"/>
                    </a:lnTo>
                    <a:lnTo>
                      <a:pt x="26" y="19"/>
                    </a:lnTo>
                    <a:lnTo>
                      <a:pt x="26" y="15"/>
                    </a:lnTo>
                    <a:lnTo>
                      <a:pt x="26" y="1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9" name="Google Shape;1099;p29"/>
              <p:cNvSpPr/>
              <p:nvPr/>
            </p:nvSpPr>
            <p:spPr>
              <a:xfrm>
                <a:off x="5698475" y="3840175"/>
                <a:ext cx="650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8" extrusionOk="0">
                    <a:moveTo>
                      <a:pt x="10" y="0"/>
                    </a:moveTo>
                    <a:lnTo>
                      <a:pt x="5" y="5"/>
                    </a:lnTo>
                    <a:lnTo>
                      <a:pt x="5" y="10"/>
                    </a:lnTo>
                    <a:lnTo>
                      <a:pt x="1" y="10"/>
                    </a:lnTo>
                    <a:lnTo>
                      <a:pt x="1" y="15"/>
                    </a:lnTo>
                    <a:lnTo>
                      <a:pt x="1" y="20"/>
                    </a:lnTo>
                    <a:lnTo>
                      <a:pt x="5" y="20"/>
                    </a:lnTo>
                    <a:lnTo>
                      <a:pt x="5" y="26"/>
                    </a:lnTo>
                    <a:lnTo>
                      <a:pt x="10" y="26"/>
                    </a:lnTo>
                    <a:cubicBezTo>
                      <a:pt x="12" y="27"/>
                      <a:pt x="13" y="28"/>
                      <a:pt x="15" y="28"/>
                    </a:cubicBezTo>
                    <a:cubicBezTo>
                      <a:pt x="18" y="28"/>
                      <a:pt x="20" y="26"/>
                      <a:pt x="20" y="26"/>
                    </a:cubicBezTo>
                    <a:cubicBezTo>
                      <a:pt x="26" y="20"/>
                      <a:pt x="26" y="20"/>
                      <a:pt x="26" y="15"/>
                    </a:cubicBezTo>
                    <a:lnTo>
                      <a:pt x="26" y="10"/>
                    </a:lnTo>
                    <a:lnTo>
                      <a:pt x="26" y="5"/>
                    </a:lnTo>
                    <a:cubicBezTo>
                      <a:pt x="20" y="5"/>
                      <a:pt x="20" y="0"/>
                      <a:pt x="15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0" name="Google Shape;1100;p29"/>
              <p:cNvSpPr/>
              <p:nvPr/>
            </p:nvSpPr>
            <p:spPr>
              <a:xfrm>
                <a:off x="5715950" y="3840925"/>
                <a:ext cx="775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30" extrusionOk="0">
                    <a:moveTo>
                      <a:pt x="10" y="0"/>
                    </a:moveTo>
                    <a:lnTo>
                      <a:pt x="10" y="5"/>
                    </a:lnTo>
                    <a:lnTo>
                      <a:pt x="5" y="5"/>
                    </a:lnTo>
                    <a:lnTo>
                      <a:pt x="5" y="10"/>
                    </a:lnTo>
                    <a:cubicBezTo>
                      <a:pt x="5" y="10"/>
                      <a:pt x="0" y="10"/>
                      <a:pt x="0" y="15"/>
                    </a:cubicBezTo>
                    <a:lnTo>
                      <a:pt x="0" y="20"/>
                    </a:lnTo>
                    <a:lnTo>
                      <a:pt x="5" y="26"/>
                    </a:lnTo>
                    <a:cubicBezTo>
                      <a:pt x="7" y="28"/>
                      <a:pt x="10" y="29"/>
                      <a:pt x="12" y="29"/>
                    </a:cubicBezTo>
                    <a:cubicBezTo>
                      <a:pt x="15" y="29"/>
                      <a:pt x="18" y="28"/>
                      <a:pt x="21" y="26"/>
                    </a:cubicBezTo>
                    <a:lnTo>
                      <a:pt x="25" y="26"/>
                    </a:lnTo>
                    <a:lnTo>
                      <a:pt x="25" y="20"/>
                    </a:lnTo>
                    <a:lnTo>
                      <a:pt x="30" y="20"/>
                    </a:lnTo>
                    <a:lnTo>
                      <a:pt x="30" y="15"/>
                    </a:lnTo>
                    <a:cubicBezTo>
                      <a:pt x="30" y="15"/>
                      <a:pt x="30" y="5"/>
                      <a:pt x="21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1" name="Google Shape;1101;p29"/>
              <p:cNvSpPr/>
              <p:nvPr/>
            </p:nvSpPr>
            <p:spPr>
              <a:xfrm>
                <a:off x="5700850" y="3834125"/>
                <a:ext cx="6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7" h="27" extrusionOk="0">
                    <a:moveTo>
                      <a:pt x="6" y="1"/>
                    </a:moveTo>
                    <a:cubicBezTo>
                      <a:pt x="1" y="6"/>
                      <a:pt x="1" y="6"/>
                      <a:pt x="1" y="11"/>
                    </a:cubicBezTo>
                    <a:cubicBezTo>
                      <a:pt x="1" y="15"/>
                      <a:pt x="1" y="20"/>
                      <a:pt x="11" y="26"/>
                    </a:cubicBezTo>
                    <a:lnTo>
                      <a:pt x="21" y="26"/>
                    </a:lnTo>
                    <a:lnTo>
                      <a:pt x="21" y="20"/>
                    </a:lnTo>
                    <a:lnTo>
                      <a:pt x="26" y="15"/>
                    </a:lnTo>
                    <a:lnTo>
                      <a:pt x="26" y="11"/>
                    </a:lnTo>
                    <a:cubicBezTo>
                      <a:pt x="26" y="6"/>
                      <a:pt x="21" y="1"/>
                      <a:pt x="15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2" name="Google Shape;1102;p29"/>
              <p:cNvSpPr/>
              <p:nvPr/>
            </p:nvSpPr>
            <p:spPr>
              <a:xfrm>
                <a:off x="5708650" y="3834125"/>
                <a:ext cx="65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7" extrusionOk="0">
                    <a:moveTo>
                      <a:pt x="5" y="1"/>
                    </a:moveTo>
                    <a:cubicBezTo>
                      <a:pt x="0" y="6"/>
                      <a:pt x="0" y="6"/>
                      <a:pt x="0" y="11"/>
                    </a:cubicBezTo>
                    <a:lnTo>
                      <a:pt x="0" y="15"/>
                    </a:lnTo>
                    <a:lnTo>
                      <a:pt x="0" y="20"/>
                    </a:lnTo>
                    <a:lnTo>
                      <a:pt x="5" y="20"/>
                    </a:lnTo>
                    <a:lnTo>
                      <a:pt x="5" y="26"/>
                    </a:lnTo>
                    <a:lnTo>
                      <a:pt x="16" y="26"/>
                    </a:lnTo>
                    <a:lnTo>
                      <a:pt x="21" y="20"/>
                    </a:lnTo>
                    <a:lnTo>
                      <a:pt x="25" y="20"/>
                    </a:lnTo>
                    <a:lnTo>
                      <a:pt x="25" y="15"/>
                    </a:lnTo>
                    <a:lnTo>
                      <a:pt x="25" y="11"/>
                    </a:lnTo>
                    <a:cubicBezTo>
                      <a:pt x="25" y="6"/>
                      <a:pt x="21" y="1"/>
                      <a:pt x="16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3" name="Google Shape;1103;p29"/>
              <p:cNvSpPr/>
              <p:nvPr/>
            </p:nvSpPr>
            <p:spPr>
              <a:xfrm>
                <a:off x="5699875" y="3834625"/>
                <a:ext cx="625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25" h="28" extrusionOk="0">
                    <a:moveTo>
                      <a:pt x="10" y="0"/>
                    </a:moveTo>
                    <a:cubicBezTo>
                      <a:pt x="5" y="0"/>
                      <a:pt x="0" y="6"/>
                      <a:pt x="0" y="11"/>
                    </a:cubicBezTo>
                    <a:lnTo>
                      <a:pt x="0" y="16"/>
                    </a:lnTo>
                    <a:lnTo>
                      <a:pt x="0" y="21"/>
                    </a:lnTo>
                    <a:cubicBezTo>
                      <a:pt x="3" y="24"/>
                      <a:pt x="7" y="28"/>
                      <a:pt x="10" y="28"/>
                    </a:cubicBezTo>
                    <a:cubicBezTo>
                      <a:pt x="12" y="28"/>
                      <a:pt x="13" y="27"/>
                      <a:pt x="15" y="26"/>
                    </a:cubicBezTo>
                    <a:cubicBezTo>
                      <a:pt x="19" y="26"/>
                      <a:pt x="24" y="21"/>
                      <a:pt x="24" y="16"/>
                    </a:cubicBezTo>
                    <a:lnTo>
                      <a:pt x="24" y="11"/>
                    </a:lnTo>
                    <a:lnTo>
                      <a:pt x="24" y="6"/>
                    </a:lnTo>
                    <a:lnTo>
                      <a:pt x="19" y="6"/>
                    </a:lnTo>
                    <a:cubicBezTo>
                      <a:pt x="19" y="0"/>
                      <a:pt x="15" y="0"/>
                      <a:pt x="10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4" name="Google Shape;1104;p29"/>
              <p:cNvSpPr/>
              <p:nvPr/>
            </p:nvSpPr>
            <p:spPr>
              <a:xfrm>
                <a:off x="5709150" y="3832350"/>
                <a:ext cx="65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7" extrusionOk="0">
                    <a:moveTo>
                      <a:pt x="5" y="1"/>
                    </a:moveTo>
                    <a:lnTo>
                      <a:pt x="1" y="7"/>
                    </a:lnTo>
                    <a:lnTo>
                      <a:pt x="1" y="12"/>
                    </a:lnTo>
                    <a:cubicBezTo>
                      <a:pt x="1" y="16"/>
                      <a:pt x="5" y="21"/>
                      <a:pt x="5" y="21"/>
                    </a:cubicBezTo>
                    <a:cubicBezTo>
                      <a:pt x="10" y="26"/>
                      <a:pt x="10" y="26"/>
                      <a:pt x="15" y="26"/>
                    </a:cubicBezTo>
                    <a:lnTo>
                      <a:pt x="21" y="26"/>
                    </a:lnTo>
                    <a:lnTo>
                      <a:pt x="21" y="21"/>
                    </a:lnTo>
                    <a:lnTo>
                      <a:pt x="26" y="21"/>
                    </a:lnTo>
                    <a:lnTo>
                      <a:pt x="26" y="16"/>
                    </a:lnTo>
                    <a:lnTo>
                      <a:pt x="26" y="12"/>
                    </a:lnTo>
                    <a:cubicBezTo>
                      <a:pt x="26" y="7"/>
                      <a:pt x="26" y="1"/>
                      <a:pt x="15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5" name="Google Shape;1105;p29"/>
              <p:cNvSpPr/>
              <p:nvPr/>
            </p:nvSpPr>
            <p:spPr>
              <a:xfrm>
                <a:off x="5705375" y="3835650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6" y="0"/>
                    </a:moveTo>
                    <a:cubicBezTo>
                      <a:pt x="6" y="5"/>
                      <a:pt x="1" y="10"/>
                      <a:pt x="1" y="15"/>
                    </a:cubicBezTo>
                    <a:cubicBezTo>
                      <a:pt x="1" y="20"/>
                      <a:pt x="6" y="26"/>
                      <a:pt x="15" y="26"/>
                    </a:cubicBezTo>
                    <a:lnTo>
                      <a:pt x="26" y="26"/>
                    </a:lnTo>
                    <a:lnTo>
                      <a:pt x="26" y="20"/>
                    </a:lnTo>
                    <a:cubicBezTo>
                      <a:pt x="26" y="15"/>
                      <a:pt x="31" y="15"/>
                      <a:pt x="31" y="10"/>
                    </a:cubicBezTo>
                    <a:lnTo>
                      <a:pt x="26" y="5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6" name="Google Shape;1106;p29"/>
              <p:cNvSpPr/>
              <p:nvPr/>
            </p:nvSpPr>
            <p:spPr>
              <a:xfrm>
                <a:off x="5701500" y="3836125"/>
                <a:ext cx="1125" cy="1800"/>
              </a:xfrm>
              <a:custGeom>
                <a:avLst/>
                <a:gdLst/>
                <a:ahLst/>
                <a:cxnLst/>
                <a:rect l="l" t="t" r="r" b="b"/>
                <a:pathLst>
                  <a:path w="45" h="72" extrusionOk="0">
                    <a:moveTo>
                      <a:pt x="5" y="1"/>
                    </a:moveTo>
                    <a:lnTo>
                      <a:pt x="0" y="7"/>
                    </a:lnTo>
                    <a:lnTo>
                      <a:pt x="0" y="11"/>
                    </a:lnTo>
                    <a:lnTo>
                      <a:pt x="0" y="16"/>
                    </a:lnTo>
                    <a:lnTo>
                      <a:pt x="0" y="21"/>
                    </a:lnTo>
                    <a:cubicBezTo>
                      <a:pt x="0" y="26"/>
                      <a:pt x="0" y="31"/>
                      <a:pt x="5" y="31"/>
                    </a:cubicBezTo>
                    <a:cubicBezTo>
                      <a:pt x="5" y="37"/>
                      <a:pt x="10" y="37"/>
                      <a:pt x="10" y="37"/>
                    </a:cubicBezTo>
                    <a:cubicBezTo>
                      <a:pt x="15" y="37"/>
                      <a:pt x="15" y="37"/>
                      <a:pt x="15" y="42"/>
                    </a:cubicBezTo>
                    <a:cubicBezTo>
                      <a:pt x="15" y="42"/>
                      <a:pt x="20" y="42"/>
                      <a:pt x="20" y="46"/>
                    </a:cubicBezTo>
                    <a:lnTo>
                      <a:pt x="15" y="46"/>
                    </a:lnTo>
                    <a:lnTo>
                      <a:pt x="15" y="51"/>
                    </a:lnTo>
                    <a:lnTo>
                      <a:pt x="10" y="56"/>
                    </a:lnTo>
                    <a:cubicBezTo>
                      <a:pt x="10" y="61"/>
                      <a:pt x="15" y="67"/>
                      <a:pt x="20" y="72"/>
                    </a:cubicBezTo>
                    <a:lnTo>
                      <a:pt x="30" y="72"/>
                    </a:lnTo>
                    <a:lnTo>
                      <a:pt x="30" y="67"/>
                    </a:lnTo>
                    <a:lnTo>
                      <a:pt x="35" y="67"/>
                    </a:lnTo>
                    <a:lnTo>
                      <a:pt x="35" y="61"/>
                    </a:lnTo>
                    <a:lnTo>
                      <a:pt x="40" y="56"/>
                    </a:lnTo>
                    <a:lnTo>
                      <a:pt x="35" y="56"/>
                    </a:lnTo>
                    <a:lnTo>
                      <a:pt x="35" y="51"/>
                    </a:lnTo>
                    <a:lnTo>
                      <a:pt x="35" y="46"/>
                    </a:lnTo>
                    <a:cubicBezTo>
                      <a:pt x="40" y="42"/>
                      <a:pt x="45" y="37"/>
                      <a:pt x="45" y="31"/>
                    </a:cubicBezTo>
                    <a:lnTo>
                      <a:pt x="45" y="26"/>
                    </a:lnTo>
                    <a:lnTo>
                      <a:pt x="45" y="21"/>
                    </a:lnTo>
                    <a:lnTo>
                      <a:pt x="40" y="21"/>
                    </a:lnTo>
                    <a:lnTo>
                      <a:pt x="40" y="16"/>
                    </a:lnTo>
                    <a:lnTo>
                      <a:pt x="35" y="11"/>
                    </a:lnTo>
                    <a:cubicBezTo>
                      <a:pt x="35" y="11"/>
                      <a:pt x="30" y="11"/>
                      <a:pt x="30" y="7"/>
                    </a:cubicBezTo>
                    <a:lnTo>
                      <a:pt x="20" y="7"/>
                    </a:lnTo>
                    <a:cubicBezTo>
                      <a:pt x="20" y="7"/>
                      <a:pt x="20" y="1"/>
                      <a:pt x="15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7" name="Google Shape;1107;p29"/>
              <p:cNvSpPr/>
              <p:nvPr/>
            </p:nvSpPr>
            <p:spPr>
              <a:xfrm>
                <a:off x="5697100" y="3826075"/>
                <a:ext cx="65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7" extrusionOk="0">
                    <a:moveTo>
                      <a:pt x="10" y="1"/>
                    </a:moveTo>
                    <a:cubicBezTo>
                      <a:pt x="10" y="6"/>
                      <a:pt x="5" y="6"/>
                      <a:pt x="5" y="11"/>
                    </a:cubicBezTo>
                    <a:lnTo>
                      <a:pt x="0" y="11"/>
                    </a:lnTo>
                    <a:lnTo>
                      <a:pt x="0" y="17"/>
                    </a:lnTo>
                    <a:cubicBezTo>
                      <a:pt x="0" y="21"/>
                      <a:pt x="5" y="26"/>
                      <a:pt x="15" y="26"/>
                    </a:cubicBezTo>
                    <a:lnTo>
                      <a:pt x="21" y="26"/>
                    </a:lnTo>
                    <a:cubicBezTo>
                      <a:pt x="25" y="21"/>
                      <a:pt x="25" y="17"/>
                      <a:pt x="25" y="11"/>
                    </a:cubicBezTo>
                    <a:lnTo>
                      <a:pt x="25" y="6"/>
                    </a:lnTo>
                    <a:lnTo>
                      <a:pt x="21" y="6"/>
                    </a:lnTo>
                    <a:cubicBezTo>
                      <a:pt x="21" y="1"/>
                      <a:pt x="15" y="1"/>
                      <a:pt x="10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8" name="Google Shape;1108;p29"/>
              <p:cNvSpPr/>
              <p:nvPr/>
            </p:nvSpPr>
            <p:spPr>
              <a:xfrm>
                <a:off x="5700475" y="3833100"/>
                <a:ext cx="650" cy="800"/>
              </a:xfrm>
              <a:custGeom>
                <a:avLst/>
                <a:gdLst/>
                <a:ahLst/>
                <a:cxnLst/>
                <a:rect l="l" t="t" r="r" b="b"/>
                <a:pathLst>
                  <a:path w="26" h="32" extrusionOk="0">
                    <a:moveTo>
                      <a:pt x="6" y="1"/>
                    </a:moveTo>
                    <a:cubicBezTo>
                      <a:pt x="0" y="7"/>
                      <a:pt x="0" y="12"/>
                      <a:pt x="0" y="17"/>
                    </a:cubicBezTo>
                    <a:lnTo>
                      <a:pt x="0" y="21"/>
                    </a:lnTo>
                    <a:cubicBezTo>
                      <a:pt x="6" y="26"/>
                      <a:pt x="11" y="31"/>
                      <a:pt x="16" y="31"/>
                    </a:cubicBezTo>
                    <a:lnTo>
                      <a:pt x="21" y="31"/>
                    </a:lnTo>
                    <a:lnTo>
                      <a:pt x="21" y="26"/>
                    </a:lnTo>
                    <a:cubicBezTo>
                      <a:pt x="26" y="26"/>
                      <a:pt x="26" y="21"/>
                      <a:pt x="26" y="17"/>
                    </a:cubicBezTo>
                    <a:lnTo>
                      <a:pt x="26" y="12"/>
                    </a:lnTo>
                    <a:lnTo>
                      <a:pt x="26" y="7"/>
                    </a:lnTo>
                    <a:cubicBezTo>
                      <a:pt x="21" y="1"/>
                      <a:pt x="16" y="1"/>
                      <a:pt x="6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9" name="Google Shape;1109;p29"/>
              <p:cNvSpPr/>
              <p:nvPr/>
            </p:nvSpPr>
            <p:spPr>
              <a:xfrm>
                <a:off x="5702250" y="3833275"/>
                <a:ext cx="775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5" extrusionOk="0">
                    <a:moveTo>
                      <a:pt x="15" y="0"/>
                    </a:moveTo>
                    <a:cubicBezTo>
                      <a:pt x="15" y="0"/>
                      <a:pt x="10" y="0"/>
                      <a:pt x="5" y="5"/>
                    </a:cubicBezTo>
                    <a:cubicBezTo>
                      <a:pt x="5" y="5"/>
                      <a:pt x="0" y="10"/>
                      <a:pt x="0" y="14"/>
                    </a:cubicBezTo>
                    <a:lnTo>
                      <a:pt x="5" y="14"/>
                    </a:lnTo>
                    <a:lnTo>
                      <a:pt x="5" y="19"/>
                    </a:lnTo>
                    <a:cubicBezTo>
                      <a:pt x="5" y="19"/>
                      <a:pt x="10" y="24"/>
                      <a:pt x="15" y="24"/>
                    </a:cubicBezTo>
                    <a:cubicBezTo>
                      <a:pt x="20" y="24"/>
                      <a:pt x="26" y="24"/>
                      <a:pt x="26" y="19"/>
                    </a:cubicBezTo>
                    <a:lnTo>
                      <a:pt x="31" y="19"/>
                    </a:lnTo>
                    <a:lnTo>
                      <a:pt x="31" y="14"/>
                    </a:lnTo>
                    <a:cubicBezTo>
                      <a:pt x="31" y="5"/>
                      <a:pt x="26" y="0"/>
                      <a:pt x="15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0" name="Google Shape;1110;p29"/>
              <p:cNvSpPr/>
              <p:nvPr/>
            </p:nvSpPr>
            <p:spPr>
              <a:xfrm>
                <a:off x="5701100" y="3832400"/>
                <a:ext cx="650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9" extrusionOk="0">
                    <a:moveTo>
                      <a:pt x="14" y="0"/>
                    </a:moveTo>
                    <a:cubicBezTo>
                      <a:pt x="11" y="0"/>
                      <a:pt x="8" y="2"/>
                      <a:pt x="5" y="5"/>
                    </a:cubicBezTo>
                    <a:cubicBezTo>
                      <a:pt x="5" y="5"/>
                      <a:pt x="1" y="10"/>
                      <a:pt x="1" y="14"/>
                    </a:cubicBezTo>
                    <a:cubicBezTo>
                      <a:pt x="1" y="19"/>
                      <a:pt x="1" y="19"/>
                      <a:pt x="5" y="24"/>
                    </a:cubicBezTo>
                    <a:cubicBezTo>
                      <a:pt x="11" y="29"/>
                      <a:pt x="16" y="29"/>
                      <a:pt x="21" y="29"/>
                    </a:cubicBezTo>
                    <a:lnTo>
                      <a:pt x="21" y="24"/>
                    </a:lnTo>
                    <a:lnTo>
                      <a:pt x="26" y="24"/>
                    </a:lnTo>
                    <a:lnTo>
                      <a:pt x="26" y="19"/>
                    </a:lnTo>
                    <a:lnTo>
                      <a:pt x="26" y="14"/>
                    </a:lnTo>
                    <a:lnTo>
                      <a:pt x="26" y="10"/>
                    </a:lnTo>
                    <a:lnTo>
                      <a:pt x="26" y="5"/>
                    </a:lnTo>
                    <a:lnTo>
                      <a:pt x="21" y="5"/>
                    </a:lnTo>
                    <a:cubicBezTo>
                      <a:pt x="19" y="2"/>
                      <a:pt x="16" y="0"/>
                      <a:pt x="14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1" name="Google Shape;1111;p29"/>
              <p:cNvSpPr/>
              <p:nvPr/>
            </p:nvSpPr>
            <p:spPr>
              <a:xfrm>
                <a:off x="5699975" y="3831550"/>
                <a:ext cx="800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32" h="28" extrusionOk="0">
                    <a:moveTo>
                      <a:pt x="12" y="1"/>
                    </a:moveTo>
                    <a:cubicBezTo>
                      <a:pt x="10" y="1"/>
                      <a:pt x="9" y="3"/>
                      <a:pt x="6" y="3"/>
                    </a:cubicBezTo>
                    <a:cubicBezTo>
                      <a:pt x="1" y="3"/>
                      <a:pt x="1" y="9"/>
                      <a:pt x="1" y="9"/>
                    </a:cubicBezTo>
                    <a:lnTo>
                      <a:pt x="1" y="14"/>
                    </a:lnTo>
                    <a:lnTo>
                      <a:pt x="1" y="18"/>
                    </a:lnTo>
                    <a:lnTo>
                      <a:pt x="1" y="23"/>
                    </a:lnTo>
                    <a:cubicBezTo>
                      <a:pt x="6" y="23"/>
                      <a:pt x="6" y="23"/>
                      <a:pt x="11" y="28"/>
                    </a:cubicBezTo>
                    <a:lnTo>
                      <a:pt x="20" y="28"/>
                    </a:lnTo>
                    <a:lnTo>
                      <a:pt x="26" y="23"/>
                    </a:lnTo>
                    <a:lnTo>
                      <a:pt x="31" y="18"/>
                    </a:lnTo>
                    <a:cubicBezTo>
                      <a:pt x="31" y="9"/>
                      <a:pt x="20" y="3"/>
                      <a:pt x="15" y="3"/>
                    </a:cubicBezTo>
                    <a:cubicBezTo>
                      <a:pt x="14" y="1"/>
                      <a:pt x="13" y="1"/>
                      <a:pt x="12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2" name="Google Shape;1112;p29"/>
              <p:cNvSpPr/>
              <p:nvPr/>
            </p:nvSpPr>
            <p:spPr>
              <a:xfrm>
                <a:off x="5693325" y="3834375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5" y="1"/>
                    </a:moveTo>
                    <a:lnTo>
                      <a:pt x="0" y="5"/>
                    </a:lnTo>
                    <a:lnTo>
                      <a:pt x="0" y="10"/>
                    </a:lnTo>
                    <a:lnTo>
                      <a:pt x="0" y="16"/>
                    </a:lnTo>
                    <a:lnTo>
                      <a:pt x="0" y="21"/>
                    </a:lnTo>
                    <a:lnTo>
                      <a:pt x="5" y="26"/>
                    </a:lnTo>
                    <a:lnTo>
                      <a:pt x="21" y="26"/>
                    </a:lnTo>
                    <a:cubicBezTo>
                      <a:pt x="21" y="21"/>
                      <a:pt x="26" y="16"/>
                      <a:pt x="26" y="10"/>
                    </a:cubicBezTo>
                    <a:cubicBezTo>
                      <a:pt x="26" y="5"/>
                      <a:pt x="21" y="5"/>
                      <a:pt x="21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3" name="Google Shape;1113;p29"/>
              <p:cNvSpPr/>
              <p:nvPr/>
            </p:nvSpPr>
            <p:spPr>
              <a:xfrm>
                <a:off x="5709525" y="3827975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6" y="1"/>
                    </a:moveTo>
                    <a:lnTo>
                      <a:pt x="0" y="6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0"/>
                    </a:lnTo>
                    <a:lnTo>
                      <a:pt x="6" y="20"/>
                    </a:lnTo>
                    <a:cubicBezTo>
                      <a:pt x="6" y="20"/>
                      <a:pt x="6" y="25"/>
                      <a:pt x="11" y="25"/>
                    </a:cubicBezTo>
                    <a:lnTo>
                      <a:pt x="16" y="25"/>
                    </a:lnTo>
                    <a:lnTo>
                      <a:pt x="16" y="20"/>
                    </a:lnTo>
                    <a:lnTo>
                      <a:pt x="21" y="20"/>
                    </a:lnTo>
                    <a:lnTo>
                      <a:pt x="25" y="15"/>
                    </a:lnTo>
                    <a:lnTo>
                      <a:pt x="25" y="11"/>
                    </a:lnTo>
                    <a:lnTo>
                      <a:pt x="25" y="6"/>
                    </a:lnTo>
                    <a:lnTo>
                      <a:pt x="21" y="6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4" name="Google Shape;1114;p29"/>
              <p:cNvSpPr/>
              <p:nvPr/>
            </p:nvSpPr>
            <p:spPr>
              <a:xfrm>
                <a:off x="5707875" y="3831875"/>
                <a:ext cx="6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7" h="26" extrusionOk="0">
                    <a:moveTo>
                      <a:pt x="12" y="1"/>
                    </a:moveTo>
                    <a:lnTo>
                      <a:pt x="6" y="5"/>
                    </a:lnTo>
                    <a:lnTo>
                      <a:pt x="1" y="10"/>
                    </a:lnTo>
                    <a:lnTo>
                      <a:pt x="1" y="15"/>
                    </a:lnTo>
                    <a:lnTo>
                      <a:pt x="1" y="20"/>
                    </a:lnTo>
                    <a:lnTo>
                      <a:pt x="6" y="20"/>
                    </a:lnTo>
                    <a:lnTo>
                      <a:pt x="6" y="26"/>
                    </a:lnTo>
                    <a:lnTo>
                      <a:pt x="17" y="26"/>
                    </a:lnTo>
                    <a:cubicBezTo>
                      <a:pt x="26" y="26"/>
                      <a:pt x="26" y="20"/>
                      <a:pt x="26" y="15"/>
                    </a:cubicBezTo>
                    <a:lnTo>
                      <a:pt x="26" y="10"/>
                    </a:lnTo>
                    <a:lnTo>
                      <a:pt x="26" y="5"/>
                    </a:lnTo>
                    <a:lnTo>
                      <a:pt x="21" y="5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5" name="Google Shape;1115;p29"/>
              <p:cNvSpPr/>
              <p:nvPr/>
            </p:nvSpPr>
            <p:spPr>
              <a:xfrm>
                <a:off x="5704000" y="3829100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16" y="1"/>
                    </a:moveTo>
                    <a:cubicBezTo>
                      <a:pt x="5" y="1"/>
                      <a:pt x="0" y="5"/>
                      <a:pt x="0" y="10"/>
                    </a:cubicBezTo>
                    <a:cubicBezTo>
                      <a:pt x="0" y="21"/>
                      <a:pt x="5" y="26"/>
                      <a:pt x="10" y="26"/>
                    </a:cubicBezTo>
                    <a:cubicBezTo>
                      <a:pt x="16" y="26"/>
                      <a:pt x="21" y="26"/>
                      <a:pt x="26" y="21"/>
                    </a:cubicBezTo>
                    <a:lnTo>
                      <a:pt x="26" y="16"/>
                    </a:lnTo>
                    <a:lnTo>
                      <a:pt x="26" y="10"/>
                    </a:lnTo>
                    <a:lnTo>
                      <a:pt x="21" y="5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6" name="Google Shape;1116;p29"/>
              <p:cNvSpPr/>
              <p:nvPr/>
            </p:nvSpPr>
            <p:spPr>
              <a:xfrm>
                <a:off x="5704225" y="3831750"/>
                <a:ext cx="80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2" h="31" extrusionOk="0">
                    <a:moveTo>
                      <a:pt x="12" y="1"/>
                    </a:moveTo>
                    <a:lnTo>
                      <a:pt x="12" y="6"/>
                    </a:lnTo>
                    <a:lnTo>
                      <a:pt x="1" y="6"/>
                    </a:lnTo>
                    <a:lnTo>
                      <a:pt x="1" y="10"/>
                    </a:lnTo>
                    <a:lnTo>
                      <a:pt x="1" y="15"/>
                    </a:lnTo>
                    <a:cubicBezTo>
                      <a:pt x="1" y="20"/>
                      <a:pt x="1" y="25"/>
                      <a:pt x="7" y="25"/>
                    </a:cubicBezTo>
                    <a:cubicBezTo>
                      <a:pt x="7" y="31"/>
                      <a:pt x="12" y="31"/>
                      <a:pt x="17" y="31"/>
                    </a:cubicBezTo>
                    <a:lnTo>
                      <a:pt x="21" y="31"/>
                    </a:lnTo>
                    <a:lnTo>
                      <a:pt x="26" y="25"/>
                    </a:lnTo>
                    <a:lnTo>
                      <a:pt x="31" y="20"/>
                    </a:lnTo>
                    <a:lnTo>
                      <a:pt x="31" y="15"/>
                    </a:lnTo>
                    <a:lnTo>
                      <a:pt x="31" y="10"/>
                    </a:lnTo>
                    <a:lnTo>
                      <a:pt x="26" y="10"/>
                    </a:lnTo>
                    <a:lnTo>
                      <a:pt x="26" y="6"/>
                    </a:lnTo>
                    <a:lnTo>
                      <a:pt x="21" y="6"/>
                    </a:lnTo>
                    <a:lnTo>
                      <a:pt x="17" y="1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7" name="Google Shape;1117;p29"/>
              <p:cNvSpPr/>
              <p:nvPr/>
            </p:nvSpPr>
            <p:spPr>
              <a:xfrm>
                <a:off x="5705750" y="3839775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6" y="1"/>
                    </a:moveTo>
                    <a:cubicBezTo>
                      <a:pt x="0" y="1"/>
                      <a:pt x="0" y="5"/>
                      <a:pt x="0" y="11"/>
                    </a:cubicBezTo>
                    <a:cubicBezTo>
                      <a:pt x="0" y="16"/>
                      <a:pt x="0" y="21"/>
                      <a:pt x="6" y="26"/>
                    </a:cubicBezTo>
                    <a:cubicBezTo>
                      <a:pt x="16" y="26"/>
                      <a:pt x="21" y="26"/>
                      <a:pt x="26" y="21"/>
                    </a:cubicBezTo>
                    <a:lnTo>
                      <a:pt x="26" y="16"/>
                    </a:lnTo>
                    <a:lnTo>
                      <a:pt x="26" y="11"/>
                    </a:lnTo>
                    <a:lnTo>
                      <a:pt x="26" y="5"/>
                    </a:lnTo>
                    <a:cubicBezTo>
                      <a:pt x="21" y="1"/>
                      <a:pt x="16" y="1"/>
                      <a:pt x="11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8" name="Google Shape;1118;p29"/>
              <p:cNvSpPr/>
              <p:nvPr/>
            </p:nvSpPr>
            <p:spPr>
              <a:xfrm>
                <a:off x="5710650" y="38297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9" name="Google Shape;1119;p29"/>
              <p:cNvSpPr/>
              <p:nvPr/>
            </p:nvSpPr>
            <p:spPr>
              <a:xfrm>
                <a:off x="5713175" y="3825850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5" y="0"/>
                    </a:moveTo>
                    <a:lnTo>
                      <a:pt x="5" y="5"/>
                    </a:lnTo>
                    <a:lnTo>
                      <a:pt x="5" y="10"/>
                    </a:lnTo>
                    <a:cubicBezTo>
                      <a:pt x="0" y="10"/>
                      <a:pt x="0" y="10"/>
                      <a:pt x="0" y="15"/>
                    </a:cubicBezTo>
                    <a:cubicBezTo>
                      <a:pt x="0" y="20"/>
                      <a:pt x="5" y="26"/>
                      <a:pt x="16" y="26"/>
                    </a:cubicBezTo>
                    <a:lnTo>
                      <a:pt x="25" y="26"/>
                    </a:lnTo>
                    <a:cubicBezTo>
                      <a:pt x="25" y="20"/>
                      <a:pt x="30" y="15"/>
                      <a:pt x="30" y="10"/>
                    </a:cubicBezTo>
                    <a:lnTo>
                      <a:pt x="25" y="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0" name="Google Shape;1120;p29"/>
              <p:cNvSpPr/>
              <p:nvPr/>
            </p:nvSpPr>
            <p:spPr>
              <a:xfrm>
                <a:off x="5708150" y="3851150"/>
                <a:ext cx="625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9" extrusionOk="0">
                    <a:moveTo>
                      <a:pt x="15" y="1"/>
                    </a:moveTo>
                    <a:cubicBezTo>
                      <a:pt x="14" y="1"/>
                      <a:pt x="12" y="1"/>
                      <a:pt x="10" y="3"/>
                    </a:cubicBezTo>
                    <a:cubicBezTo>
                      <a:pt x="6" y="3"/>
                      <a:pt x="1" y="9"/>
                      <a:pt x="1" y="14"/>
                    </a:cubicBezTo>
                    <a:cubicBezTo>
                      <a:pt x="1" y="18"/>
                      <a:pt x="6" y="23"/>
                      <a:pt x="10" y="28"/>
                    </a:cubicBezTo>
                    <a:lnTo>
                      <a:pt x="15" y="23"/>
                    </a:lnTo>
                    <a:lnTo>
                      <a:pt x="25" y="23"/>
                    </a:lnTo>
                    <a:lnTo>
                      <a:pt x="25" y="14"/>
                    </a:lnTo>
                    <a:lnTo>
                      <a:pt x="25" y="9"/>
                    </a:lnTo>
                    <a:cubicBezTo>
                      <a:pt x="25" y="4"/>
                      <a:pt x="20" y="1"/>
                      <a:pt x="15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1" name="Google Shape;1121;p29"/>
              <p:cNvSpPr/>
              <p:nvPr/>
            </p:nvSpPr>
            <p:spPr>
              <a:xfrm>
                <a:off x="5688050" y="3834025"/>
                <a:ext cx="6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31" extrusionOk="0">
                    <a:moveTo>
                      <a:pt x="10" y="0"/>
                    </a:moveTo>
                    <a:lnTo>
                      <a:pt x="5" y="5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5" y="24"/>
                    </a:lnTo>
                    <a:lnTo>
                      <a:pt x="5" y="30"/>
                    </a:lnTo>
                    <a:lnTo>
                      <a:pt x="15" y="30"/>
                    </a:lnTo>
                    <a:cubicBezTo>
                      <a:pt x="26" y="24"/>
                      <a:pt x="26" y="19"/>
                      <a:pt x="26" y="15"/>
                    </a:cubicBezTo>
                    <a:lnTo>
                      <a:pt x="26" y="10"/>
                    </a:lnTo>
                    <a:lnTo>
                      <a:pt x="26" y="5"/>
                    </a:lnTo>
                    <a:cubicBezTo>
                      <a:pt x="21" y="0"/>
                      <a:pt x="15" y="0"/>
                      <a:pt x="10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2" name="Google Shape;1122;p29"/>
              <p:cNvSpPr/>
              <p:nvPr/>
            </p:nvSpPr>
            <p:spPr>
              <a:xfrm>
                <a:off x="5714675" y="3829975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5" y="1"/>
                    </a:moveTo>
                    <a:lnTo>
                      <a:pt x="0" y="5"/>
                    </a:lnTo>
                    <a:lnTo>
                      <a:pt x="0" y="11"/>
                    </a:lnTo>
                    <a:lnTo>
                      <a:pt x="0" y="16"/>
                    </a:lnTo>
                    <a:cubicBezTo>
                      <a:pt x="0" y="21"/>
                      <a:pt x="5" y="26"/>
                      <a:pt x="11" y="26"/>
                    </a:cubicBezTo>
                    <a:cubicBezTo>
                      <a:pt x="21" y="26"/>
                      <a:pt x="26" y="21"/>
                      <a:pt x="26" y="16"/>
                    </a:cubicBezTo>
                    <a:lnTo>
                      <a:pt x="26" y="11"/>
                    </a:lnTo>
                    <a:lnTo>
                      <a:pt x="21" y="5"/>
                    </a:lnTo>
                    <a:cubicBezTo>
                      <a:pt x="21" y="1"/>
                      <a:pt x="11" y="1"/>
                      <a:pt x="5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3" name="Google Shape;1123;p29"/>
              <p:cNvSpPr/>
              <p:nvPr/>
            </p:nvSpPr>
            <p:spPr>
              <a:xfrm>
                <a:off x="5705375" y="3833750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6" y="0"/>
                    </a:moveTo>
                    <a:lnTo>
                      <a:pt x="6" y="5"/>
                    </a:lnTo>
                    <a:lnTo>
                      <a:pt x="1" y="5"/>
                    </a:lnTo>
                    <a:lnTo>
                      <a:pt x="1" y="11"/>
                    </a:lnTo>
                    <a:cubicBezTo>
                      <a:pt x="1" y="21"/>
                      <a:pt x="6" y="26"/>
                      <a:pt x="10" y="26"/>
                    </a:cubicBezTo>
                    <a:lnTo>
                      <a:pt x="21" y="26"/>
                    </a:lnTo>
                    <a:lnTo>
                      <a:pt x="21" y="21"/>
                    </a:lnTo>
                    <a:cubicBezTo>
                      <a:pt x="26" y="21"/>
                      <a:pt x="31" y="21"/>
                      <a:pt x="31" y="11"/>
                    </a:cubicBezTo>
                    <a:cubicBezTo>
                      <a:pt x="31" y="5"/>
                      <a:pt x="26" y="0"/>
                      <a:pt x="21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4" name="Google Shape;1124;p29"/>
              <p:cNvSpPr/>
              <p:nvPr/>
            </p:nvSpPr>
            <p:spPr>
              <a:xfrm>
                <a:off x="5705000" y="3838650"/>
                <a:ext cx="1050" cy="975"/>
              </a:xfrm>
              <a:custGeom>
                <a:avLst/>
                <a:gdLst/>
                <a:ahLst/>
                <a:cxnLst/>
                <a:rect l="l" t="t" r="r" b="b"/>
                <a:pathLst>
                  <a:path w="42" h="39" extrusionOk="0">
                    <a:moveTo>
                      <a:pt x="25" y="1"/>
                    </a:moveTo>
                    <a:cubicBezTo>
                      <a:pt x="16" y="1"/>
                      <a:pt x="11" y="1"/>
                      <a:pt x="6" y="11"/>
                    </a:cubicBezTo>
                    <a:lnTo>
                      <a:pt x="0" y="15"/>
                    </a:lnTo>
                    <a:lnTo>
                      <a:pt x="0" y="20"/>
                    </a:lnTo>
                    <a:lnTo>
                      <a:pt x="6" y="20"/>
                    </a:lnTo>
                    <a:lnTo>
                      <a:pt x="6" y="26"/>
                    </a:lnTo>
                    <a:lnTo>
                      <a:pt x="11" y="26"/>
                    </a:lnTo>
                    <a:cubicBezTo>
                      <a:pt x="11" y="31"/>
                      <a:pt x="11" y="31"/>
                      <a:pt x="16" y="36"/>
                    </a:cubicBezTo>
                    <a:lnTo>
                      <a:pt x="21" y="36"/>
                    </a:lnTo>
                    <a:cubicBezTo>
                      <a:pt x="22" y="38"/>
                      <a:pt x="24" y="38"/>
                      <a:pt x="26" y="38"/>
                    </a:cubicBezTo>
                    <a:cubicBezTo>
                      <a:pt x="29" y="38"/>
                      <a:pt x="32" y="36"/>
                      <a:pt x="36" y="36"/>
                    </a:cubicBezTo>
                    <a:lnTo>
                      <a:pt x="36" y="31"/>
                    </a:lnTo>
                    <a:lnTo>
                      <a:pt x="41" y="31"/>
                    </a:lnTo>
                    <a:lnTo>
                      <a:pt x="41" y="26"/>
                    </a:lnTo>
                    <a:cubicBezTo>
                      <a:pt x="41" y="15"/>
                      <a:pt x="36" y="11"/>
                      <a:pt x="36" y="11"/>
                    </a:cubicBezTo>
                    <a:cubicBezTo>
                      <a:pt x="30" y="6"/>
                      <a:pt x="25" y="6"/>
                      <a:pt x="25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5" name="Google Shape;1125;p29"/>
              <p:cNvSpPr/>
              <p:nvPr/>
            </p:nvSpPr>
            <p:spPr>
              <a:xfrm>
                <a:off x="5694575" y="3845575"/>
                <a:ext cx="80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2" h="26" extrusionOk="0">
                    <a:moveTo>
                      <a:pt x="11" y="0"/>
                    </a:moveTo>
                    <a:cubicBezTo>
                      <a:pt x="6" y="5"/>
                      <a:pt x="1" y="10"/>
                      <a:pt x="1" y="10"/>
                    </a:cubicBezTo>
                    <a:lnTo>
                      <a:pt x="1" y="15"/>
                    </a:lnTo>
                    <a:lnTo>
                      <a:pt x="6" y="21"/>
                    </a:lnTo>
                    <a:lnTo>
                      <a:pt x="11" y="25"/>
                    </a:lnTo>
                    <a:lnTo>
                      <a:pt x="25" y="25"/>
                    </a:lnTo>
                    <a:lnTo>
                      <a:pt x="25" y="21"/>
                    </a:lnTo>
                    <a:lnTo>
                      <a:pt x="25" y="15"/>
                    </a:lnTo>
                    <a:lnTo>
                      <a:pt x="31" y="15"/>
                    </a:lnTo>
                    <a:lnTo>
                      <a:pt x="31" y="10"/>
                    </a:lnTo>
                    <a:cubicBezTo>
                      <a:pt x="25" y="10"/>
                      <a:pt x="25" y="5"/>
                      <a:pt x="25" y="5"/>
                    </a:cubicBezTo>
                    <a:cubicBezTo>
                      <a:pt x="20" y="0"/>
                      <a:pt x="15" y="0"/>
                      <a:pt x="11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6" name="Google Shape;1126;p29"/>
              <p:cNvSpPr/>
              <p:nvPr/>
            </p:nvSpPr>
            <p:spPr>
              <a:xfrm>
                <a:off x="5698350" y="3841750"/>
                <a:ext cx="625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25" h="28" extrusionOk="0">
                    <a:moveTo>
                      <a:pt x="12" y="0"/>
                    </a:moveTo>
                    <a:cubicBezTo>
                      <a:pt x="11" y="0"/>
                      <a:pt x="10" y="1"/>
                      <a:pt x="10" y="2"/>
                    </a:cubicBezTo>
                    <a:lnTo>
                      <a:pt x="1" y="2"/>
                    </a:lnTo>
                    <a:lnTo>
                      <a:pt x="1" y="7"/>
                    </a:lnTo>
                    <a:lnTo>
                      <a:pt x="1" y="12"/>
                    </a:lnTo>
                    <a:lnTo>
                      <a:pt x="1" y="17"/>
                    </a:lnTo>
                    <a:lnTo>
                      <a:pt x="1" y="23"/>
                    </a:lnTo>
                    <a:lnTo>
                      <a:pt x="6" y="23"/>
                    </a:lnTo>
                    <a:lnTo>
                      <a:pt x="6" y="28"/>
                    </a:lnTo>
                    <a:lnTo>
                      <a:pt x="10" y="28"/>
                    </a:lnTo>
                    <a:cubicBezTo>
                      <a:pt x="15" y="28"/>
                      <a:pt x="20" y="28"/>
                      <a:pt x="20" y="23"/>
                    </a:cubicBezTo>
                    <a:cubicBezTo>
                      <a:pt x="25" y="23"/>
                      <a:pt x="25" y="17"/>
                      <a:pt x="25" y="12"/>
                    </a:cubicBezTo>
                    <a:lnTo>
                      <a:pt x="25" y="7"/>
                    </a:lnTo>
                    <a:lnTo>
                      <a:pt x="20" y="7"/>
                    </a:lnTo>
                    <a:lnTo>
                      <a:pt x="20" y="2"/>
                    </a:lnTo>
                    <a:cubicBezTo>
                      <a:pt x="17" y="2"/>
                      <a:pt x="14" y="0"/>
                      <a:pt x="12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7" name="Google Shape;1127;p29"/>
              <p:cNvSpPr/>
              <p:nvPr/>
            </p:nvSpPr>
            <p:spPr>
              <a:xfrm>
                <a:off x="5700350" y="3837275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16" y="0"/>
                    </a:moveTo>
                    <a:lnTo>
                      <a:pt x="11" y="5"/>
                    </a:lnTo>
                    <a:lnTo>
                      <a:pt x="5" y="5"/>
                    </a:lnTo>
                    <a:lnTo>
                      <a:pt x="0" y="10"/>
                    </a:lnTo>
                    <a:lnTo>
                      <a:pt x="0" y="21"/>
                    </a:lnTo>
                    <a:lnTo>
                      <a:pt x="5" y="26"/>
                    </a:lnTo>
                    <a:cubicBezTo>
                      <a:pt x="11" y="26"/>
                      <a:pt x="11" y="31"/>
                      <a:pt x="16" y="31"/>
                    </a:cubicBezTo>
                    <a:lnTo>
                      <a:pt x="21" y="31"/>
                    </a:lnTo>
                    <a:lnTo>
                      <a:pt x="26" y="26"/>
                    </a:lnTo>
                    <a:lnTo>
                      <a:pt x="26" y="21"/>
                    </a:lnTo>
                    <a:lnTo>
                      <a:pt x="31" y="21"/>
                    </a:lnTo>
                    <a:lnTo>
                      <a:pt x="31" y="15"/>
                    </a:lnTo>
                    <a:lnTo>
                      <a:pt x="31" y="10"/>
                    </a:lnTo>
                    <a:lnTo>
                      <a:pt x="26" y="10"/>
                    </a:lnTo>
                    <a:lnTo>
                      <a:pt x="26" y="5"/>
                    </a:lnTo>
                    <a:lnTo>
                      <a:pt x="21" y="5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8" name="Google Shape;1128;p29"/>
              <p:cNvSpPr/>
              <p:nvPr/>
            </p:nvSpPr>
            <p:spPr>
              <a:xfrm>
                <a:off x="5698475" y="3837275"/>
                <a:ext cx="1025" cy="825"/>
              </a:xfrm>
              <a:custGeom>
                <a:avLst/>
                <a:gdLst/>
                <a:ahLst/>
                <a:cxnLst/>
                <a:rect l="l" t="t" r="r" b="b"/>
                <a:pathLst>
                  <a:path w="41" h="33" extrusionOk="0">
                    <a:moveTo>
                      <a:pt x="26" y="0"/>
                    </a:moveTo>
                    <a:cubicBezTo>
                      <a:pt x="20" y="0"/>
                      <a:pt x="15" y="5"/>
                      <a:pt x="15" y="5"/>
                    </a:cubicBezTo>
                    <a:cubicBezTo>
                      <a:pt x="10" y="5"/>
                      <a:pt x="10" y="5"/>
                      <a:pt x="5" y="10"/>
                    </a:cubicBezTo>
                    <a:lnTo>
                      <a:pt x="5" y="15"/>
                    </a:lnTo>
                    <a:lnTo>
                      <a:pt x="1" y="15"/>
                    </a:lnTo>
                    <a:lnTo>
                      <a:pt x="1" y="21"/>
                    </a:lnTo>
                    <a:cubicBezTo>
                      <a:pt x="1" y="21"/>
                      <a:pt x="5" y="26"/>
                      <a:pt x="5" y="31"/>
                    </a:cubicBezTo>
                    <a:cubicBezTo>
                      <a:pt x="9" y="31"/>
                      <a:pt x="12" y="33"/>
                      <a:pt x="15" y="33"/>
                    </a:cubicBezTo>
                    <a:cubicBezTo>
                      <a:pt x="17" y="33"/>
                      <a:pt x="18" y="32"/>
                      <a:pt x="20" y="31"/>
                    </a:cubicBezTo>
                    <a:lnTo>
                      <a:pt x="26" y="31"/>
                    </a:lnTo>
                    <a:lnTo>
                      <a:pt x="26" y="26"/>
                    </a:lnTo>
                    <a:lnTo>
                      <a:pt x="36" y="26"/>
                    </a:lnTo>
                    <a:lnTo>
                      <a:pt x="36" y="21"/>
                    </a:lnTo>
                    <a:lnTo>
                      <a:pt x="36" y="15"/>
                    </a:lnTo>
                    <a:lnTo>
                      <a:pt x="40" y="15"/>
                    </a:lnTo>
                    <a:lnTo>
                      <a:pt x="40" y="10"/>
                    </a:lnTo>
                    <a:lnTo>
                      <a:pt x="36" y="10"/>
                    </a:lnTo>
                    <a:lnTo>
                      <a:pt x="36" y="5"/>
                    </a:lnTo>
                    <a:lnTo>
                      <a:pt x="31" y="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9" name="Google Shape;1129;p29"/>
              <p:cNvSpPr/>
              <p:nvPr/>
            </p:nvSpPr>
            <p:spPr>
              <a:xfrm>
                <a:off x="5705750" y="3832500"/>
                <a:ext cx="6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31" extrusionOk="0">
                    <a:moveTo>
                      <a:pt x="6" y="1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15"/>
                    </a:lnTo>
                    <a:lnTo>
                      <a:pt x="0" y="20"/>
                    </a:lnTo>
                    <a:lnTo>
                      <a:pt x="6" y="25"/>
                    </a:lnTo>
                    <a:lnTo>
                      <a:pt x="11" y="31"/>
                    </a:lnTo>
                    <a:cubicBezTo>
                      <a:pt x="21" y="31"/>
                      <a:pt x="26" y="20"/>
                      <a:pt x="26" y="15"/>
                    </a:cubicBezTo>
                    <a:lnTo>
                      <a:pt x="26" y="10"/>
                    </a:lnTo>
                    <a:lnTo>
                      <a:pt x="26" y="6"/>
                    </a:lnTo>
                    <a:lnTo>
                      <a:pt x="21" y="6"/>
                    </a:lnTo>
                    <a:lnTo>
                      <a:pt x="16" y="1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0" name="Google Shape;1130;p29"/>
              <p:cNvSpPr/>
              <p:nvPr/>
            </p:nvSpPr>
            <p:spPr>
              <a:xfrm>
                <a:off x="5703750" y="3837775"/>
                <a:ext cx="6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7" h="26" extrusionOk="0">
                    <a:moveTo>
                      <a:pt x="6" y="1"/>
                    </a:moveTo>
                    <a:lnTo>
                      <a:pt x="1" y="6"/>
                    </a:lnTo>
                    <a:lnTo>
                      <a:pt x="1" y="15"/>
                    </a:lnTo>
                    <a:lnTo>
                      <a:pt x="1" y="20"/>
                    </a:lnTo>
                    <a:lnTo>
                      <a:pt x="6" y="25"/>
                    </a:lnTo>
                    <a:lnTo>
                      <a:pt x="20" y="25"/>
                    </a:lnTo>
                    <a:lnTo>
                      <a:pt x="20" y="20"/>
                    </a:lnTo>
                    <a:lnTo>
                      <a:pt x="26" y="20"/>
                    </a:lnTo>
                    <a:lnTo>
                      <a:pt x="26" y="15"/>
                    </a:lnTo>
                    <a:cubicBezTo>
                      <a:pt x="26" y="11"/>
                      <a:pt x="26" y="6"/>
                      <a:pt x="15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1" name="Google Shape;1131;p29"/>
              <p:cNvSpPr/>
              <p:nvPr/>
            </p:nvSpPr>
            <p:spPr>
              <a:xfrm>
                <a:off x="5700750" y="3837900"/>
                <a:ext cx="1000" cy="1025"/>
              </a:xfrm>
              <a:custGeom>
                <a:avLst/>
                <a:gdLst/>
                <a:ahLst/>
                <a:cxnLst/>
                <a:rect l="l" t="t" r="r" b="b"/>
                <a:pathLst>
                  <a:path w="40" h="41" extrusionOk="0">
                    <a:moveTo>
                      <a:pt x="25" y="1"/>
                    </a:moveTo>
                    <a:cubicBezTo>
                      <a:pt x="19" y="1"/>
                      <a:pt x="15" y="1"/>
                      <a:pt x="10" y="6"/>
                    </a:cubicBezTo>
                    <a:lnTo>
                      <a:pt x="10" y="10"/>
                    </a:lnTo>
                    <a:lnTo>
                      <a:pt x="5" y="10"/>
                    </a:lnTo>
                    <a:cubicBezTo>
                      <a:pt x="5" y="15"/>
                      <a:pt x="0" y="15"/>
                      <a:pt x="0" y="20"/>
                    </a:cubicBezTo>
                    <a:lnTo>
                      <a:pt x="0" y="26"/>
                    </a:lnTo>
                    <a:lnTo>
                      <a:pt x="5" y="26"/>
                    </a:lnTo>
                    <a:lnTo>
                      <a:pt x="5" y="31"/>
                    </a:lnTo>
                    <a:cubicBezTo>
                      <a:pt x="5" y="31"/>
                      <a:pt x="10" y="36"/>
                      <a:pt x="15" y="36"/>
                    </a:cubicBezTo>
                    <a:lnTo>
                      <a:pt x="19" y="41"/>
                    </a:lnTo>
                    <a:lnTo>
                      <a:pt x="25" y="41"/>
                    </a:lnTo>
                    <a:cubicBezTo>
                      <a:pt x="30" y="41"/>
                      <a:pt x="40" y="36"/>
                      <a:pt x="40" y="31"/>
                    </a:cubicBezTo>
                    <a:lnTo>
                      <a:pt x="40" y="26"/>
                    </a:lnTo>
                    <a:lnTo>
                      <a:pt x="40" y="20"/>
                    </a:lnTo>
                    <a:cubicBezTo>
                      <a:pt x="40" y="15"/>
                      <a:pt x="35" y="15"/>
                      <a:pt x="35" y="15"/>
                    </a:cubicBezTo>
                    <a:lnTo>
                      <a:pt x="35" y="10"/>
                    </a:lnTo>
                    <a:lnTo>
                      <a:pt x="30" y="6"/>
                    </a:lnTo>
                    <a:lnTo>
                      <a:pt x="25" y="1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2" name="Google Shape;1132;p29"/>
              <p:cNvSpPr/>
              <p:nvPr/>
            </p:nvSpPr>
            <p:spPr>
              <a:xfrm>
                <a:off x="5702500" y="3838125"/>
                <a:ext cx="65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7" extrusionOk="0">
                    <a:moveTo>
                      <a:pt x="10" y="0"/>
                    </a:moveTo>
                    <a:cubicBezTo>
                      <a:pt x="3" y="0"/>
                      <a:pt x="0" y="7"/>
                      <a:pt x="0" y="11"/>
                    </a:cubicBezTo>
                    <a:lnTo>
                      <a:pt x="0" y="17"/>
                    </a:lnTo>
                    <a:lnTo>
                      <a:pt x="0" y="22"/>
                    </a:lnTo>
                    <a:cubicBezTo>
                      <a:pt x="5" y="27"/>
                      <a:pt x="10" y="27"/>
                      <a:pt x="16" y="27"/>
                    </a:cubicBezTo>
                    <a:cubicBezTo>
                      <a:pt x="21" y="22"/>
                      <a:pt x="25" y="17"/>
                      <a:pt x="25" y="11"/>
                    </a:cubicBezTo>
                    <a:lnTo>
                      <a:pt x="25" y="6"/>
                    </a:lnTo>
                    <a:lnTo>
                      <a:pt x="21" y="6"/>
                    </a:lnTo>
                    <a:lnTo>
                      <a:pt x="21" y="1"/>
                    </a:lnTo>
                    <a:lnTo>
                      <a:pt x="16" y="1"/>
                    </a:lnTo>
                    <a:cubicBezTo>
                      <a:pt x="14" y="0"/>
                      <a:pt x="12" y="0"/>
                      <a:pt x="10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3" name="Google Shape;1133;p29"/>
              <p:cNvSpPr/>
              <p:nvPr/>
            </p:nvSpPr>
            <p:spPr>
              <a:xfrm>
                <a:off x="5704750" y="3837025"/>
                <a:ext cx="650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5" extrusionOk="0">
                    <a:moveTo>
                      <a:pt x="5" y="1"/>
                    </a:moveTo>
                    <a:lnTo>
                      <a:pt x="5" y="6"/>
                    </a:lnTo>
                    <a:lnTo>
                      <a:pt x="0" y="10"/>
                    </a:lnTo>
                    <a:lnTo>
                      <a:pt x="0" y="15"/>
                    </a:lnTo>
                    <a:cubicBezTo>
                      <a:pt x="0" y="20"/>
                      <a:pt x="5" y="25"/>
                      <a:pt x="10" y="25"/>
                    </a:cubicBezTo>
                    <a:lnTo>
                      <a:pt x="21" y="25"/>
                    </a:lnTo>
                    <a:lnTo>
                      <a:pt x="26" y="20"/>
                    </a:lnTo>
                    <a:lnTo>
                      <a:pt x="26" y="10"/>
                    </a:lnTo>
                    <a:lnTo>
                      <a:pt x="26" y="6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4" name="Google Shape;1134;p29"/>
              <p:cNvSpPr/>
              <p:nvPr/>
            </p:nvSpPr>
            <p:spPr>
              <a:xfrm>
                <a:off x="5691925" y="3841400"/>
                <a:ext cx="6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7" h="27" extrusionOk="0">
                    <a:moveTo>
                      <a:pt x="6" y="1"/>
                    </a:moveTo>
                    <a:cubicBezTo>
                      <a:pt x="1" y="7"/>
                      <a:pt x="1" y="12"/>
                      <a:pt x="1" y="16"/>
                    </a:cubicBezTo>
                    <a:cubicBezTo>
                      <a:pt x="1" y="16"/>
                      <a:pt x="1" y="21"/>
                      <a:pt x="6" y="26"/>
                    </a:cubicBezTo>
                    <a:lnTo>
                      <a:pt x="21" y="26"/>
                    </a:lnTo>
                    <a:cubicBezTo>
                      <a:pt x="26" y="21"/>
                      <a:pt x="26" y="16"/>
                      <a:pt x="26" y="12"/>
                    </a:cubicBezTo>
                    <a:cubicBezTo>
                      <a:pt x="26" y="12"/>
                      <a:pt x="26" y="7"/>
                      <a:pt x="21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5" name="Google Shape;1135;p29"/>
              <p:cNvSpPr/>
              <p:nvPr/>
            </p:nvSpPr>
            <p:spPr>
              <a:xfrm>
                <a:off x="5709775" y="3838775"/>
                <a:ext cx="6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7" h="27" extrusionOk="0">
                    <a:moveTo>
                      <a:pt x="6" y="1"/>
                    </a:moveTo>
                    <a:cubicBezTo>
                      <a:pt x="1" y="6"/>
                      <a:pt x="1" y="10"/>
                      <a:pt x="1" y="15"/>
                    </a:cubicBezTo>
                    <a:lnTo>
                      <a:pt x="1" y="21"/>
                    </a:lnTo>
                    <a:lnTo>
                      <a:pt x="6" y="26"/>
                    </a:lnTo>
                    <a:lnTo>
                      <a:pt x="26" y="26"/>
                    </a:lnTo>
                    <a:lnTo>
                      <a:pt x="26" y="21"/>
                    </a:lnTo>
                    <a:lnTo>
                      <a:pt x="26" y="15"/>
                    </a:lnTo>
                    <a:cubicBezTo>
                      <a:pt x="26" y="10"/>
                      <a:pt x="26" y="6"/>
                      <a:pt x="20" y="6"/>
                    </a:cubicBezTo>
                    <a:cubicBezTo>
                      <a:pt x="20" y="1"/>
                      <a:pt x="15" y="1"/>
                      <a:pt x="11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6" name="Google Shape;1136;p29"/>
              <p:cNvSpPr/>
              <p:nvPr/>
            </p:nvSpPr>
            <p:spPr>
              <a:xfrm>
                <a:off x="5711425" y="3838275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5" y="0"/>
                    </a:moveTo>
                    <a:lnTo>
                      <a:pt x="5" y="5"/>
                    </a:lnTo>
                    <a:lnTo>
                      <a:pt x="0" y="11"/>
                    </a:lnTo>
                    <a:cubicBezTo>
                      <a:pt x="0" y="21"/>
                      <a:pt x="5" y="26"/>
                      <a:pt x="10" y="26"/>
                    </a:cubicBezTo>
                    <a:lnTo>
                      <a:pt x="15" y="30"/>
                    </a:lnTo>
                    <a:lnTo>
                      <a:pt x="21" y="30"/>
                    </a:lnTo>
                    <a:lnTo>
                      <a:pt x="21" y="26"/>
                    </a:lnTo>
                    <a:lnTo>
                      <a:pt x="25" y="26"/>
                    </a:lnTo>
                    <a:cubicBezTo>
                      <a:pt x="30" y="21"/>
                      <a:pt x="30" y="21"/>
                      <a:pt x="30" y="16"/>
                    </a:cubicBezTo>
                    <a:cubicBezTo>
                      <a:pt x="30" y="11"/>
                      <a:pt x="30" y="11"/>
                      <a:pt x="25" y="5"/>
                    </a:cubicBez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7" name="Google Shape;1137;p29"/>
              <p:cNvSpPr/>
              <p:nvPr/>
            </p:nvSpPr>
            <p:spPr>
              <a:xfrm>
                <a:off x="5703125" y="3839150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5" y="0"/>
                    </a:moveTo>
                    <a:lnTo>
                      <a:pt x="0" y="6"/>
                    </a:lnTo>
                    <a:lnTo>
                      <a:pt x="0" y="11"/>
                    </a:lnTo>
                    <a:cubicBezTo>
                      <a:pt x="0" y="16"/>
                      <a:pt x="0" y="21"/>
                      <a:pt x="5" y="26"/>
                    </a:cubicBezTo>
                    <a:lnTo>
                      <a:pt x="21" y="26"/>
                    </a:lnTo>
                    <a:lnTo>
                      <a:pt x="21" y="21"/>
                    </a:lnTo>
                    <a:lnTo>
                      <a:pt x="26" y="21"/>
                    </a:lnTo>
                    <a:lnTo>
                      <a:pt x="26" y="16"/>
                    </a:lnTo>
                    <a:cubicBezTo>
                      <a:pt x="26" y="11"/>
                      <a:pt x="26" y="6"/>
                      <a:pt x="21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8" name="Google Shape;1138;p29"/>
              <p:cNvSpPr/>
              <p:nvPr/>
            </p:nvSpPr>
            <p:spPr>
              <a:xfrm>
                <a:off x="5710650" y="3841400"/>
                <a:ext cx="6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7" h="27" extrusionOk="0">
                    <a:moveTo>
                      <a:pt x="11" y="1"/>
                    </a:moveTo>
                    <a:lnTo>
                      <a:pt x="6" y="7"/>
                    </a:lnTo>
                    <a:lnTo>
                      <a:pt x="1" y="12"/>
                    </a:lnTo>
                    <a:cubicBezTo>
                      <a:pt x="1" y="16"/>
                      <a:pt x="1" y="21"/>
                      <a:pt x="6" y="21"/>
                    </a:cubicBezTo>
                    <a:cubicBezTo>
                      <a:pt x="11" y="26"/>
                      <a:pt x="11" y="26"/>
                      <a:pt x="15" y="26"/>
                    </a:cubicBezTo>
                    <a:cubicBezTo>
                      <a:pt x="21" y="26"/>
                      <a:pt x="26" y="21"/>
                      <a:pt x="26" y="12"/>
                    </a:cubicBezTo>
                    <a:lnTo>
                      <a:pt x="26" y="7"/>
                    </a:lnTo>
                    <a:cubicBezTo>
                      <a:pt x="26" y="1"/>
                      <a:pt x="21" y="1"/>
                      <a:pt x="15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9" name="Google Shape;1139;p29"/>
              <p:cNvSpPr/>
              <p:nvPr/>
            </p:nvSpPr>
            <p:spPr>
              <a:xfrm>
                <a:off x="5716450" y="3845625"/>
                <a:ext cx="625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9" extrusionOk="0">
                    <a:moveTo>
                      <a:pt x="13" y="1"/>
                    </a:moveTo>
                    <a:cubicBezTo>
                      <a:pt x="11" y="1"/>
                      <a:pt x="9" y="1"/>
                      <a:pt x="5" y="3"/>
                    </a:cubicBezTo>
                    <a:lnTo>
                      <a:pt x="1" y="8"/>
                    </a:lnTo>
                    <a:lnTo>
                      <a:pt x="1" y="13"/>
                    </a:lnTo>
                    <a:cubicBezTo>
                      <a:pt x="1" y="19"/>
                      <a:pt x="1" y="23"/>
                      <a:pt x="5" y="28"/>
                    </a:cubicBezTo>
                    <a:cubicBezTo>
                      <a:pt x="15" y="28"/>
                      <a:pt x="20" y="28"/>
                      <a:pt x="25" y="23"/>
                    </a:cubicBezTo>
                    <a:lnTo>
                      <a:pt x="25" y="19"/>
                    </a:lnTo>
                    <a:lnTo>
                      <a:pt x="25" y="13"/>
                    </a:lnTo>
                    <a:cubicBezTo>
                      <a:pt x="25" y="8"/>
                      <a:pt x="25" y="3"/>
                      <a:pt x="20" y="3"/>
                    </a:cubicBezTo>
                    <a:cubicBezTo>
                      <a:pt x="20" y="3"/>
                      <a:pt x="18" y="1"/>
                      <a:pt x="13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0" name="Google Shape;1140;p29"/>
              <p:cNvSpPr/>
              <p:nvPr/>
            </p:nvSpPr>
            <p:spPr>
              <a:xfrm>
                <a:off x="5700100" y="3838900"/>
                <a:ext cx="775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9" extrusionOk="0">
                    <a:moveTo>
                      <a:pt x="6" y="1"/>
                    </a:moveTo>
                    <a:lnTo>
                      <a:pt x="6" y="5"/>
                    </a:lnTo>
                    <a:lnTo>
                      <a:pt x="1" y="10"/>
                    </a:lnTo>
                    <a:lnTo>
                      <a:pt x="1" y="16"/>
                    </a:lnTo>
                    <a:cubicBezTo>
                      <a:pt x="1" y="21"/>
                      <a:pt x="6" y="21"/>
                      <a:pt x="6" y="26"/>
                    </a:cubicBezTo>
                    <a:cubicBezTo>
                      <a:pt x="9" y="26"/>
                      <a:pt x="12" y="28"/>
                      <a:pt x="16" y="28"/>
                    </a:cubicBezTo>
                    <a:cubicBezTo>
                      <a:pt x="17" y="28"/>
                      <a:pt x="19" y="28"/>
                      <a:pt x="21" y="26"/>
                    </a:cubicBezTo>
                    <a:lnTo>
                      <a:pt x="26" y="26"/>
                    </a:lnTo>
                    <a:lnTo>
                      <a:pt x="26" y="21"/>
                    </a:lnTo>
                    <a:lnTo>
                      <a:pt x="31" y="21"/>
                    </a:lnTo>
                    <a:lnTo>
                      <a:pt x="31" y="16"/>
                    </a:lnTo>
                    <a:lnTo>
                      <a:pt x="26" y="10"/>
                    </a:lnTo>
                    <a:lnTo>
                      <a:pt x="26" y="5"/>
                    </a:lnTo>
                    <a:cubicBezTo>
                      <a:pt x="21" y="1"/>
                      <a:pt x="15" y="1"/>
                      <a:pt x="10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1" name="Google Shape;1141;p29"/>
              <p:cNvSpPr/>
              <p:nvPr/>
            </p:nvSpPr>
            <p:spPr>
              <a:xfrm>
                <a:off x="5705250" y="3851200"/>
                <a:ext cx="6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7" h="27" extrusionOk="0">
                    <a:moveTo>
                      <a:pt x="11" y="1"/>
                    </a:moveTo>
                    <a:lnTo>
                      <a:pt x="6" y="7"/>
                    </a:lnTo>
                    <a:lnTo>
                      <a:pt x="1" y="12"/>
                    </a:lnTo>
                    <a:cubicBezTo>
                      <a:pt x="1" y="16"/>
                      <a:pt x="1" y="21"/>
                      <a:pt x="6" y="21"/>
                    </a:cubicBezTo>
                    <a:cubicBezTo>
                      <a:pt x="6" y="26"/>
                      <a:pt x="11" y="26"/>
                      <a:pt x="15" y="26"/>
                    </a:cubicBezTo>
                    <a:cubicBezTo>
                      <a:pt x="20" y="26"/>
                      <a:pt x="26" y="21"/>
                      <a:pt x="26" y="12"/>
                    </a:cubicBezTo>
                    <a:lnTo>
                      <a:pt x="26" y="7"/>
                    </a:lnTo>
                    <a:cubicBezTo>
                      <a:pt x="26" y="7"/>
                      <a:pt x="20" y="7"/>
                      <a:pt x="20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2" name="Google Shape;1142;p29"/>
              <p:cNvSpPr/>
              <p:nvPr/>
            </p:nvSpPr>
            <p:spPr>
              <a:xfrm>
                <a:off x="5709525" y="3845050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11" y="1"/>
                    </a:moveTo>
                    <a:lnTo>
                      <a:pt x="6" y="5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6" y="21"/>
                    </a:lnTo>
                    <a:lnTo>
                      <a:pt x="6" y="26"/>
                    </a:lnTo>
                    <a:lnTo>
                      <a:pt x="25" y="26"/>
                    </a:lnTo>
                    <a:lnTo>
                      <a:pt x="30" y="21"/>
                    </a:lnTo>
                    <a:lnTo>
                      <a:pt x="30" y="16"/>
                    </a:lnTo>
                    <a:cubicBezTo>
                      <a:pt x="30" y="12"/>
                      <a:pt x="25" y="5"/>
                      <a:pt x="16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3" name="Google Shape;1143;p29"/>
              <p:cNvSpPr/>
              <p:nvPr/>
            </p:nvSpPr>
            <p:spPr>
              <a:xfrm>
                <a:off x="5707125" y="3838325"/>
                <a:ext cx="675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27" h="29" extrusionOk="0">
                    <a:moveTo>
                      <a:pt x="15" y="1"/>
                    </a:moveTo>
                    <a:cubicBezTo>
                      <a:pt x="14" y="1"/>
                      <a:pt x="13" y="1"/>
                      <a:pt x="12" y="3"/>
                    </a:cubicBezTo>
                    <a:lnTo>
                      <a:pt x="1" y="3"/>
                    </a:lnTo>
                    <a:lnTo>
                      <a:pt x="1" y="9"/>
                    </a:lnTo>
                    <a:lnTo>
                      <a:pt x="1" y="14"/>
                    </a:lnTo>
                    <a:lnTo>
                      <a:pt x="1" y="19"/>
                    </a:lnTo>
                    <a:lnTo>
                      <a:pt x="1" y="24"/>
                    </a:lnTo>
                    <a:lnTo>
                      <a:pt x="6" y="24"/>
                    </a:lnTo>
                    <a:lnTo>
                      <a:pt x="6" y="28"/>
                    </a:lnTo>
                    <a:lnTo>
                      <a:pt x="16" y="28"/>
                    </a:lnTo>
                    <a:lnTo>
                      <a:pt x="16" y="24"/>
                    </a:lnTo>
                    <a:lnTo>
                      <a:pt x="21" y="24"/>
                    </a:lnTo>
                    <a:lnTo>
                      <a:pt x="26" y="19"/>
                    </a:lnTo>
                    <a:lnTo>
                      <a:pt x="26" y="14"/>
                    </a:lnTo>
                    <a:cubicBezTo>
                      <a:pt x="26" y="9"/>
                      <a:pt x="21" y="9"/>
                      <a:pt x="21" y="3"/>
                    </a:cubicBezTo>
                    <a:cubicBezTo>
                      <a:pt x="18" y="3"/>
                      <a:pt x="17" y="1"/>
                      <a:pt x="15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4" name="Google Shape;1144;p29"/>
              <p:cNvSpPr/>
              <p:nvPr/>
            </p:nvSpPr>
            <p:spPr>
              <a:xfrm>
                <a:off x="5713275" y="3841275"/>
                <a:ext cx="80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32" h="27" extrusionOk="0">
                    <a:moveTo>
                      <a:pt x="12" y="1"/>
                    </a:moveTo>
                    <a:cubicBezTo>
                      <a:pt x="7" y="6"/>
                      <a:pt x="1" y="6"/>
                      <a:pt x="1" y="12"/>
                    </a:cubicBezTo>
                    <a:lnTo>
                      <a:pt x="1" y="17"/>
                    </a:lnTo>
                    <a:lnTo>
                      <a:pt x="7" y="21"/>
                    </a:lnTo>
                    <a:lnTo>
                      <a:pt x="12" y="26"/>
                    </a:lnTo>
                    <a:lnTo>
                      <a:pt x="17" y="26"/>
                    </a:lnTo>
                    <a:cubicBezTo>
                      <a:pt x="21" y="26"/>
                      <a:pt x="26" y="21"/>
                      <a:pt x="31" y="17"/>
                    </a:cubicBezTo>
                    <a:lnTo>
                      <a:pt x="31" y="12"/>
                    </a:lnTo>
                    <a:lnTo>
                      <a:pt x="26" y="12"/>
                    </a:lnTo>
                    <a:cubicBezTo>
                      <a:pt x="26" y="1"/>
                      <a:pt x="21" y="1"/>
                      <a:pt x="17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5" name="Google Shape;1145;p29"/>
              <p:cNvSpPr/>
              <p:nvPr/>
            </p:nvSpPr>
            <p:spPr>
              <a:xfrm>
                <a:off x="5700225" y="3826475"/>
                <a:ext cx="650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5" extrusionOk="0">
                    <a:moveTo>
                      <a:pt x="16" y="1"/>
                    </a:moveTo>
                    <a:cubicBezTo>
                      <a:pt x="10" y="1"/>
                      <a:pt x="5" y="1"/>
                      <a:pt x="1" y="5"/>
                    </a:cubicBezTo>
                    <a:lnTo>
                      <a:pt x="1" y="10"/>
                    </a:lnTo>
                    <a:lnTo>
                      <a:pt x="1" y="15"/>
                    </a:lnTo>
                    <a:lnTo>
                      <a:pt x="1" y="20"/>
                    </a:lnTo>
                    <a:lnTo>
                      <a:pt x="5" y="20"/>
                    </a:lnTo>
                    <a:lnTo>
                      <a:pt x="5" y="25"/>
                    </a:lnTo>
                    <a:lnTo>
                      <a:pt x="21" y="25"/>
                    </a:lnTo>
                    <a:lnTo>
                      <a:pt x="21" y="20"/>
                    </a:lnTo>
                    <a:lnTo>
                      <a:pt x="26" y="20"/>
                    </a:lnTo>
                    <a:lnTo>
                      <a:pt x="26" y="15"/>
                    </a:lnTo>
                    <a:lnTo>
                      <a:pt x="26" y="10"/>
                    </a:lnTo>
                    <a:lnTo>
                      <a:pt x="26" y="5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6" name="Google Shape;1146;p29"/>
              <p:cNvSpPr/>
              <p:nvPr/>
            </p:nvSpPr>
            <p:spPr>
              <a:xfrm>
                <a:off x="5694575" y="3842925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15" y="0"/>
                    </a:moveTo>
                    <a:cubicBezTo>
                      <a:pt x="15" y="0"/>
                      <a:pt x="11" y="0"/>
                      <a:pt x="6" y="6"/>
                    </a:cubicBezTo>
                    <a:cubicBezTo>
                      <a:pt x="1" y="6"/>
                      <a:pt x="1" y="11"/>
                      <a:pt x="1" y="16"/>
                    </a:cubicBezTo>
                    <a:lnTo>
                      <a:pt x="1" y="21"/>
                    </a:lnTo>
                    <a:lnTo>
                      <a:pt x="6" y="21"/>
                    </a:lnTo>
                    <a:cubicBezTo>
                      <a:pt x="6" y="25"/>
                      <a:pt x="11" y="25"/>
                      <a:pt x="15" y="25"/>
                    </a:cubicBezTo>
                    <a:cubicBezTo>
                      <a:pt x="20" y="25"/>
                      <a:pt x="25" y="21"/>
                      <a:pt x="25" y="16"/>
                    </a:cubicBezTo>
                    <a:lnTo>
                      <a:pt x="25" y="11"/>
                    </a:lnTo>
                    <a:lnTo>
                      <a:pt x="25" y="6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7" name="Google Shape;1147;p29"/>
              <p:cNvSpPr/>
              <p:nvPr/>
            </p:nvSpPr>
            <p:spPr>
              <a:xfrm>
                <a:off x="5695825" y="3838550"/>
                <a:ext cx="900" cy="900"/>
              </a:xfrm>
              <a:custGeom>
                <a:avLst/>
                <a:gdLst/>
                <a:ahLst/>
                <a:cxnLst/>
                <a:rect l="l" t="t" r="r" b="b"/>
                <a:pathLst>
                  <a:path w="36" h="36" extrusionOk="0">
                    <a:moveTo>
                      <a:pt x="16" y="0"/>
                    </a:moveTo>
                    <a:cubicBezTo>
                      <a:pt x="11" y="5"/>
                      <a:pt x="11" y="5"/>
                      <a:pt x="11" y="10"/>
                    </a:cubicBezTo>
                    <a:lnTo>
                      <a:pt x="5" y="10"/>
                    </a:lnTo>
                    <a:cubicBezTo>
                      <a:pt x="0" y="10"/>
                      <a:pt x="0" y="15"/>
                      <a:pt x="0" y="19"/>
                    </a:cubicBezTo>
                    <a:lnTo>
                      <a:pt x="0" y="24"/>
                    </a:lnTo>
                    <a:lnTo>
                      <a:pt x="0" y="30"/>
                    </a:lnTo>
                    <a:lnTo>
                      <a:pt x="5" y="30"/>
                    </a:lnTo>
                    <a:lnTo>
                      <a:pt x="11" y="35"/>
                    </a:lnTo>
                    <a:lnTo>
                      <a:pt x="16" y="35"/>
                    </a:lnTo>
                    <a:lnTo>
                      <a:pt x="21" y="30"/>
                    </a:lnTo>
                    <a:lnTo>
                      <a:pt x="26" y="24"/>
                    </a:lnTo>
                    <a:cubicBezTo>
                      <a:pt x="31" y="24"/>
                      <a:pt x="35" y="19"/>
                      <a:pt x="35" y="10"/>
                    </a:cubicBezTo>
                    <a:lnTo>
                      <a:pt x="35" y="5"/>
                    </a:lnTo>
                    <a:lnTo>
                      <a:pt x="31" y="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8" name="Google Shape;1148;p29"/>
              <p:cNvSpPr/>
              <p:nvPr/>
            </p:nvSpPr>
            <p:spPr>
              <a:xfrm>
                <a:off x="5705500" y="3828100"/>
                <a:ext cx="6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31" extrusionOk="0">
                    <a:moveTo>
                      <a:pt x="10" y="1"/>
                    </a:moveTo>
                    <a:lnTo>
                      <a:pt x="5" y="6"/>
                    </a:lnTo>
                    <a:lnTo>
                      <a:pt x="1" y="10"/>
                    </a:lnTo>
                    <a:lnTo>
                      <a:pt x="1" y="15"/>
                    </a:lnTo>
                    <a:lnTo>
                      <a:pt x="1" y="20"/>
                    </a:lnTo>
                    <a:lnTo>
                      <a:pt x="5" y="26"/>
                    </a:lnTo>
                    <a:lnTo>
                      <a:pt x="10" y="31"/>
                    </a:lnTo>
                    <a:cubicBezTo>
                      <a:pt x="16" y="31"/>
                      <a:pt x="21" y="31"/>
                      <a:pt x="21" y="26"/>
                    </a:cubicBezTo>
                    <a:cubicBezTo>
                      <a:pt x="26" y="26"/>
                      <a:pt x="26" y="20"/>
                      <a:pt x="26" y="15"/>
                    </a:cubicBezTo>
                    <a:lnTo>
                      <a:pt x="26" y="10"/>
                    </a:lnTo>
                    <a:lnTo>
                      <a:pt x="26" y="6"/>
                    </a:lnTo>
                    <a:lnTo>
                      <a:pt x="21" y="6"/>
                    </a:lnTo>
                    <a:lnTo>
                      <a:pt x="16" y="1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9" name="Google Shape;1149;p29"/>
              <p:cNvSpPr/>
              <p:nvPr/>
            </p:nvSpPr>
            <p:spPr>
              <a:xfrm>
                <a:off x="5717675" y="3834500"/>
                <a:ext cx="80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2" h="31" extrusionOk="0">
                    <a:moveTo>
                      <a:pt x="17" y="0"/>
                    </a:moveTo>
                    <a:cubicBezTo>
                      <a:pt x="12" y="0"/>
                      <a:pt x="6" y="5"/>
                      <a:pt x="1" y="16"/>
                    </a:cubicBezTo>
                    <a:lnTo>
                      <a:pt x="6" y="21"/>
                    </a:lnTo>
                    <a:lnTo>
                      <a:pt x="12" y="26"/>
                    </a:lnTo>
                    <a:cubicBezTo>
                      <a:pt x="12" y="26"/>
                      <a:pt x="17" y="26"/>
                      <a:pt x="17" y="31"/>
                    </a:cubicBezTo>
                    <a:lnTo>
                      <a:pt x="21" y="26"/>
                    </a:lnTo>
                    <a:lnTo>
                      <a:pt x="26" y="26"/>
                    </a:lnTo>
                    <a:lnTo>
                      <a:pt x="31" y="21"/>
                    </a:lnTo>
                    <a:lnTo>
                      <a:pt x="31" y="16"/>
                    </a:lnTo>
                    <a:cubicBezTo>
                      <a:pt x="31" y="5"/>
                      <a:pt x="26" y="0"/>
                      <a:pt x="17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0" name="Google Shape;1150;p29"/>
              <p:cNvSpPr/>
              <p:nvPr/>
            </p:nvSpPr>
            <p:spPr>
              <a:xfrm>
                <a:off x="5713175" y="3838775"/>
                <a:ext cx="65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7" extrusionOk="0">
                    <a:moveTo>
                      <a:pt x="5" y="1"/>
                    </a:moveTo>
                    <a:cubicBezTo>
                      <a:pt x="0" y="1"/>
                      <a:pt x="0" y="6"/>
                      <a:pt x="0" y="10"/>
                    </a:cubicBezTo>
                    <a:lnTo>
                      <a:pt x="0" y="15"/>
                    </a:lnTo>
                    <a:lnTo>
                      <a:pt x="0" y="21"/>
                    </a:lnTo>
                    <a:lnTo>
                      <a:pt x="5" y="21"/>
                    </a:lnTo>
                    <a:cubicBezTo>
                      <a:pt x="5" y="26"/>
                      <a:pt x="11" y="26"/>
                      <a:pt x="16" y="26"/>
                    </a:cubicBezTo>
                    <a:lnTo>
                      <a:pt x="21" y="21"/>
                    </a:lnTo>
                    <a:lnTo>
                      <a:pt x="21" y="15"/>
                    </a:lnTo>
                    <a:lnTo>
                      <a:pt x="25" y="15"/>
                    </a:lnTo>
                    <a:lnTo>
                      <a:pt x="25" y="10"/>
                    </a:lnTo>
                    <a:cubicBezTo>
                      <a:pt x="25" y="6"/>
                      <a:pt x="21" y="1"/>
                      <a:pt x="11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1" name="Google Shape;1151;p29"/>
              <p:cNvSpPr/>
              <p:nvPr/>
            </p:nvSpPr>
            <p:spPr>
              <a:xfrm>
                <a:off x="5713275" y="3844825"/>
                <a:ext cx="80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2" h="26" extrusionOk="0">
                    <a:moveTo>
                      <a:pt x="17" y="0"/>
                    </a:moveTo>
                    <a:lnTo>
                      <a:pt x="12" y="5"/>
                    </a:lnTo>
                    <a:lnTo>
                      <a:pt x="7" y="5"/>
                    </a:lnTo>
                    <a:cubicBezTo>
                      <a:pt x="7" y="10"/>
                      <a:pt x="7" y="10"/>
                      <a:pt x="1" y="14"/>
                    </a:cubicBezTo>
                    <a:lnTo>
                      <a:pt x="7" y="14"/>
                    </a:lnTo>
                    <a:lnTo>
                      <a:pt x="7" y="21"/>
                    </a:lnTo>
                    <a:lnTo>
                      <a:pt x="7" y="25"/>
                    </a:lnTo>
                    <a:lnTo>
                      <a:pt x="17" y="25"/>
                    </a:lnTo>
                    <a:cubicBezTo>
                      <a:pt x="26" y="25"/>
                      <a:pt x="31" y="21"/>
                      <a:pt x="31" y="14"/>
                    </a:cubicBezTo>
                    <a:lnTo>
                      <a:pt x="31" y="10"/>
                    </a:lnTo>
                    <a:lnTo>
                      <a:pt x="26" y="10"/>
                    </a:lnTo>
                    <a:lnTo>
                      <a:pt x="26" y="5"/>
                    </a:lnTo>
                    <a:lnTo>
                      <a:pt x="21" y="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2" name="Google Shape;1152;p29"/>
              <p:cNvSpPr/>
              <p:nvPr/>
            </p:nvSpPr>
            <p:spPr>
              <a:xfrm>
                <a:off x="5703750" y="3833750"/>
                <a:ext cx="6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7" h="26" extrusionOk="0">
                    <a:moveTo>
                      <a:pt x="15" y="0"/>
                    </a:moveTo>
                    <a:cubicBezTo>
                      <a:pt x="10" y="0"/>
                      <a:pt x="6" y="0"/>
                      <a:pt x="6" y="5"/>
                    </a:cubicBezTo>
                    <a:cubicBezTo>
                      <a:pt x="1" y="5"/>
                      <a:pt x="1" y="11"/>
                      <a:pt x="1" y="16"/>
                    </a:cubicBezTo>
                    <a:lnTo>
                      <a:pt x="1" y="21"/>
                    </a:lnTo>
                    <a:lnTo>
                      <a:pt x="6" y="21"/>
                    </a:lnTo>
                    <a:lnTo>
                      <a:pt x="6" y="26"/>
                    </a:lnTo>
                    <a:lnTo>
                      <a:pt x="20" y="26"/>
                    </a:lnTo>
                    <a:cubicBezTo>
                      <a:pt x="26" y="21"/>
                      <a:pt x="26" y="16"/>
                      <a:pt x="26" y="16"/>
                    </a:cubicBezTo>
                    <a:cubicBezTo>
                      <a:pt x="26" y="11"/>
                      <a:pt x="26" y="5"/>
                      <a:pt x="20" y="5"/>
                    </a:cubicBez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3" name="Google Shape;1153;p29"/>
              <p:cNvSpPr/>
              <p:nvPr/>
            </p:nvSpPr>
            <p:spPr>
              <a:xfrm>
                <a:off x="5695450" y="3833500"/>
                <a:ext cx="6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7" h="26" extrusionOk="0">
                    <a:moveTo>
                      <a:pt x="6" y="1"/>
                    </a:moveTo>
                    <a:lnTo>
                      <a:pt x="1" y="5"/>
                    </a:lnTo>
                    <a:lnTo>
                      <a:pt x="1" y="10"/>
                    </a:lnTo>
                    <a:lnTo>
                      <a:pt x="1" y="15"/>
                    </a:lnTo>
                    <a:lnTo>
                      <a:pt x="1" y="21"/>
                    </a:lnTo>
                    <a:lnTo>
                      <a:pt x="6" y="26"/>
                    </a:lnTo>
                    <a:lnTo>
                      <a:pt x="26" y="26"/>
                    </a:lnTo>
                    <a:lnTo>
                      <a:pt x="26" y="21"/>
                    </a:lnTo>
                    <a:lnTo>
                      <a:pt x="26" y="15"/>
                    </a:lnTo>
                    <a:lnTo>
                      <a:pt x="26" y="10"/>
                    </a:lnTo>
                    <a:lnTo>
                      <a:pt x="26" y="5"/>
                    </a:lnTo>
                    <a:cubicBezTo>
                      <a:pt x="20" y="1"/>
                      <a:pt x="15" y="1"/>
                      <a:pt x="11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4" name="Google Shape;1154;p29"/>
              <p:cNvSpPr/>
              <p:nvPr/>
            </p:nvSpPr>
            <p:spPr>
              <a:xfrm>
                <a:off x="5712300" y="3833100"/>
                <a:ext cx="775" cy="10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42" extrusionOk="0">
                    <a:moveTo>
                      <a:pt x="5" y="1"/>
                    </a:moveTo>
                    <a:lnTo>
                      <a:pt x="5" y="7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0" y="17"/>
                    </a:lnTo>
                    <a:lnTo>
                      <a:pt x="0" y="21"/>
                    </a:lnTo>
                    <a:lnTo>
                      <a:pt x="5" y="21"/>
                    </a:lnTo>
                    <a:lnTo>
                      <a:pt x="5" y="26"/>
                    </a:lnTo>
                    <a:lnTo>
                      <a:pt x="5" y="31"/>
                    </a:lnTo>
                    <a:lnTo>
                      <a:pt x="5" y="37"/>
                    </a:lnTo>
                    <a:lnTo>
                      <a:pt x="10" y="42"/>
                    </a:lnTo>
                    <a:lnTo>
                      <a:pt x="21" y="42"/>
                    </a:lnTo>
                    <a:cubicBezTo>
                      <a:pt x="25" y="37"/>
                      <a:pt x="30" y="37"/>
                      <a:pt x="30" y="31"/>
                    </a:cubicBezTo>
                    <a:cubicBezTo>
                      <a:pt x="25" y="26"/>
                      <a:pt x="25" y="21"/>
                      <a:pt x="25" y="21"/>
                    </a:cubicBezTo>
                    <a:lnTo>
                      <a:pt x="25" y="17"/>
                    </a:lnTo>
                    <a:cubicBezTo>
                      <a:pt x="25" y="7"/>
                      <a:pt x="21" y="1"/>
                      <a:pt x="16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5" name="Google Shape;1155;p29"/>
              <p:cNvSpPr/>
              <p:nvPr/>
            </p:nvSpPr>
            <p:spPr>
              <a:xfrm>
                <a:off x="5711300" y="3834125"/>
                <a:ext cx="650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9" extrusionOk="0">
                    <a:moveTo>
                      <a:pt x="15" y="1"/>
                    </a:moveTo>
                    <a:cubicBezTo>
                      <a:pt x="10" y="1"/>
                      <a:pt x="5" y="1"/>
                      <a:pt x="5" y="6"/>
                    </a:cubicBezTo>
                    <a:cubicBezTo>
                      <a:pt x="0" y="6"/>
                      <a:pt x="0" y="11"/>
                      <a:pt x="0" y="15"/>
                    </a:cubicBezTo>
                    <a:lnTo>
                      <a:pt x="0" y="20"/>
                    </a:lnTo>
                    <a:lnTo>
                      <a:pt x="0" y="26"/>
                    </a:lnTo>
                    <a:lnTo>
                      <a:pt x="5" y="26"/>
                    </a:lnTo>
                    <a:cubicBezTo>
                      <a:pt x="5" y="26"/>
                      <a:pt x="7" y="28"/>
                      <a:pt x="10" y="28"/>
                    </a:cubicBezTo>
                    <a:cubicBezTo>
                      <a:pt x="12" y="28"/>
                      <a:pt x="13" y="28"/>
                      <a:pt x="15" y="26"/>
                    </a:cubicBezTo>
                    <a:lnTo>
                      <a:pt x="20" y="26"/>
                    </a:lnTo>
                    <a:lnTo>
                      <a:pt x="26" y="20"/>
                    </a:lnTo>
                    <a:lnTo>
                      <a:pt x="26" y="15"/>
                    </a:lnTo>
                    <a:lnTo>
                      <a:pt x="26" y="11"/>
                    </a:lnTo>
                    <a:lnTo>
                      <a:pt x="26" y="6"/>
                    </a:lnTo>
                    <a:lnTo>
                      <a:pt x="20" y="6"/>
                    </a:lnTo>
                    <a:lnTo>
                      <a:pt x="20" y="1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6" name="Google Shape;1156;p29"/>
              <p:cNvSpPr/>
              <p:nvPr/>
            </p:nvSpPr>
            <p:spPr>
              <a:xfrm>
                <a:off x="5706125" y="3841550"/>
                <a:ext cx="675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27" h="25" extrusionOk="0">
                    <a:moveTo>
                      <a:pt x="11" y="1"/>
                    </a:moveTo>
                    <a:cubicBezTo>
                      <a:pt x="11" y="1"/>
                      <a:pt x="6" y="1"/>
                      <a:pt x="1" y="6"/>
                    </a:cubicBezTo>
                    <a:lnTo>
                      <a:pt x="1" y="15"/>
                    </a:lnTo>
                    <a:lnTo>
                      <a:pt x="6" y="20"/>
                    </a:lnTo>
                    <a:lnTo>
                      <a:pt x="11" y="25"/>
                    </a:lnTo>
                    <a:lnTo>
                      <a:pt x="15" y="25"/>
                    </a:lnTo>
                    <a:lnTo>
                      <a:pt x="21" y="20"/>
                    </a:lnTo>
                    <a:lnTo>
                      <a:pt x="26" y="15"/>
                    </a:lnTo>
                    <a:cubicBezTo>
                      <a:pt x="26" y="6"/>
                      <a:pt x="21" y="1"/>
                      <a:pt x="11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7" name="Google Shape;1157;p29"/>
              <p:cNvSpPr/>
              <p:nvPr/>
            </p:nvSpPr>
            <p:spPr>
              <a:xfrm>
                <a:off x="5696700" y="3841675"/>
                <a:ext cx="77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0" extrusionOk="0">
                    <a:moveTo>
                      <a:pt x="16" y="1"/>
                    </a:moveTo>
                    <a:cubicBezTo>
                      <a:pt x="6" y="1"/>
                      <a:pt x="0" y="10"/>
                      <a:pt x="0" y="10"/>
                    </a:cubicBezTo>
                    <a:cubicBezTo>
                      <a:pt x="0" y="15"/>
                      <a:pt x="6" y="20"/>
                      <a:pt x="11" y="20"/>
                    </a:cubicBezTo>
                    <a:lnTo>
                      <a:pt x="26" y="20"/>
                    </a:lnTo>
                    <a:lnTo>
                      <a:pt x="26" y="15"/>
                    </a:lnTo>
                    <a:lnTo>
                      <a:pt x="31" y="10"/>
                    </a:lnTo>
                    <a:lnTo>
                      <a:pt x="31" y="5"/>
                    </a:lnTo>
                    <a:lnTo>
                      <a:pt x="26" y="5"/>
                    </a:lnTo>
                    <a:lnTo>
                      <a:pt x="26" y="1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8" name="Google Shape;1158;p29"/>
              <p:cNvSpPr/>
              <p:nvPr/>
            </p:nvSpPr>
            <p:spPr>
              <a:xfrm>
                <a:off x="5708750" y="3837525"/>
                <a:ext cx="800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32" h="28" extrusionOk="0">
                    <a:moveTo>
                      <a:pt x="7" y="0"/>
                    </a:moveTo>
                    <a:cubicBezTo>
                      <a:pt x="7" y="5"/>
                      <a:pt x="1" y="5"/>
                      <a:pt x="1" y="16"/>
                    </a:cubicBezTo>
                    <a:lnTo>
                      <a:pt x="1" y="21"/>
                    </a:lnTo>
                    <a:lnTo>
                      <a:pt x="7" y="21"/>
                    </a:lnTo>
                    <a:lnTo>
                      <a:pt x="7" y="25"/>
                    </a:lnTo>
                    <a:cubicBezTo>
                      <a:pt x="7" y="25"/>
                      <a:pt x="11" y="28"/>
                      <a:pt x="16" y="28"/>
                    </a:cubicBezTo>
                    <a:cubicBezTo>
                      <a:pt x="18" y="28"/>
                      <a:pt x="20" y="27"/>
                      <a:pt x="21" y="25"/>
                    </a:cubicBezTo>
                    <a:cubicBezTo>
                      <a:pt x="26" y="25"/>
                      <a:pt x="31" y="21"/>
                      <a:pt x="31" y="16"/>
                    </a:cubicBezTo>
                    <a:cubicBezTo>
                      <a:pt x="31" y="11"/>
                      <a:pt x="26" y="11"/>
                      <a:pt x="26" y="11"/>
                    </a:cubicBezTo>
                    <a:lnTo>
                      <a:pt x="26" y="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9" name="Google Shape;1159;p29"/>
              <p:cNvSpPr/>
              <p:nvPr/>
            </p:nvSpPr>
            <p:spPr>
              <a:xfrm>
                <a:off x="5712300" y="3836650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5" y="0"/>
                    </a:moveTo>
                    <a:lnTo>
                      <a:pt x="0" y="5"/>
                    </a:lnTo>
                    <a:lnTo>
                      <a:pt x="0" y="10"/>
                    </a:lnTo>
                    <a:cubicBezTo>
                      <a:pt x="0" y="21"/>
                      <a:pt x="5" y="25"/>
                      <a:pt x="16" y="25"/>
                    </a:cubicBezTo>
                    <a:lnTo>
                      <a:pt x="25" y="25"/>
                    </a:lnTo>
                    <a:lnTo>
                      <a:pt x="25" y="21"/>
                    </a:lnTo>
                    <a:lnTo>
                      <a:pt x="30" y="16"/>
                    </a:lnTo>
                    <a:lnTo>
                      <a:pt x="30" y="10"/>
                    </a:lnTo>
                    <a:lnTo>
                      <a:pt x="30" y="5"/>
                    </a:lnTo>
                    <a:lnTo>
                      <a:pt x="25" y="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0" name="Google Shape;1160;p29"/>
              <p:cNvSpPr/>
              <p:nvPr/>
            </p:nvSpPr>
            <p:spPr>
              <a:xfrm>
                <a:off x="5697975" y="3836750"/>
                <a:ext cx="775" cy="800"/>
              </a:xfrm>
              <a:custGeom>
                <a:avLst/>
                <a:gdLst/>
                <a:ahLst/>
                <a:cxnLst/>
                <a:rect l="l" t="t" r="r" b="b"/>
                <a:pathLst>
                  <a:path w="31" h="32" extrusionOk="0">
                    <a:moveTo>
                      <a:pt x="10" y="1"/>
                    </a:moveTo>
                    <a:lnTo>
                      <a:pt x="10" y="6"/>
                    </a:lnTo>
                    <a:lnTo>
                      <a:pt x="5" y="6"/>
                    </a:lnTo>
                    <a:lnTo>
                      <a:pt x="5" y="12"/>
                    </a:lnTo>
                    <a:cubicBezTo>
                      <a:pt x="5" y="12"/>
                      <a:pt x="0" y="12"/>
                      <a:pt x="0" y="17"/>
                    </a:cubicBezTo>
                    <a:lnTo>
                      <a:pt x="0" y="21"/>
                    </a:lnTo>
                    <a:lnTo>
                      <a:pt x="5" y="21"/>
                    </a:lnTo>
                    <a:lnTo>
                      <a:pt x="5" y="26"/>
                    </a:lnTo>
                    <a:cubicBezTo>
                      <a:pt x="10" y="31"/>
                      <a:pt x="16" y="31"/>
                      <a:pt x="21" y="31"/>
                    </a:cubicBezTo>
                    <a:lnTo>
                      <a:pt x="25" y="26"/>
                    </a:lnTo>
                    <a:lnTo>
                      <a:pt x="30" y="21"/>
                    </a:lnTo>
                    <a:lnTo>
                      <a:pt x="30" y="17"/>
                    </a:lnTo>
                    <a:cubicBezTo>
                      <a:pt x="30" y="17"/>
                      <a:pt x="30" y="6"/>
                      <a:pt x="21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1" name="Google Shape;1161;p29"/>
              <p:cNvSpPr/>
              <p:nvPr/>
            </p:nvSpPr>
            <p:spPr>
              <a:xfrm>
                <a:off x="5707875" y="3836650"/>
                <a:ext cx="6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7" h="26" extrusionOk="0">
                    <a:moveTo>
                      <a:pt x="12" y="0"/>
                    </a:moveTo>
                    <a:lnTo>
                      <a:pt x="6" y="5"/>
                    </a:lnTo>
                    <a:lnTo>
                      <a:pt x="1" y="10"/>
                    </a:lnTo>
                    <a:cubicBezTo>
                      <a:pt x="1" y="21"/>
                      <a:pt x="12" y="25"/>
                      <a:pt x="17" y="25"/>
                    </a:cubicBezTo>
                    <a:lnTo>
                      <a:pt x="21" y="25"/>
                    </a:lnTo>
                    <a:lnTo>
                      <a:pt x="26" y="21"/>
                    </a:lnTo>
                    <a:lnTo>
                      <a:pt x="26" y="16"/>
                    </a:lnTo>
                    <a:lnTo>
                      <a:pt x="26" y="10"/>
                    </a:lnTo>
                    <a:lnTo>
                      <a:pt x="26" y="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2" name="Google Shape;1162;p29"/>
              <p:cNvSpPr/>
              <p:nvPr/>
            </p:nvSpPr>
            <p:spPr>
              <a:xfrm>
                <a:off x="5697975" y="3838025"/>
                <a:ext cx="1000" cy="9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36" extrusionOk="0">
                    <a:moveTo>
                      <a:pt x="16" y="1"/>
                    </a:moveTo>
                    <a:cubicBezTo>
                      <a:pt x="10" y="1"/>
                      <a:pt x="5" y="5"/>
                      <a:pt x="5" y="5"/>
                    </a:cubicBezTo>
                    <a:lnTo>
                      <a:pt x="0" y="10"/>
                    </a:lnTo>
                    <a:lnTo>
                      <a:pt x="0" y="15"/>
                    </a:lnTo>
                    <a:cubicBezTo>
                      <a:pt x="0" y="26"/>
                      <a:pt x="5" y="31"/>
                      <a:pt x="10" y="31"/>
                    </a:cubicBezTo>
                    <a:lnTo>
                      <a:pt x="16" y="31"/>
                    </a:lnTo>
                    <a:cubicBezTo>
                      <a:pt x="16" y="31"/>
                      <a:pt x="21" y="36"/>
                      <a:pt x="25" y="36"/>
                    </a:cubicBezTo>
                    <a:cubicBezTo>
                      <a:pt x="30" y="36"/>
                      <a:pt x="30" y="36"/>
                      <a:pt x="35" y="31"/>
                    </a:cubicBezTo>
                    <a:cubicBezTo>
                      <a:pt x="35" y="31"/>
                      <a:pt x="40" y="26"/>
                      <a:pt x="40" y="21"/>
                    </a:cubicBezTo>
                    <a:lnTo>
                      <a:pt x="35" y="15"/>
                    </a:lnTo>
                    <a:cubicBezTo>
                      <a:pt x="30" y="10"/>
                      <a:pt x="30" y="10"/>
                      <a:pt x="25" y="10"/>
                    </a:cubicBezTo>
                    <a:lnTo>
                      <a:pt x="25" y="5"/>
                    </a:lnTo>
                    <a:lnTo>
                      <a:pt x="21" y="5"/>
                    </a:lnTo>
                    <a:lnTo>
                      <a:pt x="16" y="1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3" name="Google Shape;1163;p29"/>
              <p:cNvSpPr/>
              <p:nvPr/>
            </p:nvSpPr>
            <p:spPr>
              <a:xfrm>
                <a:off x="5710275" y="3830250"/>
                <a:ext cx="775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30" extrusionOk="0">
                    <a:moveTo>
                      <a:pt x="11" y="0"/>
                    </a:moveTo>
                    <a:lnTo>
                      <a:pt x="11" y="5"/>
                    </a:lnTo>
                    <a:cubicBezTo>
                      <a:pt x="0" y="5"/>
                      <a:pt x="0" y="10"/>
                      <a:pt x="0" y="15"/>
                    </a:cubicBezTo>
                    <a:lnTo>
                      <a:pt x="0" y="20"/>
                    </a:lnTo>
                    <a:lnTo>
                      <a:pt x="0" y="25"/>
                    </a:lnTo>
                    <a:cubicBezTo>
                      <a:pt x="3" y="28"/>
                      <a:pt x="7" y="29"/>
                      <a:pt x="11" y="29"/>
                    </a:cubicBezTo>
                    <a:cubicBezTo>
                      <a:pt x="15" y="29"/>
                      <a:pt x="18" y="28"/>
                      <a:pt x="21" y="25"/>
                    </a:cubicBezTo>
                    <a:lnTo>
                      <a:pt x="26" y="25"/>
                    </a:lnTo>
                    <a:cubicBezTo>
                      <a:pt x="30" y="25"/>
                      <a:pt x="30" y="20"/>
                      <a:pt x="30" y="15"/>
                    </a:cubicBezTo>
                    <a:lnTo>
                      <a:pt x="30" y="10"/>
                    </a:lnTo>
                    <a:lnTo>
                      <a:pt x="30" y="5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4" name="Google Shape;1164;p29"/>
              <p:cNvSpPr/>
              <p:nvPr/>
            </p:nvSpPr>
            <p:spPr>
              <a:xfrm>
                <a:off x="5714950" y="3835875"/>
                <a:ext cx="625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9" extrusionOk="0">
                    <a:moveTo>
                      <a:pt x="5" y="1"/>
                    </a:moveTo>
                    <a:lnTo>
                      <a:pt x="5" y="6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0" y="21"/>
                    </a:lnTo>
                    <a:lnTo>
                      <a:pt x="0" y="26"/>
                    </a:lnTo>
                    <a:lnTo>
                      <a:pt x="5" y="26"/>
                    </a:lnTo>
                    <a:cubicBezTo>
                      <a:pt x="5" y="26"/>
                      <a:pt x="7" y="28"/>
                      <a:pt x="10" y="28"/>
                    </a:cubicBezTo>
                    <a:cubicBezTo>
                      <a:pt x="11" y="28"/>
                      <a:pt x="13" y="28"/>
                      <a:pt x="15" y="26"/>
                    </a:cubicBezTo>
                    <a:lnTo>
                      <a:pt x="20" y="26"/>
                    </a:lnTo>
                    <a:lnTo>
                      <a:pt x="20" y="21"/>
                    </a:lnTo>
                    <a:lnTo>
                      <a:pt x="24" y="17"/>
                    </a:lnTo>
                    <a:cubicBezTo>
                      <a:pt x="24" y="11"/>
                      <a:pt x="20" y="6"/>
                      <a:pt x="15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5" name="Google Shape;1165;p29"/>
              <p:cNvSpPr/>
              <p:nvPr/>
            </p:nvSpPr>
            <p:spPr>
              <a:xfrm>
                <a:off x="5700100" y="3822075"/>
                <a:ext cx="6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7" h="26" extrusionOk="0">
                    <a:moveTo>
                      <a:pt x="15" y="0"/>
                    </a:moveTo>
                    <a:cubicBezTo>
                      <a:pt x="15" y="0"/>
                      <a:pt x="10" y="0"/>
                      <a:pt x="6" y="5"/>
                    </a:cubicBezTo>
                    <a:cubicBezTo>
                      <a:pt x="1" y="5"/>
                      <a:pt x="1" y="10"/>
                      <a:pt x="1" y="15"/>
                    </a:cubicBezTo>
                    <a:lnTo>
                      <a:pt x="1" y="20"/>
                    </a:lnTo>
                    <a:lnTo>
                      <a:pt x="6" y="20"/>
                    </a:lnTo>
                    <a:lnTo>
                      <a:pt x="6" y="26"/>
                    </a:lnTo>
                    <a:lnTo>
                      <a:pt x="26" y="26"/>
                    </a:lnTo>
                    <a:lnTo>
                      <a:pt x="26" y="10"/>
                    </a:lnTo>
                    <a:lnTo>
                      <a:pt x="26" y="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6" name="Google Shape;1166;p29"/>
              <p:cNvSpPr/>
              <p:nvPr/>
            </p:nvSpPr>
            <p:spPr>
              <a:xfrm>
                <a:off x="5695350" y="3841925"/>
                <a:ext cx="62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26" extrusionOk="0">
                    <a:moveTo>
                      <a:pt x="5" y="0"/>
                    </a:moveTo>
                    <a:lnTo>
                      <a:pt x="5" y="5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16"/>
                    </a:lnTo>
                    <a:cubicBezTo>
                      <a:pt x="0" y="21"/>
                      <a:pt x="5" y="26"/>
                      <a:pt x="10" y="26"/>
                    </a:cubicBezTo>
                    <a:lnTo>
                      <a:pt x="15" y="26"/>
                    </a:lnTo>
                    <a:cubicBezTo>
                      <a:pt x="19" y="26"/>
                      <a:pt x="24" y="21"/>
                      <a:pt x="24" y="16"/>
                    </a:cubicBezTo>
                    <a:lnTo>
                      <a:pt x="24" y="10"/>
                    </a:lnTo>
                    <a:lnTo>
                      <a:pt x="19" y="10"/>
                    </a:lnTo>
                    <a:lnTo>
                      <a:pt x="19" y="5"/>
                    </a:lnTo>
                    <a:cubicBezTo>
                      <a:pt x="15" y="0"/>
                      <a:pt x="10" y="0"/>
                      <a:pt x="10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7" name="Google Shape;1167;p29"/>
              <p:cNvSpPr/>
              <p:nvPr/>
            </p:nvSpPr>
            <p:spPr>
              <a:xfrm>
                <a:off x="5698075" y="3832125"/>
                <a:ext cx="6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7" h="26" extrusionOk="0">
                    <a:moveTo>
                      <a:pt x="12" y="0"/>
                    </a:moveTo>
                    <a:cubicBezTo>
                      <a:pt x="1" y="0"/>
                      <a:pt x="1" y="10"/>
                      <a:pt x="1" y="16"/>
                    </a:cubicBezTo>
                    <a:lnTo>
                      <a:pt x="1" y="21"/>
                    </a:lnTo>
                    <a:lnTo>
                      <a:pt x="1" y="25"/>
                    </a:lnTo>
                    <a:lnTo>
                      <a:pt x="12" y="25"/>
                    </a:lnTo>
                    <a:cubicBezTo>
                      <a:pt x="17" y="25"/>
                      <a:pt x="21" y="25"/>
                      <a:pt x="26" y="16"/>
                    </a:cubicBezTo>
                    <a:lnTo>
                      <a:pt x="21" y="10"/>
                    </a:lnTo>
                    <a:lnTo>
                      <a:pt x="21" y="5"/>
                    </a:lnTo>
                    <a:lnTo>
                      <a:pt x="17" y="5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8" name="Google Shape;1168;p29"/>
              <p:cNvSpPr/>
              <p:nvPr/>
            </p:nvSpPr>
            <p:spPr>
              <a:xfrm>
                <a:off x="5707400" y="3843900"/>
                <a:ext cx="625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25" h="28" extrusionOk="0">
                    <a:moveTo>
                      <a:pt x="10" y="0"/>
                    </a:moveTo>
                    <a:cubicBezTo>
                      <a:pt x="8" y="0"/>
                      <a:pt x="7" y="1"/>
                      <a:pt x="5" y="2"/>
                    </a:cubicBezTo>
                    <a:cubicBezTo>
                      <a:pt x="1" y="2"/>
                      <a:pt x="1" y="7"/>
                      <a:pt x="1" y="12"/>
                    </a:cubicBezTo>
                    <a:cubicBezTo>
                      <a:pt x="1" y="16"/>
                      <a:pt x="1" y="21"/>
                      <a:pt x="5" y="21"/>
                    </a:cubicBezTo>
                    <a:lnTo>
                      <a:pt x="5" y="27"/>
                    </a:lnTo>
                    <a:lnTo>
                      <a:pt x="15" y="27"/>
                    </a:lnTo>
                    <a:lnTo>
                      <a:pt x="20" y="21"/>
                    </a:lnTo>
                    <a:lnTo>
                      <a:pt x="25" y="16"/>
                    </a:lnTo>
                    <a:lnTo>
                      <a:pt x="25" y="12"/>
                    </a:lnTo>
                    <a:lnTo>
                      <a:pt x="25" y="7"/>
                    </a:lnTo>
                    <a:lnTo>
                      <a:pt x="20" y="7"/>
                    </a:lnTo>
                    <a:cubicBezTo>
                      <a:pt x="17" y="3"/>
                      <a:pt x="13" y="0"/>
                      <a:pt x="10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9" name="Google Shape;1169;p29"/>
              <p:cNvSpPr/>
              <p:nvPr/>
            </p:nvSpPr>
            <p:spPr>
              <a:xfrm>
                <a:off x="5702725" y="3843075"/>
                <a:ext cx="65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7" extrusionOk="0">
                    <a:moveTo>
                      <a:pt x="7" y="0"/>
                    </a:moveTo>
                    <a:cubicBezTo>
                      <a:pt x="1" y="5"/>
                      <a:pt x="1" y="10"/>
                      <a:pt x="1" y="15"/>
                    </a:cubicBezTo>
                    <a:lnTo>
                      <a:pt x="1" y="19"/>
                    </a:lnTo>
                    <a:cubicBezTo>
                      <a:pt x="5" y="23"/>
                      <a:pt x="11" y="27"/>
                      <a:pt x="16" y="27"/>
                    </a:cubicBezTo>
                    <a:cubicBezTo>
                      <a:pt x="18" y="27"/>
                      <a:pt x="20" y="26"/>
                      <a:pt x="21" y="24"/>
                    </a:cubicBezTo>
                    <a:cubicBezTo>
                      <a:pt x="26" y="24"/>
                      <a:pt x="26" y="19"/>
                      <a:pt x="26" y="15"/>
                    </a:cubicBezTo>
                    <a:lnTo>
                      <a:pt x="26" y="10"/>
                    </a:lnTo>
                    <a:lnTo>
                      <a:pt x="26" y="5"/>
                    </a:lnTo>
                    <a:lnTo>
                      <a:pt x="21" y="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0" name="Google Shape;1170;p29"/>
              <p:cNvSpPr/>
              <p:nvPr/>
            </p:nvSpPr>
            <p:spPr>
              <a:xfrm>
                <a:off x="5696975" y="3834250"/>
                <a:ext cx="65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7" extrusionOk="0">
                    <a:moveTo>
                      <a:pt x="5" y="1"/>
                    </a:moveTo>
                    <a:lnTo>
                      <a:pt x="5" y="6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5"/>
                    </a:lnTo>
                    <a:cubicBezTo>
                      <a:pt x="0" y="21"/>
                      <a:pt x="5" y="26"/>
                      <a:pt x="10" y="26"/>
                    </a:cubicBezTo>
                    <a:cubicBezTo>
                      <a:pt x="20" y="26"/>
                      <a:pt x="26" y="21"/>
                      <a:pt x="26" y="15"/>
                    </a:cubicBezTo>
                    <a:lnTo>
                      <a:pt x="26" y="10"/>
                    </a:lnTo>
                    <a:lnTo>
                      <a:pt x="26" y="6"/>
                    </a:lnTo>
                    <a:lnTo>
                      <a:pt x="20" y="6"/>
                    </a:lnTo>
                    <a:lnTo>
                      <a:pt x="20" y="1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1" name="Google Shape;1171;p29"/>
              <p:cNvSpPr/>
              <p:nvPr/>
            </p:nvSpPr>
            <p:spPr>
              <a:xfrm>
                <a:off x="5696325" y="3847325"/>
                <a:ext cx="6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7" h="26" extrusionOk="0">
                    <a:moveTo>
                      <a:pt x="15" y="0"/>
                    </a:moveTo>
                    <a:cubicBezTo>
                      <a:pt x="6" y="0"/>
                      <a:pt x="1" y="5"/>
                      <a:pt x="1" y="16"/>
                    </a:cubicBezTo>
                    <a:lnTo>
                      <a:pt x="1" y="21"/>
                    </a:lnTo>
                    <a:lnTo>
                      <a:pt x="6" y="21"/>
                    </a:lnTo>
                    <a:lnTo>
                      <a:pt x="6" y="25"/>
                    </a:lnTo>
                    <a:lnTo>
                      <a:pt x="21" y="25"/>
                    </a:lnTo>
                    <a:lnTo>
                      <a:pt x="26" y="21"/>
                    </a:lnTo>
                    <a:lnTo>
                      <a:pt x="26" y="16"/>
                    </a:lnTo>
                    <a:cubicBezTo>
                      <a:pt x="26" y="5"/>
                      <a:pt x="21" y="0"/>
                      <a:pt x="15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2" name="Google Shape;1172;p29"/>
              <p:cNvSpPr/>
              <p:nvPr/>
            </p:nvSpPr>
            <p:spPr>
              <a:xfrm>
                <a:off x="5702600" y="3831250"/>
                <a:ext cx="6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7" h="31" extrusionOk="0">
                    <a:moveTo>
                      <a:pt x="17" y="0"/>
                    </a:moveTo>
                    <a:lnTo>
                      <a:pt x="12" y="5"/>
                    </a:lnTo>
                    <a:lnTo>
                      <a:pt x="6" y="5"/>
                    </a:lnTo>
                    <a:lnTo>
                      <a:pt x="6" y="10"/>
                    </a:lnTo>
                    <a:lnTo>
                      <a:pt x="1" y="10"/>
                    </a:lnTo>
                    <a:lnTo>
                      <a:pt x="1" y="15"/>
                    </a:lnTo>
                    <a:cubicBezTo>
                      <a:pt x="1" y="26"/>
                      <a:pt x="6" y="26"/>
                      <a:pt x="12" y="30"/>
                    </a:cubicBezTo>
                    <a:lnTo>
                      <a:pt x="17" y="30"/>
                    </a:lnTo>
                    <a:lnTo>
                      <a:pt x="21" y="26"/>
                    </a:lnTo>
                    <a:lnTo>
                      <a:pt x="26" y="26"/>
                    </a:lnTo>
                    <a:lnTo>
                      <a:pt x="26" y="21"/>
                    </a:lnTo>
                    <a:lnTo>
                      <a:pt x="26" y="15"/>
                    </a:lnTo>
                    <a:cubicBezTo>
                      <a:pt x="26" y="10"/>
                      <a:pt x="21" y="5"/>
                      <a:pt x="17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3" name="Google Shape;1173;p29"/>
              <p:cNvSpPr/>
              <p:nvPr/>
            </p:nvSpPr>
            <p:spPr>
              <a:xfrm>
                <a:off x="5702725" y="3826200"/>
                <a:ext cx="7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7" extrusionOk="0">
                    <a:moveTo>
                      <a:pt x="16" y="1"/>
                    </a:moveTo>
                    <a:lnTo>
                      <a:pt x="12" y="6"/>
                    </a:lnTo>
                    <a:lnTo>
                      <a:pt x="7" y="6"/>
                    </a:lnTo>
                    <a:lnTo>
                      <a:pt x="7" y="12"/>
                    </a:lnTo>
                    <a:lnTo>
                      <a:pt x="1" y="16"/>
                    </a:lnTo>
                    <a:cubicBezTo>
                      <a:pt x="1" y="16"/>
                      <a:pt x="7" y="21"/>
                      <a:pt x="7" y="26"/>
                    </a:cubicBezTo>
                    <a:lnTo>
                      <a:pt x="16" y="26"/>
                    </a:lnTo>
                    <a:cubicBezTo>
                      <a:pt x="26" y="26"/>
                      <a:pt x="31" y="21"/>
                      <a:pt x="31" y="16"/>
                    </a:cubicBezTo>
                    <a:lnTo>
                      <a:pt x="31" y="12"/>
                    </a:lnTo>
                    <a:lnTo>
                      <a:pt x="26" y="6"/>
                    </a:lnTo>
                    <a:lnTo>
                      <a:pt x="21" y="6"/>
                    </a:lnTo>
                    <a:lnTo>
                      <a:pt x="16" y="1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4" name="Google Shape;1174;p29"/>
              <p:cNvSpPr/>
              <p:nvPr/>
            </p:nvSpPr>
            <p:spPr>
              <a:xfrm>
                <a:off x="5697325" y="3829725"/>
                <a:ext cx="775" cy="800"/>
              </a:xfrm>
              <a:custGeom>
                <a:avLst/>
                <a:gdLst/>
                <a:ahLst/>
                <a:cxnLst/>
                <a:rect l="l" t="t" r="r" b="b"/>
                <a:pathLst>
                  <a:path w="31" h="32" extrusionOk="0">
                    <a:moveTo>
                      <a:pt x="12" y="1"/>
                    </a:moveTo>
                    <a:lnTo>
                      <a:pt x="12" y="6"/>
                    </a:lnTo>
                    <a:lnTo>
                      <a:pt x="6" y="6"/>
                    </a:lnTo>
                    <a:lnTo>
                      <a:pt x="6" y="11"/>
                    </a:lnTo>
                    <a:lnTo>
                      <a:pt x="1" y="15"/>
                    </a:lnTo>
                    <a:lnTo>
                      <a:pt x="6" y="21"/>
                    </a:lnTo>
                    <a:lnTo>
                      <a:pt x="6" y="26"/>
                    </a:lnTo>
                    <a:lnTo>
                      <a:pt x="12" y="26"/>
                    </a:lnTo>
                    <a:lnTo>
                      <a:pt x="12" y="31"/>
                    </a:lnTo>
                    <a:lnTo>
                      <a:pt x="16" y="31"/>
                    </a:lnTo>
                    <a:cubicBezTo>
                      <a:pt x="26" y="26"/>
                      <a:pt x="31" y="21"/>
                      <a:pt x="31" y="15"/>
                    </a:cubicBezTo>
                    <a:lnTo>
                      <a:pt x="31" y="11"/>
                    </a:lnTo>
                    <a:lnTo>
                      <a:pt x="26" y="6"/>
                    </a:lnTo>
                    <a:lnTo>
                      <a:pt x="21" y="6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5" name="Google Shape;1175;p29"/>
              <p:cNvSpPr/>
              <p:nvPr/>
            </p:nvSpPr>
            <p:spPr>
              <a:xfrm>
                <a:off x="5707400" y="3835125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10" y="1"/>
                    </a:moveTo>
                    <a:lnTo>
                      <a:pt x="10" y="6"/>
                    </a:lnTo>
                    <a:lnTo>
                      <a:pt x="5" y="6"/>
                    </a:lnTo>
                    <a:lnTo>
                      <a:pt x="5" y="10"/>
                    </a:lnTo>
                    <a:lnTo>
                      <a:pt x="1" y="10"/>
                    </a:lnTo>
                    <a:lnTo>
                      <a:pt x="1" y="16"/>
                    </a:lnTo>
                    <a:cubicBezTo>
                      <a:pt x="1" y="21"/>
                      <a:pt x="5" y="21"/>
                      <a:pt x="5" y="26"/>
                    </a:cubicBezTo>
                    <a:cubicBezTo>
                      <a:pt x="10" y="31"/>
                      <a:pt x="15" y="31"/>
                      <a:pt x="15" y="31"/>
                    </a:cubicBezTo>
                    <a:lnTo>
                      <a:pt x="20" y="31"/>
                    </a:lnTo>
                    <a:lnTo>
                      <a:pt x="20" y="26"/>
                    </a:lnTo>
                    <a:lnTo>
                      <a:pt x="25" y="26"/>
                    </a:lnTo>
                    <a:lnTo>
                      <a:pt x="25" y="21"/>
                    </a:lnTo>
                    <a:cubicBezTo>
                      <a:pt x="25" y="21"/>
                      <a:pt x="31" y="21"/>
                      <a:pt x="31" y="16"/>
                    </a:cubicBezTo>
                    <a:lnTo>
                      <a:pt x="31" y="10"/>
                    </a:lnTo>
                    <a:lnTo>
                      <a:pt x="25" y="6"/>
                    </a:lnTo>
                    <a:lnTo>
                      <a:pt x="20" y="6"/>
                    </a:lnTo>
                    <a:lnTo>
                      <a:pt x="20" y="1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6" name="Google Shape;1176;p29"/>
              <p:cNvSpPr/>
              <p:nvPr/>
            </p:nvSpPr>
            <p:spPr>
              <a:xfrm>
                <a:off x="5695450" y="3831000"/>
                <a:ext cx="675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27" h="24" extrusionOk="0">
                    <a:moveTo>
                      <a:pt x="6" y="1"/>
                    </a:moveTo>
                    <a:lnTo>
                      <a:pt x="6" y="5"/>
                    </a:lnTo>
                    <a:lnTo>
                      <a:pt x="1" y="5"/>
                    </a:lnTo>
                    <a:lnTo>
                      <a:pt x="1" y="10"/>
                    </a:lnTo>
                    <a:lnTo>
                      <a:pt x="1" y="15"/>
                    </a:lnTo>
                    <a:lnTo>
                      <a:pt x="6" y="20"/>
                    </a:lnTo>
                    <a:cubicBezTo>
                      <a:pt x="6" y="22"/>
                      <a:pt x="8" y="23"/>
                      <a:pt x="11" y="23"/>
                    </a:cubicBezTo>
                    <a:cubicBezTo>
                      <a:pt x="14" y="23"/>
                      <a:pt x="18" y="22"/>
                      <a:pt x="20" y="20"/>
                    </a:cubicBezTo>
                    <a:lnTo>
                      <a:pt x="26" y="20"/>
                    </a:lnTo>
                    <a:lnTo>
                      <a:pt x="26" y="15"/>
                    </a:lnTo>
                    <a:lnTo>
                      <a:pt x="26" y="10"/>
                    </a:lnTo>
                    <a:lnTo>
                      <a:pt x="26" y="5"/>
                    </a:lnTo>
                    <a:lnTo>
                      <a:pt x="20" y="1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7" name="Google Shape;1177;p29"/>
              <p:cNvSpPr/>
              <p:nvPr/>
            </p:nvSpPr>
            <p:spPr>
              <a:xfrm>
                <a:off x="5707250" y="3823950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16" y="0"/>
                    </a:moveTo>
                    <a:cubicBezTo>
                      <a:pt x="7" y="0"/>
                      <a:pt x="7" y="5"/>
                      <a:pt x="1" y="11"/>
                    </a:cubicBezTo>
                    <a:lnTo>
                      <a:pt x="7" y="16"/>
                    </a:lnTo>
                    <a:lnTo>
                      <a:pt x="7" y="21"/>
                    </a:lnTo>
                    <a:cubicBezTo>
                      <a:pt x="7" y="21"/>
                      <a:pt x="11" y="26"/>
                      <a:pt x="16" y="26"/>
                    </a:cubicBezTo>
                    <a:lnTo>
                      <a:pt x="21" y="26"/>
                    </a:lnTo>
                    <a:lnTo>
                      <a:pt x="26" y="21"/>
                    </a:lnTo>
                    <a:cubicBezTo>
                      <a:pt x="26" y="16"/>
                      <a:pt x="31" y="16"/>
                      <a:pt x="31" y="11"/>
                    </a:cubicBezTo>
                    <a:cubicBezTo>
                      <a:pt x="31" y="5"/>
                      <a:pt x="26" y="0"/>
                      <a:pt x="16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8" name="Google Shape;1178;p29"/>
              <p:cNvSpPr/>
              <p:nvPr/>
            </p:nvSpPr>
            <p:spPr>
              <a:xfrm>
                <a:off x="5701625" y="3829850"/>
                <a:ext cx="7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7" extrusionOk="0">
                    <a:moveTo>
                      <a:pt x="5" y="1"/>
                    </a:moveTo>
                    <a:lnTo>
                      <a:pt x="5" y="6"/>
                    </a:lnTo>
                    <a:lnTo>
                      <a:pt x="0" y="10"/>
                    </a:lnTo>
                    <a:lnTo>
                      <a:pt x="0" y="16"/>
                    </a:lnTo>
                    <a:lnTo>
                      <a:pt x="5" y="21"/>
                    </a:lnTo>
                    <a:lnTo>
                      <a:pt x="5" y="26"/>
                    </a:lnTo>
                    <a:lnTo>
                      <a:pt x="25" y="26"/>
                    </a:lnTo>
                    <a:lnTo>
                      <a:pt x="25" y="21"/>
                    </a:lnTo>
                    <a:lnTo>
                      <a:pt x="30" y="16"/>
                    </a:lnTo>
                    <a:cubicBezTo>
                      <a:pt x="30" y="6"/>
                      <a:pt x="21" y="1"/>
                      <a:pt x="15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9" name="Google Shape;1179;p29"/>
              <p:cNvSpPr/>
              <p:nvPr/>
            </p:nvSpPr>
            <p:spPr>
              <a:xfrm>
                <a:off x="5706500" y="3829625"/>
                <a:ext cx="6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31" extrusionOk="0">
                    <a:moveTo>
                      <a:pt x="6" y="0"/>
                    </a:moveTo>
                    <a:lnTo>
                      <a:pt x="6" y="5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6" y="25"/>
                    </a:lnTo>
                    <a:lnTo>
                      <a:pt x="11" y="30"/>
                    </a:lnTo>
                    <a:lnTo>
                      <a:pt x="16" y="25"/>
                    </a:lnTo>
                    <a:lnTo>
                      <a:pt x="21" y="25"/>
                    </a:lnTo>
                    <a:lnTo>
                      <a:pt x="21" y="19"/>
                    </a:lnTo>
                    <a:cubicBezTo>
                      <a:pt x="26" y="19"/>
                      <a:pt x="26" y="15"/>
                      <a:pt x="26" y="15"/>
                    </a:cubicBezTo>
                    <a:lnTo>
                      <a:pt x="26" y="10"/>
                    </a:lnTo>
                    <a:lnTo>
                      <a:pt x="16" y="10"/>
                    </a:lnTo>
                    <a:lnTo>
                      <a:pt x="16" y="5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0" name="Google Shape;1180;p29"/>
              <p:cNvSpPr/>
              <p:nvPr/>
            </p:nvSpPr>
            <p:spPr>
              <a:xfrm>
                <a:off x="5706375" y="3846450"/>
                <a:ext cx="65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7" extrusionOk="0">
                    <a:moveTo>
                      <a:pt x="16" y="0"/>
                    </a:moveTo>
                    <a:cubicBezTo>
                      <a:pt x="11" y="0"/>
                      <a:pt x="5" y="0"/>
                      <a:pt x="5" y="5"/>
                    </a:cubicBezTo>
                    <a:cubicBezTo>
                      <a:pt x="1" y="5"/>
                      <a:pt x="1" y="10"/>
                      <a:pt x="1" y="16"/>
                    </a:cubicBezTo>
                    <a:lnTo>
                      <a:pt x="1" y="21"/>
                    </a:lnTo>
                    <a:lnTo>
                      <a:pt x="1" y="25"/>
                    </a:lnTo>
                    <a:lnTo>
                      <a:pt x="11" y="25"/>
                    </a:lnTo>
                    <a:cubicBezTo>
                      <a:pt x="13" y="26"/>
                      <a:pt x="15" y="27"/>
                      <a:pt x="16" y="27"/>
                    </a:cubicBezTo>
                    <a:cubicBezTo>
                      <a:pt x="23" y="27"/>
                      <a:pt x="26" y="20"/>
                      <a:pt x="26" y="16"/>
                    </a:cubicBezTo>
                    <a:lnTo>
                      <a:pt x="26" y="10"/>
                    </a:lnTo>
                    <a:lnTo>
                      <a:pt x="21" y="5"/>
                    </a:lnTo>
                    <a:lnTo>
                      <a:pt x="16" y="5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1" name="Google Shape;1181;p29"/>
              <p:cNvSpPr/>
              <p:nvPr/>
            </p:nvSpPr>
            <p:spPr>
              <a:xfrm>
                <a:off x="5704875" y="3854675"/>
                <a:ext cx="775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9" extrusionOk="0">
                    <a:moveTo>
                      <a:pt x="16" y="1"/>
                    </a:moveTo>
                    <a:cubicBezTo>
                      <a:pt x="13" y="1"/>
                      <a:pt x="11" y="3"/>
                      <a:pt x="11" y="3"/>
                    </a:cubicBezTo>
                    <a:cubicBezTo>
                      <a:pt x="5" y="8"/>
                      <a:pt x="0" y="8"/>
                      <a:pt x="0" y="13"/>
                    </a:cubicBezTo>
                    <a:cubicBezTo>
                      <a:pt x="0" y="19"/>
                      <a:pt x="5" y="19"/>
                      <a:pt x="5" y="23"/>
                    </a:cubicBezTo>
                    <a:lnTo>
                      <a:pt x="11" y="28"/>
                    </a:lnTo>
                    <a:lnTo>
                      <a:pt x="16" y="28"/>
                    </a:lnTo>
                    <a:cubicBezTo>
                      <a:pt x="21" y="28"/>
                      <a:pt x="26" y="28"/>
                      <a:pt x="26" y="23"/>
                    </a:cubicBezTo>
                    <a:cubicBezTo>
                      <a:pt x="30" y="23"/>
                      <a:pt x="30" y="19"/>
                      <a:pt x="30" y="13"/>
                    </a:cubicBezTo>
                    <a:lnTo>
                      <a:pt x="30" y="8"/>
                    </a:lnTo>
                    <a:lnTo>
                      <a:pt x="26" y="3"/>
                    </a:lnTo>
                    <a:lnTo>
                      <a:pt x="21" y="3"/>
                    </a:lnTo>
                    <a:cubicBezTo>
                      <a:pt x="19" y="1"/>
                      <a:pt x="18" y="1"/>
                      <a:pt x="16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2" name="Google Shape;1182;p29"/>
              <p:cNvSpPr/>
              <p:nvPr/>
            </p:nvSpPr>
            <p:spPr>
              <a:xfrm>
                <a:off x="5701500" y="3847325"/>
                <a:ext cx="6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31" extrusionOk="0">
                    <a:moveTo>
                      <a:pt x="15" y="0"/>
                    </a:moveTo>
                    <a:cubicBezTo>
                      <a:pt x="5" y="0"/>
                      <a:pt x="0" y="5"/>
                      <a:pt x="0" y="11"/>
                    </a:cubicBezTo>
                    <a:lnTo>
                      <a:pt x="0" y="16"/>
                    </a:lnTo>
                    <a:lnTo>
                      <a:pt x="0" y="21"/>
                    </a:lnTo>
                    <a:lnTo>
                      <a:pt x="0" y="25"/>
                    </a:lnTo>
                    <a:lnTo>
                      <a:pt x="5" y="30"/>
                    </a:lnTo>
                    <a:lnTo>
                      <a:pt x="10" y="30"/>
                    </a:lnTo>
                    <a:cubicBezTo>
                      <a:pt x="15" y="30"/>
                      <a:pt x="20" y="25"/>
                      <a:pt x="26" y="21"/>
                    </a:cubicBezTo>
                    <a:lnTo>
                      <a:pt x="26" y="16"/>
                    </a:lnTo>
                    <a:lnTo>
                      <a:pt x="26" y="11"/>
                    </a:lnTo>
                    <a:lnTo>
                      <a:pt x="20" y="11"/>
                    </a:lnTo>
                    <a:lnTo>
                      <a:pt x="20" y="5"/>
                    </a:lnTo>
                    <a:lnTo>
                      <a:pt x="15" y="5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3" name="Google Shape;1183;p29"/>
              <p:cNvSpPr/>
              <p:nvPr/>
            </p:nvSpPr>
            <p:spPr>
              <a:xfrm>
                <a:off x="5705625" y="3843950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5" y="0"/>
                    </a:moveTo>
                    <a:lnTo>
                      <a:pt x="5" y="5"/>
                    </a:lnTo>
                    <a:lnTo>
                      <a:pt x="0" y="5"/>
                    </a:lnTo>
                    <a:lnTo>
                      <a:pt x="0" y="10"/>
                    </a:lnTo>
                    <a:cubicBezTo>
                      <a:pt x="0" y="14"/>
                      <a:pt x="0" y="19"/>
                      <a:pt x="5" y="25"/>
                    </a:cubicBezTo>
                    <a:lnTo>
                      <a:pt x="11" y="25"/>
                    </a:lnTo>
                    <a:cubicBezTo>
                      <a:pt x="21" y="25"/>
                      <a:pt x="26" y="19"/>
                      <a:pt x="26" y="10"/>
                    </a:cubicBezTo>
                    <a:lnTo>
                      <a:pt x="21" y="5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4" name="Google Shape;1184;p29"/>
              <p:cNvSpPr/>
              <p:nvPr/>
            </p:nvSpPr>
            <p:spPr>
              <a:xfrm>
                <a:off x="5699875" y="3843675"/>
                <a:ext cx="62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31" extrusionOk="0">
                    <a:moveTo>
                      <a:pt x="10" y="0"/>
                    </a:moveTo>
                    <a:lnTo>
                      <a:pt x="10" y="6"/>
                    </a:lnTo>
                    <a:lnTo>
                      <a:pt x="5" y="6"/>
                    </a:lnTo>
                    <a:lnTo>
                      <a:pt x="0" y="11"/>
                    </a:lnTo>
                    <a:lnTo>
                      <a:pt x="0" y="16"/>
                    </a:lnTo>
                    <a:cubicBezTo>
                      <a:pt x="0" y="21"/>
                      <a:pt x="5" y="25"/>
                      <a:pt x="10" y="25"/>
                    </a:cubicBezTo>
                    <a:lnTo>
                      <a:pt x="10" y="30"/>
                    </a:lnTo>
                    <a:lnTo>
                      <a:pt x="15" y="25"/>
                    </a:lnTo>
                    <a:lnTo>
                      <a:pt x="19" y="25"/>
                    </a:lnTo>
                    <a:cubicBezTo>
                      <a:pt x="24" y="25"/>
                      <a:pt x="24" y="21"/>
                      <a:pt x="24" y="21"/>
                    </a:cubicBezTo>
                    <a:lnTo>
                      <a:pt x="24" y="16"/>
                    </a:lnTo>
                    <a:lnTo>
                      <a:pt x="24" y="11"/>
                    </a:lnTo>
                    <a:lnTo>
                      <a:pt x="24" y="6"/>
                    </a:lnTo>
                    <a:lnTo>
                      <a:pt x="19" y="6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5" name="Google Shape;1185;p29"/>
              <p:cNvSpPr/>
              <p:nvPr/>
            </p:nvSpPr>
            <p:spPr>
              <a:xfrm>
                <a:off x="5704225" y="3843550"/>
                <a:ext cx="675" cy="1050"/>
              </a:xfrm>
              <a:custGeom>
                <a:avLst/>
                <a:gdLst/>
                <a:ahLst/>
                <a:cxnLst/>
                <a:rect l="l" t="t" r="r" b="b"/>
                <a:pathLst>
                  <a:path w="27" h="42" extrusionOk="0">
                    <a:moveTo>
                      <a:pt x="7" y="0"/>
                    </a:moveTo>
                    <a:lnTo>
                      <a:pt x="7" y="5"/>
                    </a:lnTo>
                    <a:lnTo>
                      <a:pt x="1" y="5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1" y="21"/>
                    </a:lnTo>
                    <a:lnTo>
                      <a:pt x="1" y="26"/>
                    </a:lnTo>
                    <a:cubicBezTo>
                      <a:pt x="1" y="35"/>
                      <a:pt x="7" y="41"/>
                      <a:pt x="12" y="41"/>
                    </a:cubicBezTo>
                    <a:cubicBezTo>
                      <a:pt x="12" y="41"/>
                      <a:pt x="17" y="41"/>
                      <a:pt x="17" y="35"/>
                    </a:cubicBezTo>
                    <a:lnTo>
                      <a:pt x="21" y="35"/>
                    </a:lnTo>
                    <a:lnTo>
                      <a:pt x="21" y="30"/>
                    </a:lnTo>
                    <a:lnTo>
                      <a:pt x="26" y="30"/>
                    </a:lnTo>
                    <a:lnTo>
                      <a:pt x="26" y="26"/>
                    </a:lnTo>
                    <a:lnTo>
                      <a:pt x="26" y="21"/>
                    </a:lnTo>
                    <a:lnTo>
                      <a:pt x="26" y="16"/>
                    </a:lnTo>
                    <a:cubicBezTo>
                      <a:pt x="26" y="11"/>
                      <a:pt x="26" y="5"/>
                      <a:pt x="21" y="5"/>
                    </a:cubicBezTo>
                    <a:cubicBezTo>
                      <a:pt x="17" y="0"/>
                      <a:pt x="17" y="0"/>
                      <a:pt x="12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6" name="Google Shape;1186;p29"/>
              <p:cNvSpPr/>
              <p:nvPr/>
            </p:nvSpPr>
            <p:spPr>
              <a:xfrm>
                <a:off x="5709900" y="3840400"/>
                <a:ext cx="675" cy="800"/>
              </a:xfrm>
              <a:custGeom>
                <a:avLst/>
                <a:gdLst/>
                <a:ahLst/>
                <a:cxnLst/>
                <a:rect l="l" t="t" r="r" b="b"/>
                <a:pathLst>
                  <a:path w="27" h="32" extrusionOk="0">
                    <a:moveTo>
                      <a:pt x="10" y="1"/>
                    </a:moveTo>
                    <a:lnTo>
                      <a:pt x="6" y="6"/>
                    </a:lnTo>
                    <a:cubicBezTo>
                      <a:pt x="1" y="6"/>
                      <a:pt x="1" y="11"/>
                      <a:pt x="1" y="17"/>
                    </a:cubicBezTo>
                    <a:lnTo>
                      <a:pt x="1" y="21"/>
                    </a:lnTo>
                    <a:lnTo>
                      <a:pt x="1" y="26"/>
                    </a:lnTo>
                    <a:lnTo>
                      <a:pt x="6" y="26"/>
                    </a:lnTo>
                    <a:lnTo>
                      <a:pt x="6" y="31"/>
                    </a:lnTo>
                    <a:cubicBezTo>
                      <a:pt x="10" y="31"/>
                      <a:pt x="15" y="31"/>
                      <a:pt x="21" y="26"/>
                    </a:cubicBezTo>
                    <a:cubicBezTo>
                      <a:pt x="21" y="26"/>
                      <a:pt x="26" y="21"/>
                      <a:pt x="26" y="17"/>
                    </a:cubicBezTo>
                    <a:cubicBezTo>
                      <a:pt x="26" y="11"/>
                      <a:pt x="21" y="6"/>
                      <a:pt x="15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7" name="Google Shape;1187;p29"/>
              <p:cNvSpPr/>
              <p:nvPr/>
            </p:nvSpPr>
            <p:spPr>
              <a:xfrm>
                <a:off x="5704750" y="3844300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5" y="0"/>
                    </a:moveTo>
                    <a:lnTo>
                      <a:pt x="5" y="5"/>
                    </a:lnTo>
                    <a:lnTo>
                      <a:pt x="0" y="11"/>
                    </a:lnTo>
                    <a:lnTo>
                      <a:pt x="0" y="16"/>
                    </a:lnTo>
                    <a:lnTo>
                      <a:pt x="0" y="21"/>
                    </a:lnTo>
                    <a:lnTo>
                      <a:pt x="5" y="21"/>
                    </a:lnTo>
                    <a:cubicBezTo>
                      <a:pt x="10" y="26"/>
                      <a:pt x="16" y="26"/>
                      <a:pt x="16" y="26"/>
                    </a:cubicBezTo>
                    <a:cubicBezTo>
                      <a:pt x="21" y="21"/>
                      <a:pt x="26" y="21"/>
                      <a:pt x="26" y="16"/>
                    </a:cubicBezTo>
                    <a:lnTo>
                      <a:pt x="26" y="11"/>
                    </a:lnTo>
                    <a:lnTo>
                      <a:pt x="26" y="5"/>
                    </a:lnTo>
                    <a:lnTo>
                      <a:pt x="21" y="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8" name="Google Shape;1188;p29"/>
              <p:cNvSpPr/>
              <p:nvPr/>
            </p:nvSpPr>
            <p:spPr>
              <a:xfrm>
                <a:off x="5701225" y="3850975"/>
                <a:ext cx="6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31" extrusionOk="0">
                    <a:moveTo>
                      <a:pt x="16" y="0"/>
                    </a:moveTo>
                    <a:cubicBezTo>
                      <a:pt x="11" y="0"/>
                      <a:pt x="6" y="0"/>
                      <a:pt x="0" y="5"/>
                    </a:cubicBezTo>
                    <a:lnTo>
                      <a:pt x="0" y="10"/>
                    </a:lnTo>
                    <a:lnTo>
                      <a:pt x="0" y="16"/>
                    </a:lnTo>
                    <a:lnTo>
                      <a:pt x="0" y="21"/>
                    </a:lnTo>
                    <a:lnTo>
                      <a:pt x="6" y="25"/>
                    </a:lnTo>
                    <a:lnTo>
                      <a:pt x="11" y="25"/>
                    </a:lnTo>
                    <a:lnTo>
                      <a:pt x="11" y="30"/>
                    </a:lnTo>
                    <a:lnTo>
                      <a:pt x="16" y="30"/>
                    </a:lnTo>
                    <a:cubicBezTo>
                      <a:pt x="26" y="30"/>
                      <a:pt x="26" y="21"/>
                      <a:pt x="26" y="16"/>
                    </a:cubicBezTo>
                    <a:lnTo>
                      <a:pt x="26" y="10"/>
                    </a:lnTo>
                    <a:cubicBezTo>
                      <a:pt x="26" y="5"/>
                      <a:pt x="21" y="0"/>
                      <a:pt x="16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9" name="Google Shape;1189;p29"/>
              <p:cNvSpPr/>
              <p:nvPr/>
            </p:nvSpPr>
            <p:spPr>
              <a:xfrm>
                <a:off x="5699875" y="3846950"/>
                <a:ext cx="62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26" extrusionOk="0">
                    <a:moveTo>
                      <a:pt x="0" y="1"/>
                    </a:moveTo>
                    <a:lnTo>
                      <a:pt x="0" y="5"/>
                    </a:lnTo>
                    <a:lnTo>
                      <a:pt x="0" y="10"/>
                    </a:lnTo>
                    <a:cubicBezTo>
                      <a:pt x="0" y="15"/>
                      <a:pt x="0" y="20"/>
                      <a:pt x="5" y="20"/>
                    </a:cubicBezTo>
                    <a:cubicBezTo>
                      <a:pt x="5" y="26"/>
                      <a:pt x="10" y="26"/>
                      <a:pt x="10" y="26"/>
                    </a:cubicBezTo>
                    <a:lnTo>
                      <a:pt x="15" y="26"/>
                    </a:lnTo>
                    <a:lnTo>
                      <a:pt x="19" y="20"/>
                    </a:lnTo>
                    <a:cubicBezTo>
                      <a:pt x="24" y="20"/>
                      <a:pt x="24" y="15"/>
                      <a:pt x="24" y="10"/>
                    </a:cubicBezTo>
                    <a:lnTo>
                      <a:pt x="24" y="5"/>
                    </a:lnTo>
                    <a:lnTo>
                      <a:pt x="19" y="1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0" name="Google Shape;1190;p29"/>
              <p:cNvSpPr/>
              <p:nvPr/>
            </p:nvSpPr>
            <p:spPr>
              <a:xfrm>
                <a:off x="5709775" y="3847075"/>
                <a:ext cx="80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2" h="26" extrusionOk="0">
                    <a:moveTo>
                      <a:pt x="6" y="0"/>
                    </a:moveTo>
                    <a:lnTo>
                      <a:pt x="6" y="5"/>
                    </a:lnTo>
                    <a:lnTo>
                      <a:pt x="1" y="5"/>
                    </a:lnTo>
                    <a:lnTo>
                      <a:pt x="1" y="10"/>
                    </a:lnTo>
                    <a:cubicBezTo>
                      <a:pt x="1" y="15"/>
                      <a:pt x="6" y="21"/>
                      <a:pt x="6" y="21"/>
                    </a:cubicBezTo>
                    <a:cubicBezTo>
                      <a:pt x="11" y="26"/>
                      <a:pt x="11" y="26"/>
                      <a:pt x="20" y="26"/>
                    </a:cubicBezTo>
                    <a:lnTo>
                      <a:pt x="26" y="21"/>
                    </a:lnTo>
                    <a:lnTo>
                      <a:pt x="31" y="15"/>
                    </a:lnTo>
                    <a:cubicBezTo>
                      <a:pt x="31" y="5"/>
                      <a:pt x="26" y="0"/>
                      <a:pt x="15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1" name="Google Shape;1191;p29"/>
              <p:cNvSpPr/>
              <p:nvPr/>
            </p:nvSpPr>
            <p:spPr>
              <a:xfrm>
                <a:off x="5703250" y="3846325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5" y="0"/>
                    </a:moveTo>
                    <a:lnTo>
                      <a:pt x="5" y="5"/>
                    </a:lnTo>
                    <a:cubicBezTo>
                      <a:pt x="0" y="5"/>
                      <a:pt x="0" y="10"/>
                      <a:pt x="0" y="15"/>
                    </a:cubicBezTo>
                    <a:lnTo>
                      <a:pt x="0" y="21"/>
                    </a:lnTo>
                    <a:lnTo>
                      <a:pt x="5" y="21"/>
                    </a:lnTo>
                    <a:lnTo>
                      <a:pt x="5" y="26"/>
                    </a:lnTo>
                    <a:lnTo>
                      <a:pt x="26" y="26"/>
                    </a:lnTo>
                    <a:cubicBezTo>
                      <a:pt x="26" y="21"/>
                      <a:pt x="30" y="15"/>
                      <a:pt x="30" y="10"/>
                    </a:cubicBezTo>
                    <a:lnTo>
                      <a:pt x="26" y="10"/>
                    </a:lnTo>
                    <a:lnTo>
                      <a:pt x="26" y="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2" name="Google Shape;1192;p29"/>
              <p:cNvSpPr/>
              <p:nvPr/>
            </p:nvSpPr>
            <p:spPr>
              <a:xfrm>
                <a:off x="5703625" y="3849225"/>
                <a:ext cx="62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26" extrusionOk="0">
                    <a:moveTo>
                      <a:pt x="6" y="0"/>
                    </a:moveTo>
                    <a:cubicBezTo>
                      <a:pt x="1" y="5"/>
                      <a:pt x="1" y="10"/>
                      <a:pt x="1" y="10"/>
                    </a:cubicBezTo>
                    <a:cubicBezTo>
                      <a:pt x="1" y="15"/>
                      <a:pt x="1" y="19"/>
                      <a:pt x="6" y="19"/>
                    </a:cubicBezTo>
                    <a:cubicBezTo>
                      <a:pt x="11" y="25"/>
                      <a:pt x="11" y="25"/>
                      <a:pt x="15" y="25"/>
                    </a:cubicBezTo>
                    <a:lnTo>
                      <a:pt x="20" y="25"/>
                    </a:lnTo>
                    <a:lnTo>
                      <a:pt x="20" y="19"/>
                    </a:lnTo>
                    <a:lnTo>
                      <a:pt x="25" y="19"/>
                    </a:lnTo>
                    <a:lnTo>
                      <a:pt x="25" y="15"/>
                    </a:lnTo>
                    <a:cubicBezTo>
                      <a:pt x="25" y="5"/>
                      <a:pt x="20" y="0"/>
                      <a:pt x="15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3" name="Google Shape;1193;p29"/>
              <p:cNvSpPr/>
              <p:nvPr/>
            </p:nvSpPr>
            <p:spPr>
              <a:xfrm>
                <a:off x="5707875" y="3841175"/>
                <a:ext cx="80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2" h="31" extrusionOk="0">
                    <a:moveTo>
                      <a:pt x="17" y="0"/>
                    </a:moveTo>
                    <a:cubicBezTo>
                      <a:pt x="12" y="0"/>
                      <a:pt x="12" y="5"/>
                      <a:pt x="6" y="5"/>
                    </a:cubicBezTo>
                    <a:lnTo>
                      <a:pt x="1" y="10"/>
                    </a:lnTo>
                    <a:lnTo>
                      <a:pt x="1" y="16"/>
                    </a:lnTo>
                    <a:cubicBezTo>
                      <a:pt x="1" y="16"/>
                      <a:pt x="1" y="21"/>
                      <a:pt x="6" y="25"/>
                    </a:cubicBezTo>
                    <a:lnTo>
                      <a:pt x="12" y="25"/>
                    </a:lnTo>
                    <a:lnTo>
                      <a:pt x="17" y="30"/>
                    </a:lnTo>
                    <a:lnTo>
                      <a:pt x="21" y="30"/>
                    </a:lnTo>
                    <a:lnTo>
                      <a:pt x="26" y="25"/>
                    </a:lnTo>
                    <a:lnTo>
                      <a:pt x="31" y="25"/>
                    </a:lnTo>
                    <a:lnTo>
                      <a:pt x="31" y="21"/>
                    </a:lnTo>
                    <a:lnTo>
                      <a:pt x="31" y="16"/>
                    </a:lnTo>
                    <a:lnTo>
                      <a:pt x="31" y="10"/>
                    </a:lnTo>
                    <a:lnTo>
                      <a:pt x="26" y="5"/>
                    </a:lnTo>
                    <a:lnTo>
                      <a:pt x="21" y="5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4" name="Google Shape;1194;p29"/>
              <p:cNvSpPr/>
              <p:nvPr/>
            </p:nvSpPr>
            <p:spPr>
              <a:xfrm>
                <a:off x="5704500" y="3841275"/>
                <a:ext cx="775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30" extrusionOk="0">
                    <a:moveTo>
                      <a:pt x="10" y="1"/>
                    </a:moveTo>
                    <a:lnTo>
                      <a:pt x="6" y="6"/>
                    </a:lnTo>
                    <a:cubicBezTo>
                      <a:pt x="1" y="12"/>
                      <a:pt x="1" y="12"/>
                      <a:pt x="1" y="17"/>
                    </a:cubicBezTo>
                    <a:cubicBezTo>
                      <a:pt x="1" y="21"/>
                      <a:pt x="6" y="26"/>
                      <a:pt x="10" y="26"/>
                    </a:cubicBezTo>
                    <a:cubicBezTo>
                      <a:pt x="13" y="29"/>
                      <a:pt x="15" y="30"/>
                      <a:pt x="18" y="30"/>
                    </a:cubicBezTo>
                    <a:cubicBezTo>
                      <a:pt x="20" y="30"/>
                      <a:pt x="23" y="29"/>
                      <a:pt x="26" y="26"/>
                    </a:cubicBezTo>
                    <a:lnTo>
                      <a:pt x="26" y="21"/>
                    </a:lnTo>
                    <a:lnTo>
                      <a:pt x="31" y="21"/>
                    </a:lnTo>
                    <a:lnTo>
                      <a:pt x="31" y="17"/>
                    </a:lnTo>
                    <a:cubicBezTo>
                      <a:pt x="31" y="12"/>
                      <a:pt x="26" y="6"/>
                      <a:pt x="26" y="6"/>
                    </a:cubicBezTo>
                    <a:cubicBezTo>
                      <a:pt x="20" y="1"/>
                      <a:pt x="15" y="1"/>
                      <a:pt x="10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5" name="Google Shape;1195;p29"/>
              <p:cNvSpPr/>
              <p:nvPr/>
            </p:nvSpPr>
            <p:spPr>
              <a:xfrm>
                <a:off x="5701975" y="3841050"/>
                <a:ext cx="6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31" extrusionOk="0">
                    <a:moveTo>
                      <a:pt x="16" y="0"/>
                    </a:moveTo>
                    <a:cubicBezTo>
                      <a:pt x="11" y="0"/>
                      <a:pt x="7" y="5"/>
                      <a:pt x="7" y="5"/>
                    </a:cubicBezTo>
                    <a:cubicBezTo>
                      <a:pt x="1" y="10"/>
                      <a:pt x="1" y="10"/>
                      <a:pt x="1" y="15"/>
                    </a:cubicBezTo>
                    <a:cubicBezTo>
                      <a:pt x="1" y="21"/>
                      <a:pt x="1" y="26"/>
                      <a:pt x="7" y="26"/>
                    </a:cubicBezTo>
                    <a:cubicBezTo>
                      <a:pt x="7" y="30"/>
                      <a:pt x="11" y="30"/>
                      <a:pt x="16" y="30"/>
                    </a:cubicBezTo>
                    <a:lnTo>
                      <a:pt x="21" y="30"/>
                    </a:lnTo>
                    <a:lnTo>
                      <a:pt x="21" y="26"/>
                    </a:lnTo>
                    <a:cubicBezTo>
                      <a:pt x="26" y="26"/>
                      <a:pt x="26" y="21"/>
                      <a:pt x="26" y="15"/>
                    </a:cubicBezTo>
                    <a:lnTo>
                      <a:pt x="26" y="10"/>
                    </a:lnTo>
                    <a:lnTo>
                      <a:pt x="21" y="5"/>
                    </a:lnTo>
                    <a:lnTo>
                      <a:pt x="16" y="5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6" name="Google Shape;1196;p29"/>
              <p:cNvSpPr/>
              <p:nvPr/>
            </p:nvSpPr>
            <p:spPr>
              <a:xfrm>
                <a:off x="5697450" y="3843425"/>
                <a:ext cx="6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31" extrusionOk="0">
                    <a:moveTo>
                      <a:pt x="7" y="1"/>
                    </a:moveTo>
                    <a:lnTo>
                      <a:pt x="7" y="5"/>
                    </a:lnTo>
                    <a:lnTo>
                      <a:pt x="1" y="5"/>
                    </a:lnTo>
                    <a:lnTo>
                      <a:pt x="1" y="10"/>
                    </a:lnTo>
                    <a:lnTo>
                      <a:pt x="1" y="16"/>
                    </a:lnTo>
                    <a:cubicBezTo>
                      <a:pt x="1" y="26"/>
                      <a:pt x="7" y="31"/>
                      <a:pt x="16" y="31"/>
                    </a:cubicBezTo>
                    <a:lnTo>
                      <a:pt x="21" y="26"/>
                    </a:lnTo>
                    <a:lnTo>
                      <a:pt x="21" y="21"/>
                    </a:lnTo>
                    <a:lnTo>
                      <a:pt x="26" y="21"/>
                    </a:lnTo>
                    <a:lnTo>
                      <a:pt x="26" y="16"/>
                    </a:lnTo>
                    <a:lnTo>
                      <a:pt x="26" y="10"/>
                    </a:lnTo>
                    <a:lnTo>
                      <a:pt x="21" y="10"/>
                    </a:lnTo>
                    <a:lnTo>
                      <a:pt x="21" y="5"/>
                    </a:lnTo>
                    <a:lnTo>
                      <a:pt x="16" y="5"/>
                    </a:lnTo>
                    <a:lnTo>
                      <a:pt x="16" y="1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7" name="Google Shape;1197;p29"/>
              <p:cNvSpPr/>
              <p:nvPr/>
            </p:nvSpPr>
            <p:spPr>
              <a:xfrm>
                <a:off x="5707775" y="3847575"/>
                <a:ext cx="7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7" extrusionOk="0">
                    <a:moveTo>
                      <a:pt x="16" y="1"/>
                    </a:moveTo>
                    <a:cubicBezTo>
                      <a:pt x="10" y="1"/>
                      <a:pt x="0" y="6"/>
                      <a:pt x="0" y="11"/>
                    </a:cubicBezTo>
                    <a:lnTo>
                      <a:pt x="0" y="15"/>
                    </a:lnTo>
                    <a:lnTo>
                      <a:pt x="5" y="20"/>
                    </a:lnTo>
                    <a:cubicBezTo>
                      <a:pt x="9" y="25"/>
                      <a:pt x="13" y="26"/>
                      <a:pt x="16" y="26"/>
                    </a:cubicBezTo>
                    <a:cubicBezTo>
                      <a:pt x="20" y="26"/>
                      <a:pt x="23" y="23"/>
                      <a:pt x="25" y="20"/>
                    </a:cubicBezTo>
                    <a:lnTo>
                      <a:pt x="30" y="20"/>
                    </a:lnTo>
                    <a:lnTo>
                      <a:pt x="30" y="15"/>
                    </a:lnTo>
                    <a:cubicBezTo>
                      <a:pt x="30" y="6"/>
                      <a:pt x="25" y="1"/>
                      <a:pt x="16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8" name="Google Shape;1198;p29"/>
              <p:cNvSpPr/>
              <p:nvPr/>
            </p:nvSpPr>
            <p:spPr>
              <a:xfrm>
                <a:off x="5702500" y="3840050"/>
                <a:ext cx="650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8" extrusionOk="0">
                    <a:moveTo>
                      <a:pt x="16" y="0"/>
                    </a:moveTo>
                    <a:cubicBezTo>
                      <a:pt x="10" y="0"/>
                      <a:pt x="5" y="5"/>
                      <a:pt x="0" y="5"/>
                    </a:cubicBezTo>
                    <a:lnTo>
                      <a:pt x="0" y="10"/>
                    </a:lnTo>
                    <a:lnTo>
                      <a:pt x="0" y="15"/>
                    </a:lnTo>
                    <a:lnTo>
                      <a:pt x="0" y="20"/>
                    </a:lnTo>
                    <a:lnTo>
                      <a:pt x="5" y="25"/>
                    </a:lnTo>
                    <a:cubicBezTo>
                      <a:pt x="5" y="25"/>
                      <a:pt x="10" y="27"/>
                      <a:pt x="14" y="27"/>
                    </a:cubicBezTo>
                    <a:cubicBezTo>
                      <a:pt x="17" y="27"/>
                      <a:pt x="19" y="27"/>
                      <a:pt x="21" y="25"/>
                    </a:cubicBezTo>
                    <a:cubicBezTo>
                      <a:pt x="25" y="25"/>
                      <a:pt x="25" y="20"/>
                      <a:pt x="25" y="15"/>
                    </a:cubicBezTo>
                    <a:lnTo>
                      <a:pt x="25" y="10"/>
                    </a:lnTo>
                    <a:lnTo>
                      <a:pt x="25" y="5"/>
                    </a:lnTo>
                    <a:cubicBezTo>
                      <a:pt x="21" y="5"/>
                      <a:pt x="21" y="0"/>
                      <a:pt x="16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9" name="Google Shape;1199;p29"/>
              <p:cNvSpPr/>
              <p:nvPr/>
            </p:nvSpPr>
            <p:spPr>
              <a:xfrm>
                <a:off x="5709150" y="3842800"/>
                <a:ext cx="6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31" extrusionOk="0">
                    <a:moveTo>
                      <a:pt x="5" y="0"/>
                    </a:moveTo>
                    <a:lnTo>
                      <a:pt x="5" y="5"/>
                    </a:lnTo>
                    <a:lnTo>
                      <a:pt x="1" y="5"/>
                    </a:lnTo>
                    <a:lnTo>
                      <a:pt x="1" y="11"/>
                    </a:lnTo>
                    <a:lnTo>
                      <a:pt x="1" y="16"/>
                    </a:lnTo>
                    <a:cubicBezTo>
                      <a:pt x="1" y="21"/>
                      <a:pt x="1" y="26"/>
                      <a:pt x="5" y="26"/>
                    </a:cubicBezTo>
                    <a:cubicBezTo>
                      <a:pt x="10" y="26"/>
                      <a:pt x="10" y="30"/>
                      <a:pt x="15" y="30"/>
                    </a:cubicBezTo>
                    <a:lnTo>
                      <a:pt x="15" y="26"/>
                    </a:lnTo>
                    <a:lnTo>
                      <a:pt x="26" y="26"/>
                    </a:lnTo>
                    <a:lnTo>
                      <a:pt x="26" y="21"/>
                    </a:lnTo>
                    <a:lnTo>
                      <a:pt x="26" y="16"/>
                    </a:lnTo>
                    <a:lnTo>
                      <a:pt x="26" y="11"/>
                    </a:lnTo>
                    <a:lnTo>
                      <a:pt x="26" y="5"/>
                    </a:lnTo>
                    <a:lnTo>
                      <a:pt x="21" y="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0" name="Google Shape;1200;p29"/>
              <p:cNvSpPr/>
              <p:nvPr/>
            </p:nvSpPr>
            <p:spPr>
              <a:xfrm>
                <a:off x="5703250" y="3840925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5" y="0"/>
                    </a:moveTo>
                    <a:lnTo>
                      <a:pt x="5" y="5"/>
                    </a:lnTo>
                    <a:cubicBezTo>
                      <a:pt x="5" y="5"/>
                      <a:pt x="0" y="5"/>
                      <a:pt x="0" y="10"/>
                    </a:cubicBezTo>
                    <a:lnTo>
                      <a:pt x="0" y="15"/>
                    </a:lnTo>
                    <a:lnTo>
                      <a:pt x="0" y="20"/>
                    </a:lnTo>
                    <a:lnTo>
                      <a:pt x="5" y="20"/>
                    </a:lnTo>
                    <a:lnTo>
                      <a:pt x="5" y="26"/>
                    </a:lnTo>
                    <a:lnTo>
                      <a:pt x="21" y="26"/>
                    </a:lnTo>
                    <a:lnTo>
                      <a:pt x="21" y="20"/>
                    </a:lnTo>
                    <a:lnTo>
                      <a:pt x="26" y="20"/>
                    </a:lnTo>
                    <a:lnTo>
                      <a:pt x="26" y="15"/>
                    </a:lnTo>
                    <a:lnTo>
                      <a:pt x="26" y="10"/>
                    </a:lnTo>
                    <a:lnTo>
                      <a:pt x="26" y="5"/>
                    </a:lnTo>
                    <a:lnTo>
                      <a:pt x="21" y="5"/>
                    </a:lnTo>
                    <a:cubicBezTo>
                      <a:pt x="21" y="5"/>
                      <a:pt x="21" y="0"/>
                      <a:pt x="16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1" name="Google Shape;1201;p29"/>
              <p:cNvSpPr/>
              <p:nvPr/>
            </p:nvSpPr>
            <p:spPr>
              <a:xfrm>
                <a:off x="5703375" y="3842050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5" y="0"/>
                    </a:moveTo>
                    <a:lnTo>
                      <a:pt x="5" y="5"/>
                    </a:lnTo>
                    <a:lnTo>
                      <a:pt x="0" y="5"/>
                    </a:lnTo>
                    <a:lnTo>
                      <a:pt x="0" y="11"/>
                    </a:lnTo>
                    <a:cubicBezTo>
                      <a:pt x="0" y="16"/>
                      <a:pt x="0" y="21"/>
                      <a:pt x="5" y="21"/>
                    </a:cubicBezTo>
                    <a:cubicBezTo>
                      <a:pt x="11" y="25"/>
                      <a:pt x="11" y="25"/>
                      <a:pt x="16" y="25"/>
                    </a:cubicBezTo>
                    <a:lnTo>
                      <a:pt x="21" y="25"/>
                    </a:lnTo>
                    <a:lnTo>
                      <a:pt x="25" y="21"/>
                    </a:lnTo>
                    <a:lnTo>
                      <a:pt x="25" y="11"/>
                    </a:lnTo>
                    <a:cubicBezTo>
                      <a:pt x="25" y="11"/>
                      <a:pt x="25" y="5"/>
                      <a:pt x="21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2" name="Google Shape;1202;p29"/>
              <p:cNvSpPr/>
              <p:nvPr/>
            </p:nvSpPr>
            <p:spPr>
              <a:xfrm>
                <a:off x="5704000" y="3840650"/>
                <a:ext cx="650" cy="8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34" extrusionOk="0">
                    <a:moveTo>
                      <a:pt x="10" y="1"/>
                    </a:moveTo>
                    <a:lnTo>
                      <a:pt x="5" y="7"/>
                    </a:lnTo>
                    <a:lnTo>
                      <a:pt x="0" y="7"/>
                    </a:lnTo>
                    <a:lnTo>
                      <a:pt x="0" y="16"/>
                    </a:lnTo>
                    <a:lnTo>
                      <a:pt x="0" y="21"/>
                    </a:lnTo>
                    <a:lnTo>
                      <a:pt x="0" y="26"/>
                    </a:lnTo>
                    <a:lnTo>
                      <a:pt x="5" y="31"/>
                    </a:lnTo>
                    <a:cubicBezTo>
                      <a:pt x="5" y="31"/>
                      <a:pt x="10" y="33"/>
                      <a:pt x="15" y="33"/>
                    </a:cubicBezTo>
                    <a:cubicBezTo>
                      <a:pt x="17" y="33"/>
                      <a:pt x="19" y="33"/>
                      <a:pt x="21" y="31"/>
                    </a:cubicBezTo>
                    <a:cubicBezTo>
                      <a:pt x="26" y="31"/>
                      <a:pt x="26" y="26"/>
                      <a:pt x="26" y="21"/>
                    </a:cubicBezTo>
                    <a:lnTo>
                      <a:pt x="26" y="16"/>
                    </a:lnTo>
                    <a:lnTo>
                      <a:pt x="26" y="11"/>
                    </a:lnTo>
                    <a:lnTo>
                      <a:pt x="21" y="11"/>
                    </a:lnTo>
                    <a:lnTo>
                      <a:pt x="21" y="7"/>
                    </a:lnTo>
                    <a:cubicBezTo>
                      <a:pt x="21" y="7"/>
                      <a:pt x="16" y="7"/>
                      <a:pt x="16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3" name="Google Shape;1203;p29"/>
              <p:cNvSpPr/>
              <p:nvPr/>
            </p:nvSpPr>
            <p:spPr>
              <a:xfrm>
                <a:off x="5706250" y="3840525"/>
                <a:ext cx="6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7" h="27" extrusionOk="0">
                    <a:moveTo>
                      <a:pt x="10" y="1"/>
                    </a:moveTo>
                    <a:lnTo>
                      <a:pt x="6" y="6"/>
                    </a:lnTo>
                    <a:lnTo>
                      <a:pt x="1" y="6"/>
                    </a:lnTo>
                    <a:lnTo>
                      <a:pt x="1" y="12"/>
                    </a:lnTo>
                    <a:lnTo>
                      <a:pt x="1" y="16"/>
                    </a:lnTo>
                    <a:lnTo>
                      <a:pt x="1" y="21"/>
                    </a:lnTo>
                    <a:lnTo>
                      <a:pt x="6" y="26"/>
                    </a:lnTo>
                    <a:lnTo>
                      <a:pt x="21" y="26"/>
                    </a:lnTo>
                    <a:lnTo>
                      <a:pt x="21" y="21"/>
                    </a:lnTo>
                    <a:cubicBezTo>
                      <a:pt x="21" y="21"/>
                      <a:pt x="26" y="21"/>
                      <a:pt x="26" y="16"/>
                    </a:cubicBezTo>
                    <a:lnTo>
                      <a:pt x="26" y="12"/>
                    </a:lnTo>
                    <a:lnTo>
                      <a:pt x="21" y="6"/>
                    </a:lnTo>
                    <a:lnTo>
                      <a:pt x="16" y="1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4" name="Google Shape;1204;p29"/>
              <p:cNvSpPr/>
              <p:nvPr/>
            </p:nvSpPr>
            <p:spPr>
              <a:xfrm>
                <a:off x="5700750" y="3841800"/>
                <a:ext cx="775" cy="900"/>
              </a:xfrm>
              <a:custGeom>
                <a:avLst/>
                <a:gdLst/>
                <a:ahLst/>
                <a:cxnLst/>
                <a:rect l="l" t="t" r="r" b="b"/>
                <a:pathLst>
                  <a:path w="31" h="36" extrusionOk="0">
                    <a:moveTo>
                      <a:pt x="5" y="0"/>
                    </a:moveTo>
                    <a:lnTo>
                      <a:pt x="5" y="5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15"/>
                    </a:lnTo>
                    <a:cubicBezTo>
                      <a:pt x="0" y="15"/>
                      <a:pt x="0" y="21"/>
                      <a:pt x="5" y="26"/>
                    </a:cubicBezTo>
                    <a:cubicBezTo>
                      <a:pt x="5" y="35"/>
                      <a:pt x="15" y="35"/>
                      <a:pt x="19" y="35"/>
                    </a:cubicBezTo>
                    <a:lnTo>
                      <a:pt x="25" y="35"/>
                    </a:lnTo>
                    <a:lnTo>
                      <a:pt x="30" y="31"/>
                    </a:lnTo>
                    <a:lnTo>
                      <a:pt x="30" y="26"/>
                    </a:lnTo>
                    <a:lnTo>
                      <a:pt x="30" y="21"/>
                    </a:lnTo>
                    <a:lnTo>
                      <a:pt x="30" y="15"/>
                    </a:lnTo>
                    <a:cubicBezTo>
                      <a:pt x="30" y="5"/>
                      <a:pt x="19" y="0"/>
                      <a:pt x="15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5" name="Google Shape;1205;p29"/>
              <p:cNvSpPr/>
              <p:nvPr/>
            </p:nvSpPr>
            <p:spPr>
              <a:xfrm>
                <a:off x="5701725" y="3843675"/>
                <a:ext cx="6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7" h="26" extrusionOk="0">
                    <a:moveTo>
                      <a:pt x="11" y="0"/>
                    </a:moveTo>
                    <a:cubicBezTo>
                      <a:pt x="6" y="0"/>
                      <a:pt x="6" y="0"/>
                      <a:pt x="6" y="6"/>
                    </a:cubicBezTo>
                    <a:lnTo>
                      <a:pt x="1" y="6"/>
                    </a:lnTo>
                    <a:lnTo>
                      <a:pt x="1" y="11"/>
                    </a:lnTo>
                    <a:cubicBezTo>
                      <a:pt x="1" y="16"/>
                      <a:pt x="1" y="21"/>
                      <a:pt x="6" y="21"/>
                    </a:cubicBezTo>
                    <a:cubicBezTo>
                      <a:pt x="11" y="25"/>
                      <a:pt x="17" y="25"/>
                      <a:pt x="21" y="25"/>
                    </a:cubicBezTo>
                    <a:cubicBezTo>
                      <a:pt x="26" y="21"/>
                      <a:pt x="26" y="16"/>
                      <a:pt x="26" y="11"/>
                    </a:cubicBez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6" name="Google Shape;1206;p29"/>
              <p:cNvSpPr/>
              <p:nvPr/>
            </p:nvSpPr>
            <p:spPr>
              <a:xfrm>
                <a:off x="5707650" y="3845325"/>
                <a:ext cx="650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5" extrusionOk="0">
                    <a:moveTo>
                      <a:pt x="5" y="1"/>
                    </a:moveTo>
                    <a:lnTo>
                      <a:pt x="5" y="5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0" y="20"/>
                    </a:lnTo>
                    <a:lnTo>
                      <a:pt x="5" y="20"/>
                    </a:lnTo>
                    <a:lnTo>
                      <a:pt x="5" y="25"/>
                    </a:lnTo>
                    <a:lnTo>
                      <a:pt x="21" y="25"/>
                    </a:lnTo>
                    <a:lnTo>
                      <a:pt x="21" y="20"/>
                    </a:lnTo>
                    <a:lnTo>
                      <a:pt x="26" y="20"/>
                    </a:lnTo>
                    <a:lnTo>
                      <a:pt x="26" y="15"/>
                    </a:lnTo>
                    <a:lnTo>
                      <a:pt x="26" y="10"/>
                    </a:lnTo>
                    <a:lnTo>
                      <a:pt x="26" y="5"/>
                    </a:lnTo>
                    <a:lnTo>
                      <a:pt x="21" y="5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7" name="Google Shape;1207;p29"/>
              <p:cNvSpPr/>
              <p:nvPr/>
            </p:nvSpPr>
            <p:spPr>
              <a:xfrm>
                <a:off x="5698475" y="3847825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5" y="1"/>
                    </a:moveTo>
                    <a:lnTo>
                      <a:pt x="5" y="5"/>
                    </a:lnTo>
                    <a:lnTo>
                      <a:pt x="1" y="5"/>
                    </a:lnTo>
                    <a:lnTo>
                      <a:pt x="1" y="10"/>
                    </a:lnTo>
                    <a:lnTo>
                      <a:pt x="1" y="15"/>
                    </a:lnTo>
                    <a:lnTo>
                      <a:pt x="1" y="21"/>
                    </a:lnTo>
                    <a:lnTo>
                      <a:pt x="5" y="21"/>
                    </a:lnTo>
                    <a:lnTo>
                      <a:pt x="5" y="26"/>
                    </a:lnTo>
                    <a:lnTo>
                      <a:pt x="20" y="26"/>
                    </a:lnTo>
                    <a:lnTo>
                      <a:pt x="20" y="21"/>
                    </a:lnTo>
                    <a:lnTo>
                      <a:pt x="26" y="21"/>
                    </a:lnTo>
                    <a:lnTo>
                      <a:pt x="26" y="15"/>
                    </a:lnTo>
                    <a:lnTo>
                      <a:pt x="26" y="10"/>
                    </a:lnTo>
                    <a:lnTo>
                      <a:pt x="26" y="5"/>
                    </a:lnTo>
                    <a:lnTo>
                      <a:pt x="20" y="5"/>
                    </a:lnTo>
                    <a:lnTo>
                      <a:pt x="20" y="1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8" name="Google Shape;1208;p29"/>
              <p:cNvSpPr/>
              <p:nvPr/>
            </p:nvSpPr>
            <p:spPr>
              <a:xfrm>
                <a:off x="5696700" y="3844775"/>
                <a:ext cx="775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8" extrusionOk="0">
                    <a:moveTo>
                      <a:pt x="14" y="1"/>
                    </a:moveTo>
                    <a:cubicBezTo>
                      <a:pt x="4" y="1"/>
                      <a:pt x="0" y="8"/>
                      <a:pt x="0" y="12"/>
                    </a:cubicBezTo>
                    <a:lnTo>
                      <a:pt x="6" y="16"/>
                    </a:lnTo>
                    <a:lnTo>
                      <a:pt x="6" y="23"/>
                    </a:lnTo>
                    <a:lnTo>
                      <a:pt x="11" y="23"/>
                    </a:lnTo>
                    <a:lnTo>
                      <a:pt x="11" y="27"/>
                    </a:lnTo>
                    <a:cubicBezTo>
                      <a:pt x="16" y="27"/>
                      <a:pt x="21" y="27"/>
                      <a:pt x="26" y="23"/>
                    </a:cubicBezTo>
                    <a:cubicBezTo>
                      <a:pt x="26" y="23"/>
                      <a:pt x="31" y="16"/>
                      <a:pt x="31" y="12"/>
                    </a:cubicBezTo>
                    <a:lnTo>
                      <a:pt x="31" y="7"/>
                    </a:lnTo>
                    <a:lnTo>
                      <a:pt x="26" y="2"/>
                    </a:lnTo>
                    <a:lnTo>
                      <a:pt x="21" y="2"/>
                    </a:lnTo>
                    <a:cubicBezTo>
                      <a:pt x="18" y="1"/>
                      <a:pt x="16" y="1"/>
                      <a:pt x="14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9" name="Google Shape;1209;p29"/>
              <p:cNvSpPr/>
              <p:nvPr/>
            </p:nvSpPr>
            <p:spPr>
              <a:xfrm>
                <a:off x="5692925" y="3849450"/>
                <a:ext cx="65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7" extrusionOk="0">
                    <a:moveTo>
                      <a:pt x="7" y="1"/>
                    </a:moveTo>
                    <a:lnTo>
                      <a:pt x="7" y="6"/>
                    </a:lnTo>
                    <a:lnTo>
                      <a:pt x="1" y="6"/>
                    </a:lnTo>
                    <a:lnTo>
                      <a:pt x="1" y="16"/>
                    </a:lnTo>
                    <a:cubicBezTo>
                      <a:pt x="1" y="16"/>
                      <a:pt x="1" y="21"/>
                      <a:pt x="7" y="21"/>
                    </a:cubicBezTo>
                    <a:lnTo>
                      <a:pt x="7" y="26"/>
                    </a:lnTo>
                    <a:lnTo>
                      <a:pt x="21" y="26"/>
                    </a:lnTo>
                    <a:cubicBezTo>
                      <a:pt x="26" y="21"/>
                      <a:pt x="26" y="16"/>
                      <a:pt x="26" y="10"/>
                    </a:cubicBezTo>
                    <a:cubicBezTo>
                      <a:pt x="26" y="10"/>
                      <a:pt x="26" y="6"/>
                      <a:pt x="21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0" name="Google Shape;1210;p29"/>
              <p:cNvSpPr/>
              <p:nvPr/>
            </p:nvSpPr>
            <p:spPr>
              <a:xfrm>
                <a:off x="5705625" y="3847825"/>
                <a:ext cx="775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5" extrusionOk="0">
                    <a:moveTo>
                      <a:pt x="5" y="1"/>
                    </a:moveTo>
                    <a:lnTo>
                      <a:pt x="5" y="5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5" y="15"/>
                    </a:lnTo>
                    <a:lnTo>
                      <a:pt x="5" y="21"/>
                    </a:lnTo>
                    <a:lnTo>
                      <a:pt x="11" y="21"/>
                    </a:lnTo>
                    <a:cubicBezTo>
                      <a:pt x="14" y="24"/>
                      <a:pt x="16" y="25"/>
                      <a:pt x="18" y="25"/>
                    </a:cubicBezTo>
                    <a:cubicBezTo>
                      <a:pt x="20" y="25"/>
                      <a:pt x="21" y="24"/>
                      <a:pt x="21" y="21"/>
                    </a:cubicBezTo>
                    <a:cubicBezTo>
                      <a:pt x="26" y="21"/>
                      <a:pt x="31" y="15"/>
                      <a:pt x="31" y="10"/>
                    </a:cubicBezTo>
                    <a:lnTo>
                      <a:pt x="31" y="5"/>
                    </a:lnTo>
                    <a:lnTo>
                      <a:pt x="26" y="5"/>
                    </a:lnTo>
                    <a:lnTo>
                      <a:pt x="26" y="1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1" name="Google Shape;1211;p29"/>
              <p:cNvSpPr/>
              <p:nvPr/>
            </p:nvSpPr>
            <p:spPr>
              <a:xfrm>
                <a:off x="5698200" y="3849700"/>
                <a:ext cx="6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7" h="26" extrusionOk="0">
                    <a:moveTo>
                      <a:pt x="7" y="0"/>
                    </a:moveTo>
                    <a:lnTo>
                      <a:pt x="1" y="6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1" y="21"/>
                    </a:lnTo>
                    <a:lnTo>
                      <a:pt x="7" y="21"/>
                    </a:lnTo>
                    <a:lnTo>
                      <a:pt x="12" y="26"/>
                    </a:lnTo>
                    <a:cubicBezTo>
                      <a:pt x="21" y="26"/>
                      <a:pt x="26" y="16"/>
                      <a:pt x="26" y="11"/>
                    </a:cubicBezTo>
                    <a:lnTo>
                      <a:pt x="26" y="6"/>
                    </a:lnTo>
                    <a:lnTo>
                      <a:pt x="21" y="6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2" name="Google Shape;1212;p29"/>
              <p:cNvSpPr/>
              <p:nvPr/>
            </p:nvSpPr>
            <p:spPr>
              <a:xfrm>
                <a:off x="5704125" y="3842300"/>
                <a:ext cx="1050" cy="900"/>
              </a:xfrm>
              <a:custGeom>
                <a:avLst/>
                <a:gdLst/>
                <a:ahLst/>
                <a:cxnLst/>
                <a:rect l="l" t="t" r="r" b="b"/>
                <a:pathLst>
                  <a:path w="42" h="36" extrusionOk="0">
                    <a:moveTo>
                      <a:pt x="11" y="1"/>
                    </a:moveTo>
                    <a:lnTo>
                      <a:pt x="5" y="6"/>
                    </a:lnTo>
                    <a:lnTo>
                      <a:pt x="0" y="11"/>
                    </a:lnTo>
                    <a:lnTo>
                      <a:pt x="0" y="15"/>
                    </a:lnTo>
                    <a:cubicBezTo>
                      <a:pt x="0" y="15"/>
                      <a:pt x="0" y="20"/>
                      <a:pt x="5" y="25"/>
                    </a:cubicBezTo>
                    <a:lnTo>
                      <a:pt x="11" y="25"/>
                    </a:lnTo>
                    <a:lnTo>
                      <a:pt x="11" y="31"/>
                    </a:lnTo>
                    <a:lnTo>
                      <a:pt x="16" y="31"/>
                    </a:lnTo>
                    <a:lnTo>
                      <a:pt x="16" y="36"/>
                    </a:lnTo>
                    <a:lnTo>
                      <a:pt x="30" y="36"/>
                    </a:lnTo>
                    <a:lnTo>
                      <a:pt x="35" y="31"/>
                    </a:lnTo>
                    <a:lnTo>
                      <a:pt x="35" y="25"/>
                    </a:lnTo>
                    <a:lnTo>
                      <a:pt x="41" y="25"/>
                    </a:lnTo>
                    <a:cubicBezTo>
                      <a:pt x="41" y="20"/>
                      <a:pt x="35" y="15"/>
                      <a:pt x="35" y="15"/>
                    </a:cubicBezTo>
                    <a:cubicBezTo>
                      <a:pt x="30" y="15"/>
                      <a:pt x="30" y="15"/>
                      <a:pt x="30" y="11"/>
                    </a:cubicBezTo>
                    <a:lnTo>
                      <a:pt x="30" y="6"/>
                    </a:lnTo>
                    <a:lnTo>
                      <a:pt x="21" y="6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3" name="Google Shape;1213;p29"/>
              <p:cNvSpPr/>
              <p:nvPr/>
            </p:nvSpPr>
            <p:spPr>
              <a:xfrm>
                <a:off x="5700625" y="3844700"/>
                <a:ext cx="62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31" extrusionOk="0">
                    <a:moveTo>
                      <a:pt x="10" y="0"/>
                    </a:moveTo>
                    <a:lnTo>
                      <a:pt x="5" y="5"/>
                    </a:lnTo>
                    <a:lnTo>
                      <a:pt x="0" y="10"/>
                    </a:lnTo>
                    <a:lnTo>
                      <a:pt x="0" y="15"/>
                    </a:lnTo>
                    <a:cubicBezTo>
                      <a:pt x="0" y="19"/>
                      <a:pt x="0" y="19"/>
                      <a:pt x="5" y="26"/>
                    </a:cubicBezTo>
                    <a:cubicBezTo>
                      <a:pt x="10" y="26"/>
                      <a:pt x="10" y="30"/>
                      <a:pt x="15" y="30"/>
                    </a:cubicBezTo>
                    <a:lnTo>
                      <a:pt x="15" y="26"/>
                    </a:lnTo>
                    <a:lnTo>
                      <a:pt x="24" y="26"/>
                    </a:lnTo>
                    <a:lnTo>
                      <a:pt x="24" y="19"/>
                    </a:lnTo>
                    <a:lnTo>
                      <a:pt x="24" y="15"/>
                    </a:lnTo>
                    <a:cubicBezTo>
                      <a:pt x="24" y="10"/>
                      <a:pt x="24" y="10"/>
                      <a:pt x="20" y="5"/>
                    </a:cubicBezTo>
                    <a:cubicBezTo>
                      <a:pt x="20" y="5"/>
                      <a:pt x="15" y="0"/>
                      <a:pt x="10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4" name="Google Shape;1214;p29"/>
              <p:cNvSpPr/>
              <p:nvPr/>
            </p:nvSpPr>
            <p:spPr>
              <a:xfrm>
                <a:off x="5713175" y="3848700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5" y="1"/>
                    </a:moveTo>
                    <a:lnTo>
                      <a:pt x="5" y="5"/>
                    </a:lnTo>
                    <a:lnTo>
                      <a:pt x="0" y="10"/>
                    </a:lnTo>
                    <a:lnTo>
                      <a:pt x="0" y="16"/>
                    </a:lnTo>
                    <a:cubicBezTo>
                      <a:pt x="0" y="21"/>
                      <a:pt x="5" y="21"/>
                      <a:pt x="5" y="26"/>
                    </a:cubicBezTo>
                    <a:lnTo>
                      <a:pt x="11" y="26"/>
                    </a:lnTo>
                    <a:cubicBezTo>
                      <a:pt x="16" y="26"/>
                      <a:pt x="21" y="26"/>
                      <a:pt x="21" y="21"/>
                    </a:cubicBezTo>
                    <a:cubicBezTo>
                      <a:pt x="25" y="21"/>
                      <a:pt x="25" y="16"/>
                      <a:pt x="25" y="10"/>
                    </a:cubicBezTo>
                    <a:lnTo>
                      <a:pt x="25" y="5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5" name="Google Shape;1215;p29"/>
              <p:cNvSpPr/>
              <p:nvPr/>
            </p:nvSpPr>
            <p:spPr>
              <a:xfrm>
                <a:off x="5698600" y="3828350"/>
                <a:ext cx="775" cy="8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5" extrusionOk="0">
                    <a:moveTo>
                      <a:pt x="15" y="0"/>
                    </a:moveTo>
                    <a:cubicBezTo>
                      <a:pt x="10" y="0"/>
                      <a:pt x="10" y="5"/>
                      <a:pt x="5" y="5"/>
                    </a:cubicBezTo>
                    <a:lnTo>
                      <a:pt x="0" y="10"/>
                    </a:lnTo>
                    <a:lnTo>
                      <a:pt x="0" y="16"/>
                    </a:lnTo>
                    <a:lnTo>
                      <a:pt x="0" y="21"/>
                    </a:lnTo>
                    <a:lnTo>
                      <a:pt x="0" y="26"/>
                    </a:lnTo>
                    <a:lnTo>
                      <a:pt x="0" y="31"/>
                    </a:lnTo>
                    <a:lnTo>
                      <a:pt x="5" y="31"/>
                    </a:lnTo>
                    <a:cubicBezTo>
                      <a:pt x="8" y="33"/>
                      <a:pt x="10" y="34"/>
                      <a:pt x="13" y="34"/>
                    </a:cubicBezTo>
                    <a:cubicBezTo>
                      <a:pt x="15" y="34"/>
                      <a:pt x="18" y="33"/>
                      <a:pt x="21" y="31"/>
                    </a:cubicBezTo>
                    <a:cubicBezTo>
                      <a:pt x="21" y="31"/>
                      <a:pt x="26" y="31"/>
                      <a:pt x="26" y="26"/>
                    </a:cubicBezTo>
                    <a:lnTo>
                      <a:pt x="26" y="21"/>
                    </a:lnTo>
                    <a:lnTo>
                      <a:pt x="31" y="21"/>
                    </a:lnTo>
                    <a:lnTo>
                      <a:pt x="31" y="16"/>
                    </a:lnTo>
                    <a:cubicBezTo>
                      <a:pt x="31" y="16"/>
                      <a:pt x="31" y="10"/>
                      <a:pt x="21" y="5"/>
                    </a:cubicBez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6" name="Google Shape;1216;p29"/>
              <p:cNvSpPr/>
              <p:nvPr/>
            </p:nvSpPr>
            <p:spPr>
              <a:xfrm>
                <a:off x="5692050" y="3828975"/>
                <a:ext cx="65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7" extrusionOk="0">
                    <a:moveTo>
                      <a:pt x="5" y="1"/>
                    </a:moveTo>
                    <a:lnTo>
                      <a:pt x="5" y="6"/>
                    </a:lnTo>
                    <a:cubicBezTo>
                      <a:pt x="1" y="6"/>
                      <a:pt x="1" y="10"/>
                      <a:pt x="1" y="10"/>
                    </a:cubicBezTo>
                    <a:cubicBezTo>
                      <a:pt x="1" y="15"/>
                      <a:pt x="1" y="21"/>
                      <a:pt x="5" y="21"/>
                    </a:cubicBezTo>
                    <a:cubicBezTo>
                      <a:pt x="12" y="26"/>
                      <a:pt x="12" y="26"/>
                      <a:pt x="16" y="26"/>
                    </a:cubicBezTo>
                    <a:lnTo>
                      <a:pt x="21" y="26"/>
                    </a:lnTo>
                    <a:lnTo>
                      <a:pt x="21" y="21"/>
                    </a:lnTo>
                    <a:lnTo>
                      <a:pt x="26" y="21"/>
                    </a:lnTo>
                    <a:lnTo>
                      <a:pt x="26" y="15"/>
                    </a:lnTo>
                    <a:cubicBezTo>
                      <a:pt x="26" y="6"/>
                      <a:pt x="21" y="1"/>
                      <a:pt x="16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7" name="Google Shape;1217;p29"/>
              <p:cNvSpPr/>
              <p:nvPr/>
            </p:nvSpPr>
            <p:spPr>
              <a:xfrm>
                <a:off x="5703250" y="3835875"/>
                <a:ext cx="900" cy="900"/>
              </a:xfrm>
              <a:custGeom>
                <a:avLst/>
                <a:gdLst/>
                <a:ahLst/>
                <a:cxnLst/>
                <a:rect l="l" t="t" r="r" b="b"/>
                <a:pathLst>
                  <a:path w="36" h="36" extrusionOk="0">
                    <a:moveTo>
                      <a:pt x="10" y="1"/>
                    </a:moveTo>
                    <a:cubicBezTo>
                      <a:pt x="5" y="1"/>
                      <a:pt x="0" y="6"/>
                      <a:pt x="0" y="11"/>
                    </a:cubicBezTo>
                    <a:lnTo>
                      <a:pt x="0" y="17"/>
                    </a:lnTo>
                    <a:lnTo>
                      <a:pt x="0" y="21"/>
                    </a:lnTo>
                    <a:lnTo>
                      <a:pt x="0" y="26"/>
                    </a:lnTo>
                    <a:lnTo>
                      <a:pt x="5" y="31"/>
                    </a:lnTo>
                    <a:lnTo>
                      <a:pt x="10" y="31"/>
                    </a:lnTo>
                    <a:lnTo>
                      <a:pt x="21" y="36"/>
                    </a:lnTo>
                    <a:lnTo>
                      <a:pt x="30" y="36"/>
                    </a:lnTo>
                    <a:lnTo>
                      <a:pt x="30" y="31"/>
                    </a:lnTo>
                    <a:lnTo>
                      <a:pt x="35" y="31"/>
                    </a:lnTo>
                    <a:lnTo>
                      <a:pt x="35" y="26"/>
                    </a:lnTo>
                    <a:cubicBezTo>
                      <a:pt x="35" y="21"/>
                      <a:pt x="35" y="17"/>
                      <a:pt x="30" y="11"/>
                    </a:cubicBezTo>
                    <a:lnTo>
                      <a:pt x="26" y="11"/>
                    </a:lnTo>
                    <a:lnTo>
                      <a:pt x="26" y="6"/>
                    </a:lnTo>
                    <a:lnTo>
                      <a:pt x="21" y="6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8" name="Google Shape;1218;p29"/>
              <p:cNvSpPr/>
              <p:nvPr/>
            </p:nvSpPr>
            <p:spPr>
              <a:xfrm>
                <a:off x="5704500" y="3835250"/>
                <a:ext cx="675" cy="900"/>
              </a:xfrm>
              <a:custGeom>
                <a:avLst/>
                <a:gdLst/>
                <a:ahLst/>
                <a:cxnLst/>
                <a:rect l="l" t="t" r="r" b="b"/>
                <a:pathLst>
                  <a:path w="27" h="36" extrusionOk="0">
                    <a:moveTo>
                      <a:pt x="10" y="1"/>
                    </a:moveTo>
                    <a:lnTo>
                      <a:pt x="6" y="5"/>
                    </a:lnTo>
                    <a:lnTo>
                      <a:pt x="1" y="5"/>
                    </a:lnTo>
                    <a:lnTo>
                      <a:pt x="1" y="11"/>
                    </a:lnTo>
                    <a:lnTo>
                      <a:pt x="1" y="21"/>
                    </a:lnTo>
                    <a:lnTo>
                      <a:pt x="1" y="26"/>
                    </a:lnTo>
                    <a:lnTo>
                      <a:pt x="1" y="31"/>
                    </a:lnTo>
                    <a:lnTo>
                      <a:pt x="6" y="31"/>
                    </a:lnTo>
                    <a:lnTo>
                      <a:pt x="6" y="36"/>
                    </a:lnTo>
                    <a:cubicBezTo>
                      <a:pt x="15" y="36"/>
                      <a:pt x="20" y="36"/>
                      <a:pt x="26" y="31"/>
                    </a:cubicBezTo>
                    <a:lnTo>
                      <a:pt x="26" y="26"/>
                    </a:lnTo>
                    <a:lnTo>
                      <a:pt x="26" y="21"/>
                    </a:lnTo>
                    <a:lnTo>
                      <a:pt x="26" y="16"/>
                    </a:lnTo>
                    <a:lnTo>
                      <a:pt x="26" y="11"/>
                    </a:lnTo>
                    <a:lnTo>
                      <a:pt x="26" y="5"/>
                    </a:lnTo>
                    <a:lnTo>
                      <a:pt x="20" y="5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9" name="Google Shape;1219;p29"/>
              <p:cNvSpPr/>
              <p:nvPr/>
            </p:nvSpPr>
            <p:spPr>
              <a:xfrm>
                <a:off x="5701225" y="3835250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11" y="1"/>
                    </a:moveTo>
                    <a:lnTo>
                      <a:pt x="6" y="5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16"/>
                    </a:lnTo>
                    <a:cubicBezTo>
                      <a:pt x="0" y="21"/>
                      <a:pt x="6" y="26"/>
                      <a:pt x="11" y="26"/>
                    </a:cubicBezTo>
                    <a:lnTo>
                      <a:pt x="21" y="26"/>
                    </a:lnTo>
                    <a:lnTo>
                      <a:pt x="21" y="21"/>
                    </a:lnTo>
                    <a:lnTo>
                      <a:pt x="26" y="21"/>
                    </a:lnTo>
                    <a:lnTo>
                      <a:pt x="26" y="16"/>
                    </a:lnTo>
                    <a:lnTo>
                      <a:pt x="26" y="11"/>
                    </a:lnTo>
                    <a:cubicBezTo>
                      <a:pt x="26" y="11"/>
                      <a:pt x="26" y="5"/>
                      <a:pt x="21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0" name="Google Shape;1220;p29"/>
              <p:cNvSpPr/>
              <p:nvPr/>
            </p:nvSpPr>
            <p:spPr>
              <a:xfrm>
                <a:off x="5695950" y="3836000"/>
                <a:ext cx="65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7" extrusionOk="0">
                    <a:moveTo>
                      <a:pt x="11" y="1"/>
                    </a:moveTo>
                    <a:cubicBezTo>
                      <a:pt x="6" y="1"/>
                      <a:pt x="6" y="1"/>
                      <a:pt x="0" y="6"/>
                    </a:cubicBezTo>
                    <a:lnTo>
                      <a:pt x="0" y="12"/>
                    </a:lnTo>
                    <a:lnTo>
                      <a:pt x="0" y="21"/>
                    </a:lnTo>
                    <a:cubicBezTo>
                      <a:pt x="6" y="21"/>
                      <a:pt x="11" y="26"/>
                      <a:pt x="11" y="26"/>
                    </a:cubicBezTo>
                    <a:cubicBezTo>
                      <a:pt x="21" y="26"/>
                      <a:pt x="26" y="21"/>
                      <a:pt x="26" y="12"/>
                    </a:cubicBezTo>
                    <a:lnTo>
                      <a:pt x="26" y="6"/>
                    </a:lnTo>
                    <a:lnTo>
                      <a:pt x="21" y="6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1" name="Google Shape;1221;p29"/>
              <p:cNvSpPr/>
              <p:nvPr/>
            </p:nvSpPr>
            <p:spPr>
              <a:xfrm>
                <a:off x="4883225" y="3740775"/>
                <a:ext cx="202575" cy="145775"/>
              </a:xfrm>
              <a:custGeom>
                <a:avLst/>
                <a:gdLst/>
                <a:ahLst/>
                <a:cxnLst/>
                <a:rect l="l" t="t" r="r" b="b"/>
                <a:pathLst>
                  <a:path w="8103" h="5831" extrusionOk="0">
                    <a:moveTo>
                      <a:pt x="4052" y="0"/>
                    </a:moveTo>
                    <a:cubicBezTo>
                      <a:pt x="1810" y="0"/>
                      <a:pt x="0" y="1302"/>
                      <a:pt x="0" y="2916"/>
                    </a:cubicBezTo>
                    <a:cubicBezTo>
                      <a:pt x="0" y="4524"/>
                      <a:pt x="1810" y="5830"/>
                      <a:pt x="4052" y="5830"/>
                    </a:cubicBezTo>
                    <a:cubicBezTo>
                      <a:pt x="6289" y="5830"/>
                      <a:pt x="8103" y="4524"/>
                      <a:pt x="8103" y="2916"/>
                    </a:cubicBezTo>
                    <a:cubicBezTo>
                      <a:pt x="8103" y="1302"/>
                      <a:pt x="6289" y="0"/>
                      <a:pt x="40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2" name="Google Shape;1222;p29"/>
              <p:cNvSpPr/>
              <p:nvPr/>
            </p:nvSpPr>
            <p:spPr>
              <a:xfrm>
                <a:off x="5078250" y="3852475"/>
                <a:ext cx="52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1" h="26" extrusionOk="0">
                    <a:moveTo>
                      <a:pt x="10" y="0"/>
                    </a:moveTo>
                    <a:cubicBezTo>
                      <a:pt x="5" y="0"/>
                      <a:pt x="5" y="0"/>
                      <a:pt x="0" y="5"/>
                    </a:cubicBezTo>
                    <a:lnTo>
                      <a:pt x="0" y="16"/>
                    </a:lnTo>
                    <a:cubicBezTo>
                      <a:pt x="0" y="21"/>
                      <a:pt x="5" y="26"/>
                      <a:pt x="10" y="26"/>
                    </a:cubicBezTo>
                    <a:lnTo>
                      <a:pt x="16" y="26"/>
                    </a:lnTo>
                    <a:lnTo>
                      <a:pt x="21" y="21"/>
                    </a:lnTo>
                    <a:lnTo>
                      <a:pt x="21" y="16"/>
                    </a:lnTo>
                    <a:lnTo>
                      <a:pt x="21" y="10"/>
                    </a:lnTo>
                    <a:lnTo>
                      <a:pt x="21" y="5"/>
                    </a:lnTo>
                    <a:lnTo>
                      <a:pt x="16" y="5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3" name="Google Shape;1223;p29"/>
              <p:cNvSpPr/>
              <p:nvPr/>
            </p:nvSpPr>
            <p:spPr>
              <a:xfrm>
                <a:off x="5077875" y="3865525"/>
                <a:ext cx="62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7" extrusionOk="0">
                    <a:moveTo>
                      <a:pt x="6" y="1"/>
                    </a:moveTo>
                    <a:lnTo>
                      <a:pt x="6" y="7"/>
                    </a:lnTo>
                    <a:lnTo>
                      <a:pt x="1" y="12"/>
                    </a:lnTo>
                    <a:lnTo>
                      <a:pt x="1" y="16"/>
                    </a:lnTo>
                    <a:lnTo>
                      <a:pt x="6" y="21"/>
                    </a:lnTo>
                    <a:lnTo>
                      <a:pt x="10" y="26"/>
                    </a:lnTo>
                    <a:cubicBezTo>
                      <a:pt x="15" y="26"/>
                      <a:pt x="20" y="26"/>
                      <a:pt x="20" y="21"/>
                    </a:cubicBezTo>
                    <a:cubicBezTo>
                      <a:pt x="25" y="21"/>
                      <a:pt x="25" y="16"/>
                      <a:pt x="25" y="16"/>
                    </a:cubicBezTo>
                    <a:cubicBezTo>
                      <a:pt x="25" y="7"/>
                      <a:pt x="20" y="1"/>
                      <a:pt x="10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4" name="Google Shape;1224;p29"/>
              <p:cNvSpPr/>
              <p:nvPr/>
            </p:nvSpPr>
            <p:spPr>
              <a:xfrm>
                <a:off x="5076375" y="3850200"/>
                <a:ext cx="62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7" extrusionOk="0">
                    <a:moveTo>
                      <a:pt x="15" y="1"/>
                    </a:moveTo>
                    <a:cubicBezTo>
                      <a:pt x="5" y="1"/>
                      <a:pt x="0" y="6"/>
                      <a:pt x="0" y="11"/>
                    </a:cubicBezTo>
                    <a:lnTo>
                      <a:pt x="0" y="17"/>
                    </a:lnTo>
                    <a:lnTo>
                      <a:pt x="0" y="21"/>
                    </a:lnTo>
                    <a:lnTo>
                      <a:pt x="5" y="21"/>
                    </a:lnTo>
                    <a:cubicBezTo>
                      <a:pt x="5" y="26"/>
                      <a:pt x="10" y="26"/>
                      <a:pt x="15" y="26"/>
                    </a:cubicBezTo>
                    <a:lnTo>
                      <a:pt x="25" y="26"/>
                    </a:lnTo>
                    <a:lnTo>
                      <a:pt x="25" y="21"/>
                    </a:lnTo>
                    <a:lnTo>
                      <a:pt x="25" y="17"/>
                    </a:lnTo>
                    <a:lnTo>
                      <a:pt x="25" y="11"/>
                    </a:lnTo>
                    <a:lnTo>
                      <a:pt x="25" y="6"/>
                    </a:lnTo>
                    <a:lnTo>
                      <a:pt x="20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5" name="Google Shape;1225;p29"/>
              <p:cNvSpPr/>
              <p:nvPr/>
            </p:nvSpPr>
            <p:spPr>
              <a:xfrm>
                <a:off x="5079250" y="3856125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11" y="0"/>
                    </a:moveTo>
                    <a:cubicBezTo>
                      <a:pt x="6" y="0"/>
                      <a:pt x="0" y="5"/>
                      <a:pt x="0" y="15"/>
                    </a:cubicBezTo>
                    <a:lnTo>
                      <a:pt x="0" y="21"/>
                    </a:lnTo>
                    <a:lnTo>
                      <a:pt x="6" y="26"/>
                    </a:lnTo>
                    <a:lnTo>
                      <a:pt x="11" y="26"/>
                    </a:lnTo>
                    <a:cubicBezTo>
                      <a:pt x="16" y="26"/>
                      <a:pt x="21" y="26"/>
                      <a:pt x="21" y="21"/>
                    </a:cubicBezTo>
                    <a:cubicBezTo>
                      <a:pt x="25" y="15"/>
                      <a:pt x="25" y="10"/>
                      <a:pt x="25" y="10"/>
                    </a:cubicBezTo>
                    <a:lnTo>
                      <a:pt x="25" y="5"/>
                    </a:lnTo>
                    <a:lnTo>
                      <a:pt x="21" y="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6" name="Google Shape;1226;p29"/>
              <p:cNvSpPr/>
              <p:nvPr/>
            </p:nvSpPr>
            <p:spPr>
              <a:xfrm>
                <a:off x="5079000" y="3849450"/>
                <a:ext cx="7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7" extrusionOk="0">
                    <a:moveTo>
                      <a:pt x="16" y="1"/>
                    </a:moveTo>
                    <a:cubicBezTo>
                      <a:pt x="10" y="1"/>
                      <a:pt x="5" y="1"/>
                      <a:pt x="0" y="6"/>
                    </a:cubicBezTo>
                    <a:lnTo>
                      <a:pt x="0" y="10"/>
                    </a:lnTo>
                    <a:lnTo>
                      <a:pt x="0" y="16"/>
                    </a:lnTo>
                    <a:lnTo>
                      <a:pt x="0" y="21"/>
                    </a:lnTo>
                    <a:lnTo>
                      <a:pt x="5" y="21"/>
                    </a:lnTo>
                    <a:lnTo>
                      <a:pt x="5" y="26"/>
                    </a:lnTo>
                    <a:lnTo>
                      <a:pt x="16" y="26"/>
                    </a:lnTo>
                    <a:cubicBezTo>
                      <a:pt x="21" y="26"/>
                      <a:pt x="21" y="21"/>
                      <a:pt x="26" y="21"/>
                    </a:cubicBezTo>
                    <a:cubicBezTo>
                      <a:pt x="31" y="16"/>
                      <a:pt x="26" y="10"/>
                      <a:pt x="26" y="6"/>
                    </a:cubicBez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7" name="Google Shape;1227;p29"/>
              <p:cNvSpPr/>
              <p:nvPr/>
            </p:nvSpPr>
            <p:spPr>
              <a:xfrm>
                <a:off x="5078875" y="3859500"/>
                <a:ext cx="90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6" h="31" extrusionOk="0">
                    <a:moveTo>
                      <a:pt x="15" y="0"/>
                    </a:moveTo>
                    <a:cubicBezTo>
                      <a:pt x="10" y="0"/>
                      <a:pt x="5" y="6"/>
                      <a:pt x="1" y="6"/>
                    </a:cubicBezTo>
                    <a:lnTo>
                      <a:pt x="1" y="11"/>
                    </a:lnTo>
                    <a:lnTo>
                      <a:pt x="1" y="16"/>
                    </a:lnTo>
                    <a:lnTo>
                      <a:pt x="1" y="21"/>
                    </a:lnTo>
                    <a:lnTo>
                      <a:pt x="5" y="26"/>
                    </a:lnTo>
                    <a:lnTo>
                      <a:pt x="15" y="26"/>
                    </a:lnTo>
                    <a:cubicBezTo>
                      <a:pt x="15" y="31"/>
                      <a:pt x="21" y="31"/>
                      <a:pt x="21" y="31"/>
                    </a:cubicBezTo>
                    <a:lnTo>
                      <a:pt x="31" y="31"/>
                    </a:lnTo>
                    <a:lnTo>
                      <a:pt x="36" y="26"/>
                    </a:lnTo>
                    <a:lnTo>
                      <a:pt x="36" y="21"/>
                    </a:lnTo>
                    <a:cubicBezTo>
                      <a:pt x="36" y="16"/>
                      <a:pt x="36" y="11"/>
                      <a:pt x="31" y="11"/>
                    </a:cubicBezTo>
                    <a:lnTo>
                      <a:pt x="26" y="6"/>
                    </a:lnTo>
                    <a:cubicBezTo>
                      <a:pt x="21" y="6"/>
                      <a:pt x="21" y="0"/>
                      <a:pt x="15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8" name="Google Shape;1228;p29"/>
              <p:cNvSpPr/>
              <p:nvPr/>
            </p:nvSpPr>
            <p:spPr>
              <a:xfrm>
                <a:off x="5077125" y="3862900"/>
                <a:ext cx="7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7" extrusionOk="0">
                    <a:moveTo>
                      <a:pt x="15" y="1"/>
                    </a:moveTo>
                    <a:cubicBezTo>
                      <a:pt x="10" y="1"/>
                      <a:pt x="5" y="6"/>
                      <a:pt x="1" y="10"/>
                    </a:cubicBezTo>
                    <a:cubicBezTo>
                      <a:pt x="1" y="15"/>
                      <a:pt x="1" y="21"/>
                      <a:pt x="5" y="26"/>
                    </a:cubicBezTo>
                    <a:lnTo>
                      <a:pt x="15" y="26"/>
                    </a:lnTo>
                    <a:cubicBezTo>
                      <a:pt x="20" y="26"/>
                      <a:pt x="25" y="26"/>
                      <a:pt x="25" y="21"/>
                    </a:cubicBezTo>
                    <a:cubicBezTo>
                      <a:pt x="31" y="10"/>
                      <a:pt x="31" y="6"/>
                      <a:pt x="25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9" name="Google Shape;1229;p29"/>
              <p:cNvSpPr/>
              <p:nvPr/>
            </p:nvSpPr>
            <p:spPr>
              <a:xfrm>
                <a:off x="5082400" y="3844925"/>
                <a:ext cx="7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7" extrusionOk="0">
                    <a:moveTo>
                      <a:pt x="10" y="1"/>
                    </a:moveTo>
                    <a:lnTo>
                      <a:pt x="5" y="6"/>
                    </a:lnTo>
                    <a:cubicBezTo>
                      <a:pt x="5" y="6"/>
                      <a:pt x="1" y="17"/>
                      <a:pt x="5" y="21"/>
                    </a:cubicBezTo>
                    <a:cubicBezTo>
                      <a:pt x="5" y="26"/>
                      <a:pt x="10" y="26"/>
                      <a:pt x="15" y="26"/>
                    </a:cubicBezTo>
                    <a:lnTo>
                      <a:pt x="20" y="26"/>
                    </a:lnTo>
                    <a:cubicBezTo>
                      <a:pt x="25" y="26"/>
                      <a:pt x="25" y="21"/>
                      <a:pt x="31" y="17"/>
                    </a:cubicBezTo>
                    <a:lnTo>
                      <a:pt x="31" y="10"/>
                    </a:lnTo>
                    <a:lnTo>
                      <a:pt x="25" y="10"/>
                    </a:lnTo>
                    <a:cubicBezTo>
                      <a:pt x="25" y="6"/>
                      <a:pt x="25" y="6"/>
                      <a:pt x="20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0" name="Google Shape;1230;p29"/>
              <p:cNvSpPr/>
              <p:nvPr/>
            </p:nvSpPr>
            <p:spPr>
              <a:xfrm>
                <a:off x="5073950" y="3857625"/>
                <a:ext cx="6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7" h="26" extrusionOk="0">
                    <a:moveTo>
                      <a:pt x="12" y="1"/>
                    </a:moveTo>
                    <a:cubicBezTo>
                      <a:pt x="7" y="1"/>
                      <a:pt x="1" y="1"/>
                      <a:pt x="1" y="10"/>
                    </a:cubicBezTo>
                    <a:lnTo>
                      <a:pt x="1" y="15"/>
                    </a:lnTo>
                    <a:lnTo>
                      <a:pt x="1" y="21"/>
                    </a:lnTo>
                    <a:lnTo>
                      <a:pt x="7" y="21"/>
                    </a:lnTo>
                    <a:cubicBezTo>
                      <a:pt x="7" y="21"/>
                      <a:pt x="7" y="26"/>
                      <a:pt x="12" y="26"/>
                    </a:cubicBezTo>
                    <a:lnTo>
                      <a:pt x="17" y="26"/>
                    </a:lnTo>
                    <a:lnTo>
                      <a:pt x="17" y="21"/>
                    </a:lnTo>
                    <a:lnTo>
                      <a:pt x="21" y="21"/>
                    </a:lnTo>
                    <a:cubicBezTo>
                      <a:pt x="26" y="15"/>
                      <a:pt x="26" y="10"/>
                      <a:pt x="26" y="5"/>
                    </a:cubicBezTo>
                    <a:lnTo>
                      <a:pt x="21" y="5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1" name="Google Shape;1231;p29"/>
              <p:cNvSpPr/>
              <p:nvPr/>
            </p:nvSpPr>
            <p:spPr>
              <a:xfrm>
                <a:off x="5074100" y="3854100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15" y="1"/>
                    </a:moveTo>
                    <a:cubicBezTo>
                      <a:pt x="11" y="1"/>
                      <a:pt x="6" y="1"/>
                      <a:pt x="6" y="5"/>
                    </a:cubicBezTo>
                    <a:cubicBezTo>
                      <a:pt x="1" y="11"/>
                      <a:pt x="1" y="16"/>
                      <a:pt x="1" y="16"/>
                    </a:cubicBezTo>
                    <a:lnTo>
                      <a:pt x="1" y="21"/>
                    </a:lnTo>
                    <a:lnTo>
                      <a:pt x="6" y="21"/>
                    </a:lnTo>
                    <a:lnTo>
                      <a:pt x="6" y="26"/>
                    </a:lnTo>
                    <a:lnTo>
                      <a:pt x="20" y="26"/>
                    </a:lnTo>
                    <a:lnTo>
                      <a:pt x="25" y="21"/>
                    </a:lnTo>
                    <a:lnTo>
                      <a:pt x="25" y="16"/>
                    </a:lnTo>
                    <a:lnTo>
                      <a:pt x="25" y="11"/>
                    </a:lnTo>
                    <a:lnTo>
                      <a:pt x="25" y="5"/>
                    </a:lnTo>
                    <a:lnTo>
                      <a:pt x="20" y="5"/>
                    </a:lnTo>
                    <a:lnTo>
                      <a:pt x="20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2" name="Google Shape;1232;p29"/>
              <p:cNvSpPr/>
              <p:nvPr/>
            </p:nvSpPr>
            <p:spPr>
              <a:xfrm>
                <a:off x="5079625" y="3857875"/>
                <a:ext cx="6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7" h="26" extrusionOk="0">
                    <a:moveTo>
                      <a:pt x="1" y="0"/>
                    </a:moveTo>
                    <a:lnTo>
                      <a:pt x="1" y="5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1" y="21"/>
                    </a:lnTo>
                    <a:lnTo>
                      <a:pt x="6" y="26"/>
                    </a:lnTo>
                    <a:lnTo>
                      <a:pt x="15" y="26"/>
                    </a:lnTo>
                    <a:lnTo>
                      <a:pt x="21" y="21"/>
                    </a:lnTo>
                    <a:lnTo>
                      <a:pt x="26" y="21"/>
                    </a:lnTo>
                    <a:lnTo>
                      <a:pt x="26" y="16"/>
                    </a:lnTo>
                    <a:cubicBezTo>
                      <a:pt x="26" y="11"/>
                      <a:pt x="26" y="5"/>
                      <a:pt x="21" y="5"/>
                    </a:cubicBezTo>
                    <a:cubicBezTo>
                      <a:pt x="21" y="0"/>
                      <a:pt x="15" y="0"/>
                      <a:pt x="10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3" name="Google Shape;1233;p29"/>
              <p:cNvSpPr/>
              <p:nvPr/>
            </p:nvSpPr>
            <p:spPr>
              <a:xfrm>
                <a:off x="5079750" y="3840300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16" y="0"/>
                    </a:moveTo>
                    <a:cubicBezTo>
                      <a:pt x="10" y="0"/>
                      <a:pt x="5" y="5"/>
                      <a:pt x="1" y="10"/>
                    </a:cubicBezTo>
                    <a:lnTo>
                      <a:pt x="1" y="15"/>
                    </a:lnTo>
                    <a:lnTo>
                      <a:pt x="1" y="21"/>
                    </a:lnTo>
                    <a:lnTo>
                      <a:pt x="5" y="21"/>
                    </a:lnTo>
                    <a:lnTo>
                      <a:pt x="5" y="25"/>
                    </a:lnTo>
                    <a:cubicBezTo>
                      <a:pt x="10" y="30"/>
                      <a:pt x="10" y="30"/>
                      <a:pt x="16" y="30"/>
                    </a:cubicBezTo>
                    <a:lnTo>
                      <a:pt x="21" y="30"/>
                    </a:lnTo>
                    <a:lnTo>
                      <a:pt x="21" y="25"/>
                    </a:lnTo>
                    <a:lnTo>
                      <a:pt x="26" y="25"/>
                    </a:lnTo>
                    <a:cubicBezTo>
                      <a:pt x="31" y="21"/>
                      <a:pt x="31" y="15"/>
                      <a:pt x="26" y="10"/>
                    </a:cubicBezTo>
                    <a:lnTo>
                      <a:pt x="26" y="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4" name="Google Shape;1234;p29"/>
              <p:cNvSpPr/>
              <p:nvPr/>
            </p:nvSpPr>
            <p:spPr>
              <a:xfrm>
                <a:off x="5073350" y="3855600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15" y="1"/>
                    </a:moveTo>
                    <a:cubicBezTo>
                      <a:pt x="10" y="6"/>
                      <a:pt x="1" y="12"/>
                      <a:pt x="1" y="17"/>
                    </a:cubicBezTo>
                    <a:lnTo>
                      <a:pt x="1" y="21"/>
                    </a:lnTo>
                    <a:lnTo>
                      <a:pt x="6" y="21"/>
                    </a:lnTo>
                    <a:lnTo>
                      <a:pt x="6" y="26"/>
                    </a:lnTo>
                    <a:cubicBezTo>
                      <a:pt x="10" y="26"/>
                      <a:pt x="10" y="31"/>
                      <a:pt x="15" y="31"/>
                    </a:cubicBezTo>
                    <a:cubicBezTo>
                      <a:pt x="20" y="31"/>
                      <a:pt x="25" y="26"/>
                      <a:pt x="25" y="21"/>
                    </a:cubicBezTo>
                    <a:lnTo>
                      <a:pt x="31" y="17"/>
                    </a:lnTo>
                    <a:lnTo>
                      <a:pt x="31" y="12"/>
                    </a:lnTo>
                    <a:lnTo>
                      <a:pt x="25" y="12"/>
                    </a:lnTo>
                    <a:lnTo>
                      <a:pt x="25" y="6"/>
                    </a:lnTo>
                    <a:lnTo>
                      <a:pt x="20" y="6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5" name="Google Shape;1235;p29"/>
              <p:cNvSpPr/>
              <p:nvPr/>
            </p:nvSpPr>
            <p:spPr>
              <a:xfrm>
                <a:off x="5073075" y="3847950"/>
                <a:ext cx="80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2" h="26" extrusionOk="0">
                    <a:moveTo>
                      <a:pt x="17" y="0"/>
                    </a:moveTo>
                    <a:cubicBezTo>
                      <a:pt x="6" y="0"/>
                      <a:pt x="6" y="5"/>
                      <a:pt x="6" y="5"/>
                    </a:cubicBezTo>
                    <a:lnTo>
                      <a:pt x="1" y="10"/>
                    </a:lnTo>
                    <a:lnTo>
                      <a:pt x="1" y="16"/>
                    </a:lnTo>
                    <a:lnTo>
                      <a:pt x="6" y="16"/>
                    </a:lnTo>
                    <a:lnTo>
                      <a:pt x="6" y="21"/>
                    </a:lnTo>
                    <a:cubicBezTo>
                      <a:pt x="6" y="21"/>
                      <a:pt x="12" y="26"/>
                      <a:pt x="17" y="26"/>
                    </a:cubicBezTo>
                    <a:lnTo>
                      <a:pt x="21" y="26"/>
                    </a:lnTo>
                    <a:lnTo>
                      <a:pt x="21" y="21"/>
                    </a:lnTo>
                    <a:lnTo>
                      <a:pt x="26" y="21"/>
                    </a:lnTo>
                    <a:lnTo>
                      <a:pt x="26" y="16"/>
                    </a:lnTo>
                    <a:cubicBezTo>
                      <a:pt x="26" y="16"/>
                      <a:pt x="31" y="16"/>
                      <a:pt x="31" y="10"/>
                    </a:cubicBezTo>
                    <a:lnTo>
                      <a:pt x="31" y="5"/>
                    </a:lnTo>
                    <a:lnTo>
                      <a:pt x="26" y="5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6" name="Google Shape;1236;p29"/>
              <p:cNvSpPr/>
              <p:nvPr/>
            </p:nvSpPr>
            <p:spPr>
              <a:xfrm>
                <a:off x="5073950" y="3856625"/>
                <a:ext cx="800" cy="800"/>
              </a:xfrm>
              <a:custGeom>
                <a:avLst/>
                <a:gdLst/>
                <a:ahLst/>
                <a:cxnLst/>
                <a:rect l="l" t="t" r="r" b="b"/>
                <a:pathLst>
                  <a:path w="32" h="32" extrusionOk="0">
                    <a:moveTo>
                      <a:pt x="17" y="1"/>
                    </a:moveTo>
                    <a:cubicBezTo>
                      <a:pt x="12" y="1"/>
                      <a:pt x="12" y="1"/>
                      <a:pt x="12" y="6"/>
                    </a:cubicBezTo>
                    <a:lnTo>
                      <a:pt x="7" y="6"/>
                    </a:lnTo>
                    <a:cubicBezTo>
                      <a:pt x="1" y="11"/>
                      <a:pt x="1" y="15"/>
                      <a:pt x="1" y="20"/>
                    </a:cubicBezTo>
                    <a:cubicBezTo>
                      <a:pt x="1" y="25"/>
                      <a:pt x="7" y="31"/>
                      <a:pt x="12" y="31"/>
                    </a:cubicBezTo>
                    <a:lnTo>
                      <a:pt x="21" y="31"/>
                    </a:lnTo>
                    <a:lnTo>
                      <a:pt x="21" y="25"/>
                    </a:lnTo>
                    <a:lnTo>
                      <a:pt x="26" y="25"/>
                    </a:lnTo>
                    <a:cubicBezTo>
                      <a:pt x="26" y="20"/>
                      <a:pt x="31" y="15"/>
                      <a:pt x="26" y="11"/>
                    </a:cubicBezTo>
                    <a:cubicBezTo>
                      <a:pt x="26" y="6"/>
                      <a:pt x="21" y="1"/>
                      <a:pt x="17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7" name="Google Shape;1237;p29"/>
              <p:cNvSpPr/>
              <p:nvPr/>
            </p:nvSpPr>
            <p:spPr>
              <a:xfrm>
                <a:off x="5071325" y="3847425"/>
                <a:ext cx="80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32" h="27" extrusionOk="0">
                    <a:moveTo>
                      <a:pt x="15" y="1"/>
                    </a:moveTo>
                    <a:cubicBezTo>
                      <a:pt x="11" y="1"/>
                      <a:pt x="6" y="7"/>
                      <a:pt x="1" y="12"/>
                    </a:cubicBezTo>
                    <a:lnTo>
                      <a:pt x="1" y="17"/>
                    </a:lnTo>
                    <a:lnTo>
                      <a:pt x="6" y="21"/>
                    </a:lnTo>
                    <a:lnTo>
                      <a:pt x="11" y="26"/>
                    </a:lnTo>
                    <a:lnTo>
                      <a:pt x="15" y="26"/>
                    </a:lnTo>
                    <a:cubicBezTo>
                      <a:pt x="21" y="26"/>
                      <a:pt x="21" y="26"/>
                      <a:pt x="26" y="21"/>
                    </a:cubicBezTo>
                    <a:cubicBezTo>
                      <a:pt x="26" y="17"/>
                      <a:pt x="31" y="17"/>
                      <a:pt x="26" y="12"/>
                    </a:cubicBezTo>
                    <a:lnTo>
                      <a:pt x="26" y="7"/>
                    </a:lnTo>
                    <a:lnTo>
                      <a:pt x="26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8" name="Google Shape;1238;p29"/>
              <p:cNvSpPr/>
              <p:nvPr/>
            </p:nvSpPr>
            <p:spPr>
              <a:xfrm>
                <a:off x="5074725" y="3851075"/>
                <a:ext cx="7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7" extrusionOk="0">
                    <a:moveTo>
                      <a:pt x="6" y="1"/>
                    </a:moveTo>
                    <a:lnTo>
                      <a:pt x="6" y="6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0" y="17"/>
                    </a:lnTo>
                    <a:lnTo>
                      <a:pt x="6" y="17"/>
                    </a:lnTo>
                    <a:lnTo>
                      <a:pt x="6" y="21"/>
                    </a:lnTo>
                    <a:cubicBezTo>
                      <a:pt x="11" y="26"/>
                      <a:pt x="11" y="26"/>
                      <a:pt x="16" y="26"/>
                    </a:cubicBezTo>
                    <a:cubicBezTo>
                      <a:pt x="21" y="26"/>
                      <a:pt x="30" y="21"/>
                      <a:pt x="30" y="12"/>
                    </a:cubicBezTo>
                    <a:lnTo>
                      <a:pt x="25" y="6"/>
                    </a:lnTo>
                    <a:lnTo>
                      <a:pt x="25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9" name="Google Shape;1239;p29"/>
              <p:cNvSpPr/>
              <p:nvPr/>
            </p:nvSpPr>
            <p:spPr>
              <a:xfrm>
                <a:off x="5075350" y="3854500"/>
                <a:ext cx="1800" cy="1250"/>
              </a:xfrm>
              <a:custGeom>
                <a:avLst/>
                <a:gdLst/>
                <a:ahLst/>
                <a:cxnLst/>
                <a:rect l="l" t="t" r="r" b="b"/>
                <a:pathLst>
                  <a:path w="72" h="50" extrusionOk="0">
                    <a:moveTo>
                      <a:pt x="26" y="0"/>
                    </a:moveTo>
                    <a:lnTo>
                      <a:pt x="21" y="5"/>
                    </a:lnTo>
                    <a:lnTo>
                      <a:pt x="16" y="5"/>
                    </a:lnTo>
                    <a:lnTo>
                      <a:pt x="16" y="10"/>
                    </a:lnTo>
                    <a:cubicBezTo>
                      <a:pt x="11" y="10"/>
                      <a:pt x="11" y="15"/>
                      <a:pt x="11" y="15"/>
                    </a:cubicBezTo>
                    <a:lnTo>
                      <a:pt x="11" y="20"/>
                    </a:lnTo>
                    <a:lnTo>
                      <a:pt x="5" y="26"/>
                    </a:lnTo>
                    <a:cubicBezTo>
                      <a:pt x="5" y="26"/>
                      <a:pt x="5" y="30"/>
                      <a:pt x="0" y="30"/>
                    </a:cubicBezTo>
                    <a:lnTo>
                      <a:pt x="5" y="35"/>
                    </a:lnTo>
                    <a:lnTo>
                      <a:pt x="5" y="40"/>
                    </a:lnTo>
                    <a:lnTo>
                      <a:pt x="5" y="45"/>
                    </a:lnTo>
                    <a:lnTo>
                      <a:pt x="11" y="45"/>
                    </a:lnTo>
                    <a:lnTo>
                      <a:pt x="16" y="50"/>
                    </a:lnTo>
                    <a:lnTo>
                      <a:pt x="21" y="50"/>
                    </a:lnTo>
                    <a:cubicBezTo>
                      <a:pt x="21" y="50"/>
                      <a:pt x="21" y="45"/>
                      <a:pt x="26" y="45"/>
                    </a:cubicBezTo>
                    <a:cubicBezTo>
                      <a:pt x="31" y="45"/>
                      <a:pt x="35" y="45"/>
                      <a:pt x="35" y="40"/>
                    </a:cubicBezTo>
                    <a:lnTo>
                      <a:pt x="35" y="35"/>
                    </a:lnTo>
                    <a:cubicBezTo>
                      <a:pt x="41" y="35"/>
                      <a:pt x="41" y="30"/>
                      <a:pt x="41" y="30"/>
                    </a:cubicBezTo>
                    <a:cubicBezTo>
                      <a:pt x="46" y="30"/>
                      <a:pt x="46" y="26"/>
                      <a:pt x="46" y="26"/>
                    </a:cubicBezTo>
                    <a:lnTo>
                      <a:pt x="51" y="26"/>
                    </a:lnTo>
                    <a:lnTo>
                      <a:pt x="51" y="30"/>
                    </a:lnTo>
                    <a:lnTo>
                      <a:pt x="56" y="30"/>
                    </a:lnTo>
                    <a:lnTo>
                      <a:pt x="56" y="35"/>
                    </a:lnTo>
                    <a:lnTo>
                      <a:pt x="61" y="35"/>
                    </a:lnTo>
                    <a:cubicBezTo>
                      <a:pt x="66" y="35"/>
                      <a:pt x="72" y="30"/>
                      <a:pt x="72" y="26"/>
                    </a:cubicBezTo>
                    <a:lnTo>
                      <a:pt x="72" y="20"/>
                    </a:lnTo>
                    <a:lnTo>
                      <a:pt x="72" y="15"/>
                    </a:lnTo>
                    <a:lnTo>
                      <a:pt x="72" y="10"/>
                    </a:lnTo>
                    <a:lnTo>
                      <a:pt x="66" y="10"/>
                    </a:lnTo>
                    <a:lnTo>
                      <a:pt x="61" y="5"/>
                    </a:lnTo>
                    <a:lnTo>
                      <a:pt x="56" y="5"/>
                    </a:lnTo>
                    <a:lnTo>
                      <a:pt x="56" y="10"/>
                    </a:lnTo>
                    <a:lnTo>
                      <a:pt x="46" y="10"/>
                    </a:lnTo>
                    <a:cubicBezTo>
                      <a:pt x="46" y="5"/>
                      <a:pt x="41" y="0"/>
                      <a:pt x="35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0" name="Google Shape;1240;p29"/>
              <p:cNvSpPr/>
              <p:nvPr/>
            </p:nvSpPr>
            <p:spPr>
              <a:xfrm>
                <a:off x="5065550" y="3859650"/>
                <a:ext cx="6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31" extrusionOk="0">
                    <a:moveTo>
                      <a:pt x="11" y="0"/>
                    </a:moveTo>
                    <a:lnTo>
                      <a:pt x="5" y="5"/>
                    </a:lnTo>
                    <a:lnTo>
                      <a:pt x="0" y="5"/>
                    </a:lnTo>
                    <a:lnTo>
                      <a:pt x="0" y="15"/>
                    </a:lnTo>
                    <a:cubicBezTo>
                      <a:pt x="0" y="20"/>
                      <a:pt x="5" y="25"/>
                      <a:pt x="5" y="25"/>
                    </a:cubicBezTo>
                    <a:lnTo>
                      <a:pt x="11" y="25"/>
                    </a:lnTo>
                    <a:lnTo>
                      <a:pt x="11" y="31"/>
                    </a:lnTo>
                    <a:cubicBezTo>
                      <a:pt x="21" y="31"/>
                      <a:pt x="26" y="20"/>
                      <a:pt x="26" y="15"/>
                    </a:cubicBezTo>
                    <a:cubicBezTo>
                      <a:pt x="26" y="10"/>
                      <a:pt x="26" y="10"/>
                      <a:pt x="21" y="5"/>
                    </a:cubicBezTo>
                    <a:cubicBezTo>
                      <a:pt x="21" y="5"/>
                      <a:pt x="16" y="0"/>
                      <a:pt x="11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1" name="Google Shape;1241;p29"/>
              <p:cNvSpPr/>
              <p:nvPr/>
            </p:nvSpPr>
            <p:spPr>
              <a:xfrm>
                <a:off x="5072450" y="3856000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16" y="1"/>
                    </a:moveTo>
                    <a:lnTo>
                      <a:pt x="11" y="5"/>
                    </a:lnTo>
                    <a:lnTo>
                      <a:pt x="7" y="5"/>
                    </a:lnTo>
                    <a:cubicBezTo>
                      <a:pt x="1" y="10"/>
                      <a:pt x="1" y="15"/>
                      <a:pt x="1" y="26"/>
                    </a:cubicBezTo>
                    <a:cubicBezTo>
                      <a:pt x="7" y="31"/>
                      <a:pt x="11" y="31"/>
                      <a:pt x="16" y="31"/>
                    </a:cubicBezTo>
                    <a:lnTo>
                      <a:pt x="21" y="31"/>
                    </a:lnTo>
                    <a:cubicBezTo>
                      <a:pt x="26" y="26"/>
                      <a:pt x="31" y="20"/>
                      <a:pt x="31" y="15"/>
                    </a:cubicBezTo>
                    <a:lnTo>
                      <a:pt x="26" y="15"/>
                    </a:lnTo>
                    <a:lnTo>
                      <a:pt x="26" y="10"/>
                    </a:lnTo>
                    <a:lnTo>
                      <a:pt x="26" y="5"/>
                    </a:lnTo>
                    <a:cubicBezTo>
                      <a:pt x="26" y="5"/>
                      <a:pt x="21" y="5"/>
                      <a:pt x="16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2" name="Google Shape;1242;p29"/>
              <p:cNvSpPr/>
              <p:nvPr/>
            </p:nvSpPr>
            <p:spPr>
              <a:xfrm>
                <a:off x="5072450" y="3854225"/>
                <a:ext cx="6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31" extrusionOk="0">
                    <a:moveTo>
                      <a:pt x="16" y="0"/>
                    </a:moveTo>
                    <a:cubicBezTo>
                      <a:pt x="7" y="0"/>
                      <a:pt x="1" y="6"/>
                      <a:pt x="1" y="16"/>
                    </a:cubicBezTo>
                    <a:cubicBezTo>
                      <a:pt x="1" y="16"/>
                      <a:pt x="1" y="21"/>
                      <a:pt x="7" y="26"/>
                    </a:cubicBezTo>
                    <a:cubicBezTo>
                      <a:pt x="11" y="26"/>
                      <a:pt x="11" y="31"/>
                      <a:pt x="16" y="31"/>
                    </a:cubicBezTo>
                    <a:lnTo>
                      <a:pt x="21" y="26"/>
                    </a:lnTo>
                    <a:cubicBezTo>
                      <a:pt x="26" y="21"/>
                      <a:pt x="26" y="21"/>
                      <a:pt x="26" y="16"/>
                    </a:cubicBezTo>
                    <a:cubicBezTo>
                      <a:pt x="26" y="11"/>
                      <a:pt x="26" y="6"/>
                      <a:pt x="21" y="6"/>
                    </a:cubicBez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3" name="Google Shape;1243;p29"/>
              <p:cNvSpPr/>
              <p:nvPr/>
            </p:nvSpPr>
            <p:spPr>
              <a:xfrm>
                <a:off x="5071700" y="3855500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6" y="0"/>
                    </a:moveTo>
                    <a:lnTo>
                      <a:pt x="6" y="5"/>
                    </a:lnTo>
                    <a:lnTo>
                      <a:pt x="0" y="5"/>
                    </a:lnTo>
                    <a:cubicBezTo>
                      <a:pt x="0" y="10"/>
                      <a:pt x="0" y="16"/>
                      <a:pt x="6" y="21"/>
                    </a:cubicBezTo>
                    <a:cubicBezTo>
                      <a:pt x="6" y="25"/>
                      <a:pt x="11" y="25"/>
                      <a:pt x="16" y="25"/>
                    </a:cubicBezTo>
                    <a:cubicBezTo>
                      <a:pt x="21" y="25"/>
                      <a:pt x="21" y="25"/>
                      <a:pt x="26" y="21"/>
                    </a:cubicBezTo>
                    <a:cubicBezTo>
                      <a:pt x="31" y="16"/>
                      <a:pt x="31" y="10"/>
                      <a:pt x="26" y="5"/>
                    </a:cubicBez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4" name="Google Shape;1244;p29"/>
              <p:cNvSpPr/>
              <p:nvPr/>
            </p:nvSpPr>
            <p:spPr>
              <a:xfrm>
                <a:off x="5070825" y="3856625"/>
                <a:ext cx="775" cy="800"/>
              </a:xfrm>
              <a:custGeom>
                <a:avLst/>
                <a:gdLst/>
                <a:ahLst/>
                <a:cxnLst/>
                <a:rect l="l" t="t" r="r" b="b"/>
                <a:pathLst>
                  <a:path w="31" h="32" extrusionOk="0">
                    <a:moveTo>
                      <a:pt x="16" y="1"/>
                    </a:moveTo>
                    <a:cubicBezTo>
                      <a:pt x="11" y="1"/>
                      <a:pt x="5" y="6"/>
                      <a:pt x="5" y="11"/>
                    </a:cubicBezTo>
                    <a:cubicBezTo>
                      <a:pt x="0" y="15"/>
                      <a:pt x="5" y="20"/>
                      <a:pt x="5" y="20"/>
                    </a:cubicBezTo>
                    <a:cubicBezTo>
                      <a:pt x="5" y="25"/>
                      <a:pt x="11" y="31"/>
                      <a:pt x="11" y="31"/>
                    </a:cubicBezTo>
                    <a:lnTo>
                      <a:pt x="21" y="31"/>
                    </a:lnTo>
                    <a:lnTo>
                      <a:pt x="21" y="25"/>
                    </a:lnTo>
                    <a:lnTo>
                      <a:pt x="26" y="25"/>
                    </a:lnTo>
                    <a:cubicBezTo>
                      <a:pt x="26" y="20"/>
                      <a:pt x="31" y="20"/>
                      <a:pt x="31" y="15"/>
                    </a:cubicBezTo>
                    <a:lnTo>
                      <a:pt x="31" y="11"/>
                    </a:lnTo>
                    <a:lnTo>
                      <a:pt x="31" y="6"/>
                    </a:lnTo>
                    <a:lnTo>
                      <a:pt x="26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5" name="Google Shape;1245;p29"/>
              <p:cNvSpPr/>
              <p:nvPr/>
            </p:nvSpPr>
            <p:spPr>
              <a:xfrm>
                <a:off x="5073850" y="3863275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16" y="0"/>
                    </a:moveTo>
                    <a:cubicBezTo>
                      <a:pt x="11" y="0"/>
                      <a:pt x="5" y="0"/>
                      <a:pt x="5" y="6"/>
                    </a:cubicBezTo>
                    <a:cubicBezTo>
                      <a:pt x="0" y="11"/>
                      <a:pt x="0" y="16"/>
                      <a:pt x="5" y="21"/>
                    </a:cubicBezTo>
                    <a:lnTo>
                      <a:pt x="11" y="21"/>
                    </a:lnTo>
                    <a:lnTo>
                      <a:pt x="11" y="26"/>
                    </a:lnTo>
                    <a:lnTo>
                      <a:pt x="21" y="26"/>
                    </a:lnTo>
                    <a:lnTo>
                      <a:pt x="21" y="21"/>
                    </a:lnTo>
                    <a:lnTo>
                      <a:pt x="25" y="21"/>
                    </a:lnTo>
                    <a:lnTo>
                      <a:pt x="25" y="16"/>
                    </a:lnTo>
                    <a:cubicBezTo>
                      <a:pt x="30" y="16"/>
                      <a:pt x="30" y="11"/>
                      <a:pt x="25" y="6"/>
                    </a:cubicBezTo>
                    <a:cubicBezTo>
                      <a:pt x="25" y="0"/>
                      <a:pt x="21" y="0"/>
                      <a:pt x="16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6" name="Google Shape;1246;p29"/>
              <p:cNvSpPr/>
              <p:nvPr/>
            </p:nvSpPr>
            <p:spPr>
              <a:xfrm>
                <a:off x="5066925" y="3847200"/>
                <a:ext cx="6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7" h="31" extrusionOk="0">
                    <a:moveTo>
                      <a:pt x="17" y="0"/>
                    </a:moveTo>
                    <a:lnTo>
                      <a:pt x="17" y="5"/>
                    </a:lnTo>
                    <a:lnTo>
                      <a:pt x="6" y="5"/>
                    </a:lnTo>
                    <a:lnTo>
                      <a:pt x="6" y="10"/>
                    </a:lnTo>
                    <a:cubicBezTo>
                      <a:pt x="6" y="10"/>
                      <a:pt x="1" y="10"/>
                      <a:pt x="1" y="16"/>
                    </a:cubicBezTo>
                    <a:lnTo>
                      <a:pt x="1" y="21"/>
                    </a:lnTo>
                    <a:lnTo>
                      <a:pt x="6" y="21"/>
                    </a:lnTo>
                    <a:lnTo>
                      <a:pt x="6" y="26"/>
                    </a:lnTo>
                    <a:cubicBezTo>
                      <a:pt x="6" y="26"/>
                      <a:pt x="11" y="26"/>
                      <a:pt x="11" y="30"/>
                    </a:cubicBezTo>
                    <a:lnTo>
                      <a:pt x="17" y="30"/>
                    </a:lnTo>
                    <a:lnTo>
                      <a:pt x="21" y="26"/>
                    </a:lnTo>
                    <a:lnTo>
                      <a:pt x="26" y="26"/>
                    </a:lnTo>
                    <a:lnTo>
                      <a:pt x="26" y="16"/>
                    </a:lnTo>
                    <a:lnTo>
                      <a:pt x="26" y="10"/>
                    </a:lnTo>
                    <a:lnTo>
                      <a:pt x="26" y="5"/>
                    </a:lnTo>
                    <a:lnTo>
                      <a:pt x="21" y="5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7" name="Google Shape;1247;p29"/>
              <p:cNvSpPr/>
              <p:nvPr/>
            </p:nvSpPr>
            <p:spPr>
              <a:xfrm>
                <a:off x="5070950" y="3848700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11" y="1"/>
                    </a:moveTo>
                    <a:lnTo>
                      <a:pt x="6" y="5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16"/>
                    </a:lnTo>
                    <a:lnTo>
                      <a:pt x="0" y="21"/>
                    </a:lnTo>
                    <a:lnTo>
                      <a:pt x="6" y="21"/>
                    </a:lnTo>
                    <a:lnTo>
                      <a:pt x="6" y="26"/>
                    </a:lnTo>
                    <a:lnTo>
                      <a:pt x="21" y="26"/>
                    </a:lnTo>
                    <a:lnTo>
                      <a:pt x="21" y="21"/>
                    </a:lnTo>
                    <a:lnTo>
                      <a:pt x="26" y="21"/>
                    </a:lnTo>
                    <a:lnTo>
                      <a:pt x="26" y="16"/>
                    </a:lnTo>
                    <a:cubicBezTo>
                      <a:pt x="26" y="5"/>
                      <a:pt x="21" y="1"/>
                      <a:pt x="11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8" name="Google Shape;1248;p29"/>
              <p:cNvSpPr/>
              <p:nvPr/>
            </p:nvSpPr>
            <p:spPr>
              <a:xfrm>
                <a:off x="5068325" y="3852725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10" y="0"/>
                    </a:moveTo>
                    <a:lnTo>
                      <a:pt x="5" y="6"/>
                    </a:lnTo>
                    <a:lnTo>
                      <a:pt x="0" y="11"/>
                    </a:lnTo>
                    <a:cubicBezTo>
                      <a:pt x="0" y="21"/>
                      <a:pt x="5" y="25"/>
                      <a:pt x="15" y="25"/>
                    </a:cubicBezTo>
                    <a:cubicBezTo>
                      <a:pt x="21" y="25"/>
                      <a:pt x="26" y="21"/>
                      <a:pt x="26" y="16"/>
                    </a:cubicBezTo>
                    <a:cubicBezTo>
                      <a:pt x="26" y="11"/>
                      <a:pt x="26" y="6"/>
                      <a:pt x="21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9" name="Google Shape;1249;p29"/>
              <p:cNvSpPr/>
              <p:nvPr/>
            </p:nvSpPr>
            <p:spPr>
              <a:xfrm>
                <a:off x="5070950" y="3852225"/>
                <a:ext cx="775" cy="900"/>
              </a:xfrm>
              <a:custGeom>
                <a:avLst/>
                <a:gdLst/>
                <a:ahLst/>
                <a:cxnLst/>
                <a:rect l="l" t="t" r="r" b="b"/>
                <a:pathLst>
                  <a:path w="31" h="36" extrusionOk="0">
                    <a:moveTo>
                      <a:pt x="16" y="1"/>
                    </a:moveTo>
                    <a:lnTo>
                      <a:pt x="11" y="6"/>
                    </a:lnTo>
                    <a:lnTo>
                      <a:pt x="6" y="6"/>
                    </a:lnTo>
                    <a:lnTo>
                      <a:pt x="6" y="10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6" y="26"/>
                    </a:lnTo>
                    <a:lnTo>
                      <a:pt x="6" y="31"/>
                    </a:lnTo>
                    <a:lnTo>
                      <a:pt x="11" y="31"/>
                    </a:lnTo>
                    <a:lnTo>
                      <a:pt x="16" y="36"/>
                    </a:lnTo>
                    <a:cubicBezTo>
                      <a:pt x="21" y="36"/>
                      <a:pt x="26" y="31"/>
                      <a:pt x="26" y="26"/>
                    </a:cubicBezTo>
                    <a:cubicBezTo>
                      <a:pt x="30" y="26"/>
                      <a:pt x="30" y="20"/>
                      <a:pt x="30" y="15"/>
                    </a:cubicBezTo>
                    <a:lnTo>
                      <a:pt x="26" y="10"/>
                    </a:lnTo>
                    <a:lnTo>
                      <a:pt x="26" y="6"/>
                    </a:lnTo>
                    <a:lnTo>
                      <a:pt x="21" y="6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0" name="Google Shape;1250;p29"/>
              <p:cNvSpPr/>
              <p:nvPr/>
            </p:nvSpPr>
            <p:spPr>
              <a:xfrm>
                <a:off x="5078875" y="3850600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10" y="1"/>
                    </a:moveTo>
                    <a:cubicBezTo>
                      <a:pt x="5" y="5"/>
                      <a:pt x="1" y="10"/>
                      <a:pt x="1" y="15"/>
                    </a:cubicBezTo>
                    <a:lnTo>
                      <a:pt x="1" y="20"/>
                    </a:lnTo>
                    <a:cubicBezTo>
                      <a:pt x="5" y="25"/>
                      <a:pt x="10" y="31"/>
                      <a:pt x="15" y="31"/>
                    </a:cubicBezTo>
                    <a:cubicBezTo>
                      <a:pt x="21" y="31"/>
                      <a:pt x="26" y="25"/>
                      <a:pt x="26" y="20"/>
                    </a:cubicBezTo>
                    <a:cubicBezTo>
                      <a:pt x="31" y="15"/>
                      <a:pt x="31" y="5"/>
                      <a:pt x="26" y="5"/>
                    </a:cubicBez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1" name="Google Shape;1251;p29"/>
              <p:cNvSpPr/>
              <p:nvPr/>
            </p:nvSpPr>
            <p:spPr>
              <a:xfrm>
                <a:off x="5068675" y="38466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2" name="Google Shape;1252;p29"/>
              <p:cNvSpPr/>
              <p:nvPr/>
            </p:nvSpPr>
            <p:spPr>
              <a:xfrm>
                <a:off x="5064675" y="3843550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10" y="0"/>
                    </a:moveTo>
                    <a:lnTo>
                      <a:pt x="5" y="5"/>
                    </a:lnTo>
                    <a:lnTo>
                      <a:pt x="5" y="11"/>
                    </a:lnTo>
                    <a:cubicBezTo>
                      <a:pt x="5" y="11"/>
                      <a:pt x="0" y="16"/>
                      <a:pt x="0" y="21"/>
                    </a:cubicBezTo>
                    <a:lnTo>
                      <a:pt x="5" y="21"/>
                    </a:lnTo>
                    <a:lnTo>
                      <a:pt x="5" y="26"/>
                    </a:lnTo>
                    <a:lnTo>
                      <a:pt x="10" y="26"/>
                    </a:lnTo>
                    <a:cubicBezTo>
                      <a:pt x="16" y="26"/>
                      <a:pt x="16" y="30"/>
                      <a:pt x="21" y="30"/>
                    </a:cubicBezTo>
                    <a:cubicBezTo>
                      <a:pt x="26" y="26"/>
                      <a:pt x="31" y="21"/>
                      <a:pt x="31" y="16"/>
                    </a:cubicBezTo>
                    <a:lnTo>
                      <a:pt x="31" y="11"/>
                    </a:lnTo>
                    <a:lnTo>
                      <a:pt x="26" y="5"/>
                    </a:lnTo>
                    <a:cubicBezTo>
                      <a:pt x="26" y="0"/>
                      <a:pt x="21" y="0"/>
                      <a:pt x="16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3" name="Google Shape;1253;p29"/>
              <p:cNvSpPr/>
              <p:nvPr/>
            </p:nvSpPr>
            <p:spPr>
              <a:xfrm>
                <a:off x="5090175" y="3847825"/>
                <a:ext cx="6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7" h="26" extrusionOk="0">
                    <a:moveTo>
                      <a:pt x="11" y="1"/>
                    </a:moveTo>
                    <a:cubicBezTo>
                      <a:pt x="6" y="5"/>
                      <a:pt x="1" y="10"/>
                      <a:pt x="1" y="15"/>
                    </a:cubicBezTo>
                    <a:cubicBezTo>
                      <a:pt x="6" y="21"/>
                      <a:pt x="11" y="26"/>
                      <a:pt x="15" y="26"/>
                    </a:cubicBezTo>
                    <a:cubicBezTo>
                      <a:pt x="21" y="26"/>
                      <a:pt x="26" y="26"/>
                      <a:pt x="26" y="21"/>
                    </a:cubicBezTo>
                    <a:lnTo>
                      <a:pt x="26" y="15"/>
                    </a:lnTo>
                    <a:lnTo>
                      <a:pt x="26" y="10"/>
                    </a:lnTo>
                    <a:cubicBezTo>
                      <a:pt x="26" y="10"/>
                      <a:pt x="26" y="5"/>
                      <a:pt x="21" y="5"/>
                    </a:cubicBezTo>
                    <a:cubicBezTo>
                      <a:pt x="21" y="1"/>
                      <a:pt x="15" y="1"/>
                      <a:pt x="15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4" name="Google Shape;1254;p29"/>
              <p:cNvSpPr/>
              <p:nvPr/>
            </p:nvSpPr>
            <p:spPr>
              <a:xfrm>
                <a:off x="5073725" y="3868425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10" y="1"/>
                    </a:moveTo>
                    <a:lnTo>
                      <a:pt x="5" y="5"/>
                    </a:lnTo>
                    <a:cubicBezTo>
                      <a:pt x="0" y="11"/>
                      <a:pt x="0" y="16"/>
                      <a:pt x="0" y="21"/>
                    </a:cubicBezTo>
                    <a:lnTo>
                      <a:pt x="5" y="26"/>
                    </a:lnTo>
                    <a:lnTo>
                      <a:pt x="10" y="26"/>
                    </a:lnTo>
                    <a:lnTo>
                      <a:pt x="10" y="31"/>
                    </a:lnTo>
                    <a:lnTo>
                      <a:pt x="21" y="31"/>
                    </a:lnTo>
                    <a:lnTo>
                      <a:pt x="26" y="26"/>
                    </a:lnTo>
                    <a:lnTo>
                      <a:pt x="30" y="26"/>
                    </a:lnTo>
                    <a:lnTo>
                      <a:pt x="30" y="21"/>
                    </a:lnTo>
                    <a:lnTo>
                      <a:pt x="30" y="16"/>
                    </a:lnTo>
                    <a:cubicBezTo>
                      <a:pt x="26" y="5"/>
                      <a:pt x="21" y="1"/>
                      <a:pt x="16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5" name="Google Shape;1255;p29"/>
              <p:cNvSpPr/>
              <p:nvPr/>
            </p:nvSpPr>
            <p:spPr>
              <a:xfrm>
                <a:off x="5068825" y="3842050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10" y="0"/>
                    </a:moveTo>
                    <a:cubicBezTo>
                      <a:pt x="1" y="5"/>
                      <a:pt x="1" y="16"/>
                      <a:pt x="6" y="21"/>
                    </a:cubicBezTo>
                    <a:lnTo>
                      <a:pt x="6" y="25"/>
                    </a:lnTo>
                    <a:lnTo>
                      <a:pt x="15" y="25"/>
                    </a:lnTo>
                    <a:cubicBezTo>
                      <a:pt x="20" y="25"/>
                      <a:pt x="25" y="21"/>
                      <a:pt x="31" y="16"/>
                    </a:cubicBezTo>
                    <a:cubicBezTo>
                      <a:pt x="31" y="5"/>
                      <a:pt x="25" y="0"/>
                      <a:pt x="15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6" name="Google Shape;1256;p29"/>
              <p:cNvSpPr/>
              <p:nvPr/>
            </p:nvSpPr>
            <p:spPr>
              <a:xfrm>
                <a:off x="5072850" y="3851075"/>
                <a:ext cx="775" cy="800"/>
              </a:xfrm>
              <a:custGeom>
                <a:avLst/>
                <a:gdLst/>
                <a:ahLst/>
                <a:cxnLst/>
                <a:rect l="l" t="t" r="r" b="b"/>
                <a:pathLst>
                  <a:path w="31" h="32" extrusionOk="0">
                    <a:moveTo>
                      <a:pt x="15" y="1"/>
                    </a:moveTo>
                    <a:cubicBezTo>
                      <a:pt x="10" y="1"/>
                      <a:pt x="5" y="6"/>
                      <a:pt x="5" y="12"/>
                    </a:cubicBezTo>
                    <a:lnTo>
                      <a:pt x="0" y="12"/>
                    </a:lnTo>
                    <a:lnTo>
                      <a:pt x="0" y="17"/>
                    </a:lnTo>
                    <a:lnTo>
                      <a:pt x="0" y="21"/>
                    </a:lnTo>
                    <a:lnTo>
                      <a:pt x="5" y="21"/>
                    </a:lnTo>
                    <a:lnTo>
                      <a:pt x="5" y="26"/>
                    </a:lnTo>
                    <a:lnTo>
                      <a:pt x="10" y="26"/>
                    </a:lnTo>
                    <a:lnTo>
                      <a:pt x="15" y="31"/>
                    </a:lnTo>
                    <a:cubicBezTo>
                      <a:pt x="26" y="31"/>
                      <a:pt x="30" y="26"/>
                      <a:pt x="30" y="21"/>
                    </a:cubicBezTo>
                    <a:lnTo>
                      <a:pt x="30" y="17"/>
                    </a:lnTo>
                    <a:lnTo>
                      <a:pt x="30" y="12"/>
                    </a:lnTo>
                    <a:lnTo>
                      <a:pt x="26" y="12"/>
                    </a:lnTo>
                    <a:lnTo>
                      <a:pt x="26" y="6"/>
                    </a:lnTo>
                    <a:cubicBezTo>
                      <a:pt x="26" y="6"/>
                      <a:pt x="21" y="1"/>
                      <a:pt x="15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7" name="Google Shape;1257;p29"/>
              <p:cNvSpPr/>
              <p:nvPr/>
            </p:nvSpPr>
            <p:spPr>
              <a:xfrm>
                <a:off x="5077875" y="3850975"/>
                <a:ext cx="900" cy="1000"/>
              </a:xfrm>
              <a:custGeom>
                <a:avLst/>
                <a:gdLst/>
                <a:ahLst/>
                <a:cxnLst/>
                <a:rect l="l" t="t" r="r" b="b"/>
                <a:pathLst>
                  <a:path w="36" h="40" extrusionOk="0">
                    <a:moveTo>
                      <a:pt x="20" y="0"/>
                    </a:moveTo>
                    <a:cubicBezTo>
                      <a:pt x="15" y="0"/>
                      <a:pt x="10" y="5"/>
                      <a:pt x="10" y="10"/>
                    </a:cubicBezTo>
                    <a:lnTo>
                      <a:pt x="6" y="10"/>
                    </a:lnTo>
                    <a:cubicBezTo>
                      <a:pt x="6" y="16"/>
                      <a:pt x="1" y="16"/>
                      <a:pt x="1" y="21"/>
                    </a:cubicBezTo>
                    <a:cubicBezTo>
                      <a:pt x="1" y="25"/>
                      <a:pt x="1" y="35"/>
                      <a:pt x="6" y="40"/>
                    </a:cubicBezTo>
                    <a:lnTo>
                      <a:pt x="20" y="40"/>
                    </a:lnTo>
                    <a:lnTo>
                      <a:pt x="25" y="35"/>
                    </a:lnTo>
                    <a:cubicBezTo>
                      <a:pt x="25" y="35"/>
                      <a:pt x="31" y="30"/>
                      <a:pt x="31" y="25"/>
                    </a:cubicBezTo>
                    <a:lnTo>
                      <a:pt x="36" y="25"/>
                    </a:lnTo>
                    <a:lnTo>
                      <a:pt x="36" y="21"/>
                    </a:lnTo>
                    <a:cubicBezTo>
                      <a:pt x="36" y="16"/>
                      <a:pt x="36" y="10"/>
                      <a:pt x="31" y="10"/>
                    </a:cubicBezTo>
                    <a:lnTo>
                      <a:pt x="31" y="5"/>
                    </a:lnTo>
                    <a:lnTo>
                      <a:pt x="25" y="5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8" name="Google Shape;1258;p29"/>
              <p:cNvSpPr/>
              <p:nvPr/>
            </p:nvSpPr>
            <p:spPr>
              <a:xfrm>
                <a:off x="5085025" y="3861525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16" y="0"/>
                    </a:moveTo>
                    <a:cubicBezTo>
                      <a:pt x="10" y="0"/>
                      <a:pt x="5" y="5"/>
                      <a:pt x="5" y="5"/>
                    </a:cubicBezTo>
                    <a:cubicBezTo>
                      <a:pt x="1" y="10"/>
                      <a:pt x="1" y="16"/>
                      <a:pt x="1" y="16"/>
                    </a:cubicBezTo>
                    <a:lnTo>
                      <a:pt x="5" y="21"/>
                    </a:lnTo>
                    <a:cubicBezTo>
                      <a:pt x="5" y="26"/>
                      <a:pt x="10" y="26"/>
                      <a:pt x="16" y="30"/>
                    </a:cubicBezTo>
                    <a:lnTo>
                      <a:pt x="21" y="26"/>
                    </a:lnTo>
                    <a:lnTo>
                      <a:pt x="26" y="26"/>
                    </a:lnTo>
                    <a:lnTo>
                      <a:pt x="26" y="21"/>
                    </a:lnTo>
                    <a:cubicBezTo>
                      <a:pt x="26" y="21"/>
                      <a:pt x="31" y="16"/>
                      <a:pt x="26" y="10"/>
                    </a:cubicBezTo>
                    <a:lnTo>
                      <a:pt x="26" y="5"/>
                    </a:lnTo>
                    <a:lnTo>
                      <a:pt x="21" y="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9" name="Google Shape;1259;p29"/>
              <p:cNvSpPr/>
              <p:nvPr/>
            </p:nvSpPr>
            <p:spPr>
              <a:xfrm>
                <a:off x="5081150" y="3858000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5" y="0"/>
                    </a:moveTo>
                    <a:lnTo>
                      <a:pt x="5" y="6"/>
                    </a:lnTo>
                    <a:lnTo>
                      <a:pt x="0" y="6"/>
                    </a:lnTo>
                    <a:lnTo>
                      <a:pt x="0" y="16"/>
                    </a:lnTo>
                    <a:lnTo>
                      <a:pt x="0" y="21"/>
                    </a:lnTo>
                    <a:lnTo>
                      <a:pt x="5" y="21"/>
                    </a:lnTo>
                    <a:lnTo>
                      <a:pt x="5" y="25"/>
                    </a:lnTo>
                    <a:lnTo>
                      <a:pt x="21" y="25"/>
                    </a:lnTo>
                    <a:lnTo>
                      <a:pt x="21" y="21"/>
                    </a:lnTo>
                    <a:lnTo>
                      <a:pt x="25" y="21"/>
                    </a:lnTo>
                    <a:lnTo>
                      <a:pt x="25" y="16"/>
                    </a:lnTo>
                    <a:cubicBezTo>
                      <a:pt x="25" y="11"/>
                      <a:pt x="25" y="6"/>
                      <a:pt x="21" y="6"/>
                    </a:cubicBezTo>
                    <a:cubicBezTo>
                      <a:pt x="21" y="0"/>
                      <a:pt x="14" y="0"/>
                      <a:pt x="10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0" name="Google Shape;1260;p29"/>
              <p:cNvSpPr/>
              <p:nvPr/>
            </p:nvSpPr>
            <p:spPr>
              <a:xfrm>
                <a:off x="5076625" y="3856000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10" y="1"/>
                    </a:moveTo>
                    <a:lnTo>
                      <a:pt x="5" y="5"/>
                    </a:lnTo>
                    <a:lnTo>
                      <a:pt x="5" y="10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0" y="20"/>
                    </a:lnTo>
                    <a:lnTo>
                      <a:pt x="5" y="20"/>
                    </a:lnTo>
                    <a:lnTo>
                      <a:pt x="5" y="26"/>
                    </a:lnTo>
                    <a:lnTo>
                      <a:pt x="10" y="31"/>
                    </a:lnTo>
                    <a:lnTo>
                      <a:pt x="21" y="31"/>
                    </a:lnTo>
                    <a:lnTo>
                      <a:pt x="21" y="26"/>
                    </a:lnTo>
                    <a:lnTo>
                      <a:pt x="25" y="26"/>
                    </a:lnTo>
                    <a:lnTo>
                      <a:pt x="25" y="20"/>
                    </a:lnTo>
                    <a:cubicBezTo>
                      <a:pt x="25" y="20"/>
                      <a:pt x="30" y="15"/>
                      <a:pt x="30" y="10"/>
                    </a:cubicBezTo>
                    <a:lnTo>
                      <a:pt x="25" y="5"/>
                    </a:lnTo>
                    <a:lnTo>
                      <a:pt x="21" y="5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1" name="Google Shape;1261;p29"/>
              <p:cNvSpPr/>
              <p:nvPr/>
            </p:nvSpPr>
            <p:spPr>
              <a:xfrm>
                <a:off x="5076625" y="3857625"/>
                <a:ext cx="900" cy="900"/>
              </a:xfrm>
              <a:custGeom>
                <a:avLst/>
                <a:gdLst/>
                <a:ahLst/>
                <a:cxnLst/>
                <a:rect l="l" t="t" r="r" b="b"/>
                <a:pathLst>
                  <a:path w="36" h="36" extrusionOk="0">
                    <a:moveTo>
                      <a:pt x="10" y="1"/>
                    </a:moveTo>
                    <a:lnTo>
                      <a:pt x="5" y="5"/>
                    </a:lnTo>
                    <a:lnTo>
                      <a:pt x="5" y="10"/>
                    </a:lnTo>
                    <a:lnTo>
                      <a:pt x="0" y="15"/>
                    </a:lnTo>
                    <a:cubicBezTo>
                      <a:pt x="0" y="21"/>
                      <a:pt x="5" y="26"/>
                      <a:pt x="5" y="26"/>
                    </a:cubicBezTo>
                    <a:cubicBezTo>
                      <a:pt x="10" y="31"/>
                      <a:pt x="10" y="31"/>
                      <a:pt x="10" y="36"/>
                    </a:cubicBezTo>
                    <a:lnTo>
                      <a:pt x="21" y="36"/>
                    </a:lnTo>
                    <a:cubicBezTo>
                      <a:pt x="25" y="36"/>
                      <a:pt x="30" y="36"/>
                      <a:pt x="30" y="31"/>
                    </a:cubicBezTo>
                    <a:cubicBezTo>
                      <a:pt x="30" y="31"/>
                      <a:pt x="35" y="26"/>
                      <a:pt x="35" y="21"/>
                    </a:cubicBezTo>
                    <a:lnTo>
                      <a:pt x="30" y="15"/>
                    </a:lnTo>
                    <a:lnTo>
                      <a:pt x="30" y="10"/>
                    </a:lnTo>
                    <a:lnTo>
                      <a:pt x="25" y="10"/>
                    </a:lnTo>
                    <a:lnTo>
                      <a:pt x="25" y="5"/>
                    </a:lnTo>
                    <a:lnTo>
                      <a:pt x="21" y="5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2" name="Google Shape;1262;p29"/>
              <p:cNvSpPr/>
              <p:nvPr/>
            </p:nvSpPr>
            <p:spPr>
              <a:xfrm>
                <a:off x="5071700" y="3850850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6" y="0"/>
                    </a:moveTo>
                    <a:lnTo>
                      <a:pt x="6" y="5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6" y="26"/>
                    </a:lnTo>
                    <a:lnTo>
                      <a:pt x="21" y="26"/>
                    </a:lnTo>
                    <a:lnTo>
                      <a:pt x="21" y="21"/>
                    </a:lnTo>
                    <a:lnTo>
                      <a:pt x="26" y="21"/>
                    </a:lnTo>
                    <a:lnTo>
                      <a:pt x="26" y="15"/>
                    </a:lnTo>
                    <a:cubicBezTo>
                      <a:pt x="26" y="5"/>
                      <a:pt x="21" y="0"/>
                      <a:pt x="11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3" name="Google Shape;1263;p29"/>
              <p:cNvSpPr/>
              <p:nvPr/>
            </p:nvSpPr>
            <p:spPr>
              <a:xfrm>
                <a:off x="5076975" y="3852725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11" y="0"/>
                    </a:moveTo>
                    <a:cubicBezTo>
                      <a:pt x="11" y="0"/>
                      <a:pt x="1" y="0"/>
                      <a:pt x="1" y="11"/>
                    </a:cubicBezTo>
                    <a:lnTo>
                      <a:pt x="1" y="16"/>
                    </a:lnTo>
                    <a:lnTo>
                      <a:pt x="1" y="21"/>
                    </a:lnTo>
                    <a:lnTo>
                      <a:pt x="7" y="25"/>
                    </a:lnTo>
                    <a:lnTo>
                      <a:pt x="21" y="25"/>
                    </a:lnTo>
                    <a:lnTo>
                      <a:pt x="21" y="21"/>
                    </a:lnTo>
                    <a:lnTo>
                      <a:pt x="26" y="21"/>
                    </a:lnTo>
                    <a:lnTo>
                      <a:pt x="26" y="16"/>
                    </a:lnTo>
                    <a:lnTo>
                      <a:pt x="26" y="6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4" name="Google Shape;1264;p29"/>
              <p:cNvSpPr/>
              <p:nvPr/>
            </p:nvSpPr>
            <p:spPr>
              <a:xfrm>
                <a:off x="5077250" y="3855250"/>
                <a:ext cx="1025" cy="1025"/>
              </a:xfrm>
              <a:custGeom>
                <a:avLst/>
                <a:gdLst/>
                <a:ahLst/>
                <a:cxnLst/>
                <a:rect l="l" t="t" r="r" b="b"/>
                <a:pathLst>
                  <a:path w="41" h="41" extrusionOk="0">
                    <a:moveTo>
                      <a:pt x="26" y="0"/>
                    </a:moveTo>
                    <a:lnTo>
                      <a:pt x="20" y="5"/>
                    </a:lnTo>
                    <a:lnTo>
                      <a:pt x="15" y="5"/>
                    </a:lnTo>
                    <a:lnTo>
                      <a:pt x="10" y="10"/>
                    </a:lnTo>
                    <a:lnTo>
                      <a:pt x="5" y="10"/>
                    </a:lnTo>
                    <a:lnTo>
                      <a:pt x="5" y="15"/>
                    </a:lnTo>
                    <a:lnTo>
                      <a:pt x="0" y="15"/>
                    </a:lnTo>
                    <a:lnTo>
                      <a:pt x="0" y="20"/>
                    </a:lnTo>
                    <a:cubicBezTo>
                      <a:pt x="0" y="26"/>
                      <a:pt x="0" y="31"/>
                      <a:pt x="5" y="35"/>
                    </a:cubicBezTo>
                    <a:lnTo>
                      <a:pt x="10" y="35"/>
                    </a:lnTo>
                    <a:cubicBezTo>
                      <a:pt x="15" y="40"/>
                      <a:pt x="15" y="40"/>
                      <a:pt x="20" y="40"/>
                    </a:cubicBezTo>
                    <a:lnTo>
                      <a:pt x="31" y="40"/>
                    </a:lnTo>
                    <a:lnTo>
                      <a:pt x="31" y="35"/>
                    </a:lnTo>
                    <a:cubicBezTo>
                      <a:pt x="31" y="35"/>
                      <a:pt x="35" y="35"/>
                      <a:pt x="35" y="31"/>
                    </a:cubicBezTo>
                    <a:lnTo>
                      <a:pt x="35" y="26"/>
                    </a:lnTo>
                    <a:lnTo>
                      <a:pt x="35" y="20"/>
                    </a:lnTo>
                    <a:cubicBezTo>
                      <a:pt x="40" y="10"/>
                      <a:pt x="35" y="5"/>
                      <a:pt x="26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5" name="Google Shape;1265;p29"/>
              <p:cNvSpPr/>
              <p:nvPr/>
            </p:nvSpPr>
            <p:spPr>
              <a:xfrm>
                <a:off x="5077375" y="3853975"/>
                <a:ext cx="65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7" extrusionOk="0">
                    <a:moveTo>
                      <a:pt x="5" y="1"/>
                    </a:moveTo>
                    <a:lnTo>
                      <a:pt x="5" y="6"/>
                    </a:lnTo>
                    <a:lnTo>
                      <a:pt x="0" y="6"/>
                    </a:lnTo>
                    <a:lnTo>
                      <a:pt x="0" y="10"/>
                    </a:lnTo>
                    <a:cubicBezTo>
                      <a:pt x="0" y="21"/>
                      <a:pt x="5" y="26"/>
                      <a:pt x="10" y="26"/>
                    </a:cubicBezTo>
                    <a:lnTo>
                      <a:pt x="21" y="26"/>
                    </a:lnTo>
                    <a:lnTo>
                      <a:pt x="21" y="21"/>
                    </a:lnTo>
                    <a:cubicBezTo>
                      <a:pt x="26" y="21"/>
                      <a:pt x="26" y="10"/>
                      <a:pt x="26" y="6"/>
                    </a:cubicBezTo>
                    <a:cubicBezTo>
                      <a:pt x="26" y="1"/>
                      <a:pt x="21" y="1"/>
                      <a:pt x="10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6" name="Google Shape;1266;p29"/>
              <p:cNvSpPr/>
              <p:nvPr/>
            </p:nvSpPr>
            <p:spPr>
              <a:xfrm>
                <a:off x="5076225" y="3851725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6" y="0"/>
                    </a:moveTo>
                    <a:lnTo>
                      <a:pt x="0" y="5"/>
                    </a:lnTo>
                    <a:lnTo>
                      <a:pt x="0" y="10"/>
                    </a:lnTo>
                    <a:lnTo>
                      <a:pt x="0" y="16"/>
                    </a:lnTo>
                    <a:lnTo>
                      <a:pt x="0" y="21"/>
                    </a:lnTo>
                    <a:lnTo>
                      <a:pt x="6" y="21"/>
                    </a:lnTo>
                    <a:lnTo>
                      <a:pt x="11" y="26"/>
                    </a:lnTo>
                    <a:cubicBezTo>
                      <a:pt x="21" y="26"/>
                      <a:pt x="26" y="21"/>
                      <a:pt x="26" y="10"/>
                    </a:cubicBezTo>
                    <a:lnTo>
                      <a:pt x="26" y="5"/>
                    </a:lnTo>
                    <a:lnTo>
                      <a:pt x="21" y="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7" name="Google Shape;1267;p29"/>
              <p:cNvSpPr/>
              <p:nvPr/>
            </p:nvSpPr>
            <p:spPr>
              <a:xfrm>
                <a:off x="5081025" y="3864300"/>
                <a:ext cx="6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31" extrusionOk="0">
                    <a:moveTo>
                      <a:pt x="10" y="0"/>
                    </a:moveTo>
                    <a:cubicBezTo>
                      <a:pt x="10" y="0"/>
                      <a:pt x="5" y="5"/>
                      <a:pt x="0" y="5"/>
                    </a:cubicBezTo>
                    <a:lnTo>
                      <a:pt x="0" y="20"/>
                    </a:lnTo>
                    <a:lnTo>
                      <a:pt x="0" y="26"/>
                    </a:lnTo>
                    <a:lnTo>
                      <a:pt x="5" y="26"/>
                    </a:lnTo>
                    <a:cubicBezTo>
                      <a:pt x="5" y="30"/>
                      <a:pt x="10" y="30"/>
                      <a:pt x="15" y="30"/>
                    </a:cubicBezTo>
                    <a:cubicBezTo>
                      <a:pt x="15" y="30"/>
                      <a:pt x="19" y="30"/>
                      <a:pt x="26" y="26"/>
                    </a:cubicBezTo>
                    <a:lnTo>
                      <a:pt x="26" y="20"/>
                    </a:lnTo>
                    <a:cubicBezTo>
                      <a:pt x="26" y="15"/>
                      <a:pt x="26" y="10"/>
                      <a:pt x="19" y="5"/>
                    </a:cubicBezTo>
                    <a:cubicBezTo>
                      <a:pt x="19" y="5"/>
                      <a:pt x="15" y="0"/>
                      <a:pt x="10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8" name="Google Shape;1268;p29"/>
              <p:cNvSpPr/>
              <p:nvPr/>
            </p:nvSpPr>
            <p:spPr>
              <a:xfrm>
                <a:off x="5077725" y="3846550"/>
                <a:ext cx="775" cy="800"/>
              </a:xfrm>
              <a:custGeom>
                <a:avLst/>
                <a:gdLst/>
                <a:ahLst/>
                <a:cxnLst/>
                <a:rect l="l" t="t" r="r" b="b"/>
                <a:pathLst>
                  <a:path w="31" h="32" extrusionOk="0">
                    <a:moveTo>
                      <a:pt x="16" y="1"/>
                    </a:moveTo>
                    <a:cubicBezTo>
                      <a:pt x="12" y="1"/>
                      <a:pt x="7" y="6"/>
                      <a:pt x="7" y="6"/>
                    </a:cubicBezTo>
                    <a:cubicBezTo>
                      <a:pt x="1" y="12"/>
                      <a:pt x="1" y="17"/>
                      <a:pt x="1" y="17"/>
                    </a:cubicBezTo>
                    <a:lnTo>
                      <a:pt x="7" y="21"/>
                    </a:lnTo>
                    <a:cubicBezTo>
                      <a:pt x="7" y="26"/>
                      <a:pt x="12" y="31"/>
                      <a:pt x="16" y="31"/>
                    </a:cubicBezTo>
                    <a:lnTo>
                      <a:pt x="21" y="31"/>
                    </a:lnTo>
                    <a:lnTo>
                      <a:pt x="26" y="26"/>
                    </a:lnTo>
                    <a:lnTo>
                      <a:pt x="31" y="21"/>
                    </a:lnTo>
                    <a:lnTo>
                      <a:pt x="31" y="12"/>
                    </a:lnTo>
                    <a:lnTo>
                      <a:pt x="26" y="6"/>
                    </a:lnTo>
                    <a:lnTo>
                      <a:pt x="26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9" name="Google Shape;1269;p29"/>
              <p:cNvSpPr/>
              <p:nvPr/>
            </p:nvSpPr>
            <p:spPr>
              <a:xfrm>
                <a:off x="5077250" y="3844925"/>
                <a:ext cx="7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7" extrusionOk="0">
                    <a:moveTo>
                      <a:pt x="5" y="1"/>
                    </a:moveTo>
                    <a:lnTo>
                      <a:pt x="5" y="6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7"/>
                    </a:lnTo>
                    <a:lnTo>
                      <a:pt x="0" y="21"/>
                    </a:lnTo>
                    <a:lnTo>
                      <a:pt x="5" y="26"/>
                    </a:lnTo>
                    <a:lnTo>
                      <a:pt x="10" y="26"/>
                    </a:lnTo>
                    <a:cubicBezTo>
                      <a:pt x="20" y="26"/>
                      <a:pt x="26" y="26"/>
                      <a:pt x="26" y="17"/>
                    </a:cubicBezTo>
                    <a:lnTo>
                      <a:pt x="31" y="17"/>
                    </a:lnTo>
                    <a:lnTo>
                      <a:pt x="31" y="10"/>
                    </a:lnTo>
                    <a:lnTo>
                      <a:pt x="26" y="6"/>
                    </a:lnTo>
                    <a:cubicBezTo>
                      <a:pt x="20" y="1"/>
                      <a:pt x="20" y="1"/>
                      <a:pt x="15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0" name="Google Shape;1270;p29"/>
              <p:cNvSpPr/>
              <p:nvPr/>
            </p:nvSpPr>
            <p:spPr>
              <a:xfrm>
                <a:off x="5078375" y="3853225"/>
                <a:ext cx="6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31" extrusionOk="0">
                    <a:moveTo>
                      <a:pt x="16" y="1"/>
                    </a:moveTo>
                    <a:cubicBezTo>
                      <a:pt x="11" y="1"/>
                      <a:pt x="5" y="5"/>
                      <a:pt x="5" y="5"/>
                    </a:cubicBezTo>
                    <a:cubicBezTo>
                      <a:pt x="0" y="10"/>
                      <a:pt x="0" y="16"/>
                      <a:pt x="0" y="21"/>
                    </a:cubicBezTo>
                    <a:lnTo>
                      <a:pt x="0" y="26"/>
                    </a:lnTo>
                    <a:lnTo>
                      <a:pt x="5" y="26"/>
                    </a:lnTo>
                    <a:lnTo>
                      <a:pt x="11" y="31"/>
                    </a:lnTo>
                    <a:lnTo>
                      <a:pt x="16" y="31"/>
                    </a:lnTo>
                    <a:cubicBezTo>
                      <a:pt x="21" y="31"/>
                      <a:pt x="21" y="26"/>
                      <a:pt x="25" y="26"/>
                    </a:cubicBezTo>
                    <a:lnTo>
                      <a:pt x="25" y="10"/>
                    </a:lnTo>
                    <a:lnTo>
                      <a:pt x="25" y="5"/>
                    </a:lnTo>
                    <a:lnTo>
                      <a:pt x="21" y="5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1" name="Google Shape;1271;p29"/>
              <p:cNvSpPr/>
              <p:nvPr/>
            </p:nvSpPr>
            <p:spPr>
              <a:xfrm>
                <a:off x="5080375" y="3845575"/>
                <a:ext cx="6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7" h="31" extrusionOk="0">
                    <a:moveTo>
                      <a:pt x="10" y="0"/>
                    </a:moveTo>
                    <a:lnTo>
                      <a:pt x="10" y="5"/>
                    </a:lnTo>
                    <a:cubicBezTo>
                      <a:pt x="6" y="5"/>
                      <a:pt x="1" y="10"/>
                      <a:pt x="1" y="15"/>
                    </a:cubicBezTo>
                    <a:lnTo>
                      <a:pt x="1" y="21"/>
                    </a:lnTo>
                    <a:lnTo>
                      <a:pt x="6" y="21"/>
                    </a:lnTo>
                    <a:lnTo>
                      <a:pt x="6" y="25"/>
                    </a:lnTo>
                    <a:lnTo>
                      <a:pt x="10" y="25"/>
                    </a:lnTo>
                    <a:lnTo>
                      <a:pt x="10" y="30"/>
                    </a:lnTo>
                    <a:lnTo>
                      <a:pt x="15" y="30"/>
                    </a:lnTo>
                    <a:cubicBezTo>
                      <a:pt x="15" y="30"/>
                      <a:pt x="21" y="25"/>
                      <a:pt x="26" y="25"/>
                    </a:cubicBezTo>
                    <a:lnTo>
                      <a:pt x="26" y="15"/>
                    </a:lnTo>
                    <a:cubicBezTo>
                      <a:pt x="26" y="5"/>
                      <a:pt x="21" y="0"/>
                      <a:pt x="10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2" name="Google Shape;1272;p29"/>
              <p:cNvSpPr/>
              <p:nvPr/>
            </p:nvSpPr>
            <p:spPr>
              <a:xfrm>
                <a:off x="5084400" y="3839650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16" y="1"/>
                    </a:moveTo>
                    <a:cubicBezTo>
                      <a:pt x="11" y="1"/>
                      <a:pt x="5" y="6"/>
                      <a:pt x="5" y="10"/>
                    </a:cubicBezTo>
                    <a:cubicBezTo>
                      <a:pt x="0" y="10"/>
                      <a:pt x="0" y="16"/>
                      <a:pt x="5" y="26"/>
                    </a:cubicBezTo>
                    <a:lnTo>
                      <a:pt x="5" y="31"/>
                    </a:lnTo>
                    <a:lnTo>
                      <a:pt x="16" y="31"/>
                    </a:lnTo>
                    <a:cubicBezTo>
                      <a:pt x="21" y="31"/>
                      <a:pt x="26" y="26"/>
                      <a:pt x="30" y="21"/>
                    </a:cubicBezTo>
                    <a:cubicBezTo>
                      <a:pt x="30" y="16"/>
                      <a:pt x="30" y="10"/>
                      <a:pt x="26" y="6"/>
                    </a:cubicBezTo>
                    <a:lnTo>
                      <a:pt x="21" y="6"/>
                    </a:lnTo>
                    <a:lnTo>
                      <a:pt x="16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3" name="Google Shape;1273;p29"/>
              <p:cNvSpPr/>
              <p:nvPr/>
            </p:nvSpPr>
            <p:spPr>
              <a:xfrm>
                <a:off x="5078250" y="3856250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5" y="0"/>
                    </a:moveTo>
                    <a:cubicBezTo>
                      <a:pt x="0" y="5"/>
                      <a:pt x="0" y="10"/>
                      <a:pt x="0" y="16"/>
                    </a:cubicBezTo>
                    <a:lnTo>
                      <a:pt x="0" y="21"/>
                    </a:lnTo>
                    <a:lnTo>
                      <a:pt x="5" y="21"/>
                    </a:lnTo>
                    <a:lnTo>
                      <a:pt x="5" y="26"/>
                    </a:lnTo>
                    <a:lnTo>
                      <a:pt x="16" y="26"/>
                    </a:lnTo>
                    <a:cubicBezTo>
                      <a:pt x="21" y="26"/>
                      <a:pt x="21" y="26"/>
                      <a:pt x="26" y="21"/>
                    </a:cubicBezTo>
                    <a:lnTo>
                      <a:pt x="26" y="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4" name="Google Shape;1274;p29"/>
              <p:cNvSpPr/>
              <p:nvPr/>
            </p:nvSpPr>
            <p:spPr>
              <a:xfrm>
                <a:off x="5090425" y="3850725"/>
                <a:ext cx="5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26" extrusionOk="0">
                    <a:moveTo>
                      <a:pt x="5" y="0"/>
                    </a:moveTo>
                    <a:lnTo>
                      <a:pt x="5" y="5"/>
                    </a:lnTo>
                    <a:cubicBezTo>
                      <a:pt x="1" y="5"/>
                      <a:pt x="1" y="5"/>
                      <a:pt x="1" y="10"/>
                    </a:cubicBezTo>
                    <a:lnTo>
                      <a:pt x="1" y="15"/>
                    </a:lnTo>
                    <a:lnTo>
                      <a:pt x="1" y="20"/>
                    </a:lnTo>
                    <a:lnTo>
                      <a:pt x="5" y="20"/>
                    </a:lnTo>
                    <a:lnTo>
                      <a:pt x="5" y="26"/>
                    </a:lnTo>
                    <a:lnTo>
                      <a:pt x="11" y="26"/>
                    </a:lnTo>
                    <a:cubicBezTo>
                      <a:pt x="16" y="26"/>
                      <a:pt x="16" y="26"/>
                      <a:pt x="21" y="20"/>
                    </a:cubicBezTo>
                    <a:lnTo>
                      <a:pt x="21" y="15"/>
                    </a:lnTo>
                    <a:cubicBezTo>
                      <a:pt x="21" y="5"/>
                      <a:pt x="16" y="0"/>
                      <a:pt x="11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5" name="Google Shape;1275;p29"/>
              <p:cNvSpPr/>
              <p:nvPr/>
            </p:nvSpPr>
            <p:spPr>
              <a:xfrm>
                <a:off x="5084150" y="3846550"/>
                <a:ext cx="650" cy="800"/>
              </a:xfrm>
              <a:custGeom>
                <a:avLst/>
                <a:gdLst/>
                <a:ahLst/>
                <a:cxnLst/>
                <a:rect l="l" t="t" r="r" b="b"/>
                <a:pathLst>
                  <a:path w="26" h="32" extrusionOk="0">
                    <a:moveTo>
                      <a:pt x="10" y="1"/>
                    </a:moveTo>
                    <a:cubicBezTo>
                      <a:pt x="5" y="1"/>
                      <a:pt x="1" y="6"/>
                      <a:pt x="1" y="17"/>
                    </a:cubicBezTo>
                    <a:lnTo>
                      <a:pt x="1" y="21"/>
                    </a:lnTo>
                    <a:lnTo>
                      <a:pt x="1" y="26"/>
                    </a:lnTo>
                    <a:lnTo>
                      <a:pt x="5" y="26"/>
                    </a:lnTo>
                    <a:lnTo>
                      <a:pt x="5" y="31"/>
                    </a:lnTo>
                    <a:lnTo>
                      <a:pt x="15" y="31"/>
                    </a:lnTo>
                    <a:lnTo>
                      <a:pt x="21" y="26"/>
                    </a:lnTo>
                    <a:lnTo>
                      <a:pt x="21" y="21"/>
                    </a:lnTo>
                    <a:lnTo>
                      <a:pt x="26" y="21"/>
                    </a:lnTo>
                    <a:lnTo>
                      <a:pt x="26" y="17"/>
                    </a:lnTo>
                    <a:lnTo>
                      <a:pt x="26" y="12"/>
                    </a:lnTo>
                    <a:lnTo>
                      <a:pt x="21" y="6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6" name="Google Shape;1276;p29"/>
              <p:cNvSpPr/>
              <p:nvPr/>
            </p:nvSpPr>
            <p:spPr>
              <a:xfrm>
                <a:off x="5077500" y="3849325"/>
                <a:ext cx="65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7" extrusionOk="0">
                    <a:moveTo>
                      <a:pt x="10" y="1"/>
                    </a:moveTo>
                    <a:cubicBezTo>
                      <a:pt x="10" y="1"/>
                      <a:pt x="5" y="1"/>
                      <a:pt x="0" y="6"/>
                    </a:cubicBezTo>
                    <a:lnTo>
                      <a:pt x="0" y="15"/>
                    </a:lnTo>
                    <a:lnTo>
                      <a:pt x="0" y="21"/>
                    </a:lnTo>
                    <a:lnTo>
                      <a:pt x="5" y="26"/>
                    </a:lnTo>
                    <a:lnTo>
                      <a:pt x="21" y="26"/>
                    </a:lnTo>
                    <a:lnTo>
                      <a:pt x="21" y="21"/>
                    </a:lnTo>
                    <a:lnTo>
                      <a:pt x="25" y="21"/>
                    </a:lnTo>
                    <a:lnTo>
                      <a:pt x="25" y="15"/>
                    </a:lnTo>
                    <a:lnTo>
                      <a:pt x="25" y="11"/>
                    </a:lnTo>
                    <a:lnTo>
                      <a:pt x="25" y="6"/>
                    </a:lnTo>
                    <a:lnTo>
                      <a:pt x="21" y="6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7" name="Google Shape;1277;p29"/>
              <p:cNvSpPr/>
              <p:nvPr/>
            </p:nvSpPr>
            <p:spPr>
              <a:xfrm>
                <a:off x="5080150" y="3842925"/>
                <a:ext cx="62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31" extrusionOk="0">
                    <a:moveTo>
                      <a:pt x="15" y="0"/>
                    </a:moveTo>
                    <a:lnTo>
                      <a:pt x="10" y="6"/>
                    </a:lnTo>
                    <a:cubicBezTo>
                      <a:pt x="5" y="6"/>
                      <a:pt x="0" y="11"/>
                      <a:pt x="0" y="16"/>
                    </a:cubicBezTo>
                    <a:lnTo>
                      <a:pt x="5" y="21"/>
                    </a:lnTo>
                    <a:cubicBezTo>
                      <a:pt x="5" y="25"/>
                      <a:pt x="10" y="30"/>
                      <a:pt x="15" y="30"/>
                    </a:cubicBezTo>
                    <a:cubicBezTo>
                      <a:pt x="15" y="30"/>
                      <a:pt x="19" y="30"/>
                      <a:pt x="19" y="25"/>
                    </a:cubicBezTo>
                    <a:lnTo>
                      <a:pt x="24" y="25"/>
                    </a:lnTo>
                    <a:lnTo>
                      <a:pt x="24" y="21"/>
                    </a:lnTo>
                    <a:lnTo>
                      <a:pt x="24" y="16"/>
                    </a:lnTo>
                    <a:cubicBezTo>
                      <a:pt x="24" y="6"/>
                      <a:pt x="19" y="6"/>
                      <a:pt x="15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8" name="Google Shape;1278;p29"/>
              <p:cNvSpPr/>
              <p:nvPr/>
            </p:nvSpPr>
            <p:spPr>
              <a:xfrm>
                <a:off x="5065825" y="3856625"/>
                <a:ext cx="625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5" extrusionOk="0">
                    <a:moveTo>
                      <a:pt x="0" y="1"/>
                    </a:moveTo>
                    <a:lnTo>
                      <a:pt x="0" y="6"/>
                    </a:lnTo>
                    <a:lnTo>
                      <a:pt x="0" y="11"/>
                    </a:lnTo>
                    <a:cubicBezTo>
                      <a:pt x="0" y="15"/>
                      <a:pt x="0" y="20"/>
                      <a:pt x="5" y="25"/>
                    </a:cubicBezTo>
                    <a:lnTo>
                      <a:pt x="15" y="25"/>
                    </a:lnTo>
                    <a:lnTo>
                      <a:pt x="15" y="20"/>
                    </a:lnTo>
                    <a:lnTo>
                      <a:pt x="20" y="20"/>
                    </a:lnTo>
                    <a:lnTo>
                      <a:pt x="24" y="15"/>
                    </a:lnTo>
                    <a:lnTo>
                      <a:pt x="24" y="11"/>
                    </a:lnTo>
                    <a:lnTo>
                      <a:pt x="24" y="6"/>
                    </a:lnTo>
                    <a:lnTo>
                      <a:pt x="20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9" name="Google Shape;1279;p29"/>
              <p:cNvSpPr/>
              <p:nvPr/>
            </p:nvSpPr>
            <p:spPr>
              <a:xfrm>
                <a:off x="5082400" y="3861650"/>
                <a:ext cx="62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26" extrusionOk="0">
                    <a:moveTo>
                      <a:pt x="5" y="0"/>
                    </a:moveTo>
                    <a:lnTo>
                      <a:pt x="5" y="5"/>
                    </a:lnTo>
                    <a:lnTo>
                      <a:pt x="1" y="11"/>
                    </a:lnTo>
                    <a:cubicBezTo>
                      <a:pt x="1" y="16"/>
                      <a:pt x="1" y="21"/>
                      <a:pt x="5" y="25"/>
                    </a:cubicBezTo>
                    <a:lnTo>
                      <a:pt x="25" y="25"/>
                    </a:lnTo>
                    <a:lnTo>
                      <a:pt x="25" y="11"/>
                    </a:lnTo>
                    <a:cubicBezTo>
                      <a:pt x="25" y="5"/>
                      <a:pt x="25" y="0"/>
                      <a:pt x="20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0" name="Google Shape;1280;p29"/>
              <p:cNvSpPr/>
              <p:nvPr/>
            </p:nvSpPr>
            <p:spPr>
              <a:xfrm>
                <a:off x="5078000" y="3860250"/>
                <a:ext cx="900" cy="1050"/>
              </a:xfrm>
              <a:custGeom>
                <a:avLst/>
                <a:gdLst/>
                <a:ahLst/>
                <a:cxnLst/>
                <a:rect l="l" t="t" r="r" b="b"/>
                <a:pathLst>
                  <a:path w="36" h="42" extrusionOk="0">
                    <a:moveTo>
                      <a:pt x="5" y="1"/>
                    </a:moveTo>
                    <a:lnTo>
                      <a:pt x="5" y="7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26"/>
                    </a:lnTo>
                    <a:cubicBezTo>
                      <a:pt x="5" y="26"/>
                      <a:pt x="5" y="31"/>
                      <a:pt x="10" y="31"/>
                    </a:cubicBezTo>
                    <a:cubicBezTo>
                      <a:pt x="10" y="37"/>
                      <a:pt x="15" y="42"/>
                      <a:pt x="20" y="42"/>
                    </a:cubicBezTo>
                    <a:lnTo>
                      <a:pt x="26" y="42"/>
                    </a:lnTo>
                    <a:lnTo>
                      <a:pt x="31" y="37"/>
                    </a:lnTo>
                    <a:lnTo>
                      <a:pt x="31" y="31"/>
                    </a:lnTo>
                    <a:lnTo>
                      <a:pt x="36" y="31"/>
                    </a:lnTo>
                    <a:lnTo>
                      <a:pt x="36" y="26"/>
                    </a:lnTo>
                    <a:lnTo>
                      <a:pt x="36" y="21"/>
                    </a:lnTo>
                    <a:lnTo>
                      <a:pt x="31" y="21"/>
                    </a:lnTo>
                    <a:lnTo>
                      <a:pt x="31" y="16"/>
                    </a:lnTo>
                    <a:lnTo>
                      <a:pt x="26" y="16"/>
                    </a:lnTo>
                    <a:lnTo>
                      <a:pt x="26" y="11"/>
                    </a:lnTo>
                    <a:cubicBezTo>
                      <a:pt x="26" y="7"/>
                      <a:pt x="20" y="1"/>
                      <a:pt x="10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1" name="Google Shape;1281;p29"/>
              <p:cNvSpPr/>
              <p:nvPr/>
            </p:nvSpPr>
            <p:spPr>
              <a:xfrm>
                <a:off x="5067325" y="3851200"/>
                <a:ext cx="62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7" extrusionOk="0">
                    <a:moveTo>
                      <a:pt x="5" y="1"/>
                    </a:moveTo>
                    <a:lnTo>
                      <a:pt x="5" y="7"/>
                    </a:lnTo>
                    <a:lnTo>
                      <a:pt x="1" y="7"/>
                    </a:lnTo>
                    <a:lnTo>
                      <a:pt x="1" y="12"/>
                    </a:lnTo>
                    <a:lnTo>
                      <a:pt x="1" y="16"/>
                    </a:lnTo>
                    <a:lnTo>
                      <a:pt x="1" y="21"/>
                    </a:lnTo>
                    <a:lnTo>
                      <a:pt x="5" y="21"/>
                    </a:lnTo>
                    <a:lnTo>
                      <a:pt x="5" y="26"/>
                    </a:lnTo>
                    <a:lnTo>
                      <a:pt x="20" y="26"/>
                    </a:lnTo>
                    <a:lnTo>
                      <a:pt x="25" y="21"/>
                    </a:lnTo>
                    <a:lnTo>
                      <a:pt x="25" y="16"/>
                    </a:lnTo>
                    <a:lnTo>
                      <a:pt x="25" y="7"/>
                    </a:lnTo>
                    <a:cubicBezTo>
                      <a:pt x="20" y="1"/>
                      <a:pt x="15" y="1"/>
                      <a:pt x="10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2" name="Google Shape;1282;p29"/>
              <p:cNvSpPr/>
              <p:nvPr/>
            </p:nvSpPr>
            <p:spPr>
              <a:xfrm>
                <a:off x="5073350" y="3838775"/>
                <a:ext cx="62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7" extrusionOk="0">
                    <a:moveTo>
                      <a:pt x="10" y="1"/>
                    </a:moveTo>
                    <a:cubicBezTo>
                      <a:pt x="6" y="1"/>
                      <a:pt x="1" y="6"/>
                      <a:pt x="1" y="10"/>
                    </a:cubicBezTo>
                    <a:cubicBezTo>
                      <a:pt x="1" y="21"/>
                      <a:pt x="6" y="26"/>
                      <a:pt x="10" y="26"/>
                    </a:cubicBezTo>
                    <a:lnTo>
                      <a:pt x="20" y="26"/>
                    </a:lnTo>
                    <a:lnTo>
                      <a:pt x="20" y="21"/>
                    </a:lnTo>
                    <a:lnTo>
                      <a:pt x="25" y="15"/>
                    </a:lnTo>
                    <a:lnTo>
                      <a:pt x="25" y="10"/>
                    </a:lnTo>
                    <a:lnTo>
                      <a:pt x="25" y="6"/>
                    </a:lnTo>
                    <a:lnTo>
                      <a:pt x="20" y="6"/>
                    </a:lnTo>
                    <a:lnTo>
                      <a:pt x="20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3" name="Google Shape;1283;p29"/>
              <p:cNvSpPr/>
              <p:nvPr/>
            </p:nvSpPr>
            <p:spPr>
              <a:xfrm>
                <a:off x="5077600" y="3843300"/>
                <a:ext cx="80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32" h="27" extrusionOk="0">
                    <a:moveTo>
                      <a:pt x="17" y="1"/>
                    </a:moveTo>
                    <a:cubicBezTo>
                      <a:pt x="6" y="1"/>
                      <a:pt x="1" y="6"/>
                      <a:pt x="1" y="10"/>
                    </a:cubicBezTo>
                    <a:lnTo>
                      <a:pt x="1" y="15"/>
                    </a:lnTo>
                    <a:lnTo>
                      <a:pt x="6" y="15"/>
                    </a:lnTo>
                    <a:lnTo>
                      <a:pt x="6" y="21"/>
                    </a:lnTo>
                    <a:cubicBezTo>
                      <a:pt x="6" y="21"/>
                      <a:pt x="12" y="26"/>
                      <a:pt x="17" y="26"/>
                    </a:cubicBezTo>
                    <a:lnTo>
                      <a:pt x="21" y="26"/>
                    </a:lnTo>
                    <a:lnTo>
                      <a:pt x="26" y="21"/>
                    </a:lnTo>
                    <a:cubicBezTo>
                      <a:pt x="31" y="15"/>
                      <a:pt x="31" y="10"/>
                      <a:pt x="26" y="10"/>
                    </a:cubicBezTo>
                    <a:lnTo>
                      <a:pt x="26" y="6"/>
                    </a:lnTo>
                    <a:lnTo>
                      <a:pt x="26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4" name="Google Shape;1284;p29"/>
              <p:cNvSpPr/>
              <p:nvPr/>
            </p:nvSpPr>
            <p:spPr>
              <a:xfrm>
                <a:off x="5083750" y="3842800"/>
                <a:ext cx="6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7" h="31" extrusionOk="0">
                    <a:moveTo>
                      <a:pt x="12" y="0"/>
                    </a:moveTo>
                    <a:lnTo>
                      <a:pt x="7" y="5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1" y="21"/>
                    </a:lnTo>
                    <a:lnTo>
                      <a:pt x="7" y="26"/>
                    </a:lnTo>
                    <a:cubicBezTo>
                      <a:pt x="7" y="26"/>
                      <a:pt x="12" y="26"/>
                      <a:pt x="12" y="30"/>
                    </a:cubicBezTo>
                    <a:lnTo>
                      <a:pt x="17" y="26"/>
                    </a:lnTo>
                    <a:lnTo>
                      <a:pt x="21" y="26"/>
                    </a:lnTo>
                    <a:lnTo>
                      <a:pt x="21" y="21"/>
                    </a:lnTo>
                    <a:lnTo>
                      <a:pt x="26" y="21"/>
                    </a:lnTo>
                    <a:lnTo>
                      <a:pt x="26" y="16"/>
                    </a:lnTo>
                    <a:cubicBezTo>
                      <a:pt x="26" y="5"/>
                      <a:pt x="17" y="0"/>
                      <a:pt x="12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5" name="Google Shape;1285;p29"/>
              <p:cNvSpPr/>
              <p:nvPr/>
            </p:nvSpPr>
            <p:spPr>
              <a:xfrm>
                <a:off x="5072975" y="3852875"/>
                <a:ext cx="650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5" extrusionOk="0">
                    <a:moveTo>
                      <a:pt x="10" y="0"/>
                    </a:moveTo>
                    <a:cubicBezTo>
                      <a:pt x="10" y="0"/>
                      <a:pt x="5" y="0"/>
                      <a:pt x="5" y="5"/>
                    </a:cubicBezTo>
                    <a:lnTo>
                      <a:pt x="0" y="5"/>
                    </a:lnTo>
                    <a:lnTo>
                      <a:pt x="0" y="10"/>
                    </a:lnTo>
                    <a:cubicBezTo>
                      <a:pt x="0" y="15"/>
                      <a:pt x="0" y="19"/>
                      <a:pt x="5" y="19"/>
                    </a:cubicBezTo>
                    <a:cubicBezTo>
                      <a:pt x="5" y="24"/>
                      <a:pt x="10" y="24"/>
                      <a:pt x="16" y="24"/>
                    </a:cubicBezTo>
                    <a:lnTo>
                      <a:pt x="21" y="24"/>
                    </a:lnTo>
                    <a:lnTo>
                      <a:pt x="21" y="19"/>
                    </a:lnTo>
                    <a:lnTo>
                      <a:pt x="25" y="19"/>
                    </a:lnTo>
                    <a:lnTo>
                      <a:pt x="25" y="5"/>
                    </a:lnTo>
                    <a:cubicBezTo>
                      <a:pt x="21" y="0"/>
                      <a:pt x="16" y="0"/>
                      <a:pt x="10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6" name="Google Shape;1286;p29"/>
              <p:cNvSpPr/>
              <p:nvPr/>
            </p:nvSpPr>
            <p:spPr>
              <a:xfrm>
                <a:off x="5072975" y="3861150"/>
                <a:ext cx="775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5" extrusionOk="0">
                    <a:moveTo>
                      <a:pt x="10" y="1"/>
                    </a:moveTo>
                    <a:cubicBezTo>
                      <a:pt x="0" y="6"/>
                      <a:pt x="0" y="10"/>
                      <a:pt x="0" y="15"/>
                    </a:cubicBezTo>
                    <a:lnTo>
                      <a:pt x="0" y="20"/>
                    </a:lnTo>
                    <a:lnTo>
                      <a:pt x="5" y="20"/>
                    </a:lnTo>
                    <a:lnTo>
                      <a:pt x="5" y="25"/>
                    </a:lnTo>
                    <a:lnTo>
                      <a:pt x="21" y="25"/>
                    </a:lnTo>
                    <a:lnTo>
                      <a:pt x="25" y="20"/>
                    </a:lnTo>
                    <a:lnTo>
                      <a:pt x="25" y="15"/>
                    </a:lnTo>
                    <a:lnTo>
                      <a:pt x="30" y="10"/>
                    </a:lnTo>
                    <a:lnTo>
                      <a:pt x="25" y="6"/>
                    </a:lnTo>
                    <a:lnTo>
                      <a:pt x="25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7" name="Google Shape;1287;p29"/>
              <p:cNvSpPr/>
              <p:nvPr/>
            </p:nvSpPr>
            <p:spPr>
              <a:xfrm>
                <a:off x="5072100" y="3844175"/>
                <a:ext cx="100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40" h="31" extrusionOk="0">
                    <a:moveTo>
                      <a:pt x="25" y="1"/>
                    </a:moveTo>
                    <a:lnTo>
                      <a:pt x="21" y="5"/>
                    </a:lnTo>
                    <a:lnTo>
                      <a:pt x="10" y="5"/>
                    </a:lnTo>
                    <a:cubicBezTo>
                      <a:pt x="5" y="5"/>
                      <a:pt x="0" y="10"/>
                      <a:pt x="0" y="16"/>
                    </a:cubicBezTo>
                    <a:lnTo>
                      <a:pt x="0" y="21"/>
                    </a:lnTo>
                    <a:lnTo>
                      <a:pt x="0" y="26"/>
                    </a:lnTo>
                    <a:lnTo>
                      <a:pt x="5" y="26"/>
                    </a:lnTo>
                    <a:lnTo>
                      <a:pt x="5" y="31"/>
                    </a:lnTo>
                    <a:lnTo>
                      <a:pt x="21" y="31"/>
                    </a:lnTo>
                    <a:lnTo>
                      <a:pt x="21" y="26"/>
                    </a:lnTo>
                    <a:lnTo>
                      <a:pt x="35" y="26"/>
                    </a:lnTo>
                    <a:lnTo>
                      <a:pt x="40" y="21"/>
                    </a:lnTo>
                    <a:lnTo>
                      <a:pt x="40" y="5"/>
                    </a:lnTo>
                    <a:cubicBezTo>
                      <a:pt x="35" y="5"/>
                      <a:pt x="30" y="1"/>
                      <a:pt x="25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8" name="Google Shape;1288;p29"/>
              <p:cNvSpPr/>
              <p:nvPr/>
            </p:nvSpPr>
            <p:spPr>
              <a:xfrm>
                <a:off x="5073075" y="3845325"/>
                <a:ext cx="800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32" h="25" extrusionOk="0">
                    <a:moveTo>
                      <a:pt x="6" y="1"/>
                    </a:moveTo>
                    <a:lnTo>
                      <a:pt x="1" y="5"/>
                    </a:lnTo>
                    <a:lnTo>
                      <a:pt x="1" y="10"/>
                    </a:lnTo>
                    <a:cubicBezTo>
                      <a:pt x="1" y="15"/>
                      <a:pt x="1" y="20"/>
                      <a:pt x="6" y="20"/>
                    </a:cubicBezTo>
                    <a:cubicBezTo>
                      <a:pt x="6" y="25"/>
                      <a:pt x="12" y="25"/>
                      <a:pt x="17" y="25"/>
                    </a:cubicBezTo>
                    <a:lnTo>
                      <a:pt x="26" y="25"/>
                    </a:lnTo>
                    <a:lnTo>
                      <a:pt x="26" y="20"/>
                    </a:lnTo>
                    <a:cubicBezTo>
                      <a:pt x="31" y="15"/>
                      <a:pt x="31" y="10"/>
                      <a:pt x="31" y="5"/>
                    </a:cubicBezTo>
                    <a:lnTo>
                      <a:pt x="26" y="5"/>
                    </a:lnTo>
                    <a:lnTo>
                      <a:pt x="26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9" name="Google Shape;1289;p29"/>
              <p:cNvSpPr/>
              <p:nvPr/>
            </p:nvSpPr>
            <p:spPr>
              <a:xfrm>
                <a:off x="5080625" y="3850200"/>
                <a:ext cx="65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7" extrusionOk="0">
                    <a:moveTo>
                      <a:pt x="16" y="1"/>
                    </a:moveTo>
                    <a:cubicBezTo>
                      <a:pt x="5" y="1"/>
                      <a:pt x="0" y="6"/>
                      <a:pt x="0" y="17"/>
                    </a:cubicBezTo>
                    <a:lnTo>
                      <a:pt x="5" y="21"/>
                    </a:lnTo>
                    <a:cubicBezTo>
                      <a:pt x="11" y="26"/>
                      <a:pt x="11" y="26"/>
                      <a:pt x="16" y="26"/>
                    </a:cubicBezTo>
                    <a:lnTo>
                      <a:pt x="21" y="26"/>
                    </a:lnTo>
                    <a:lnTo>
                      <a:pt x="26" y="21"/>
                    </a:lnTo>
                    <a:lnTo>
                      <a:pt x="26" y="17"/>
                    </a:lnTo>
                    <a:lnTo>
                      <a:pt x="26" y="11"/>
                    </a:lnTo>
                    <a:lnTo>
                      <a:pt x="26" y="6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0" name="Google Shape;1290;p29"/>
              <p:cNvSpPr/>
              <p:nvPr/>
            </p:nvSpPr>
            <p:spPr>
              <a:xfrm>
                <a:off x="5081025" y="3859500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10" y="0"/>
                    </a:moveTo>
                    <a:lnTo>
                      <a:pt x="5" y="6"/>
                    </a:lnTo>
                    <a:lnTo>
                      <a:pt x="0" y="11"/>
                    </a:lnTo>
                    <a:lnTo>
                      <a:pt x="0" y="16"/>
                    </a:lnTo>
                    <a:cubicBezTo>
                      <a:pt x="5" y="26"/>
                      <a:pt x="10" y="26"/>
                      <a:pt x="15" y="26"/>
                    </a:cubicBezTo>
                    <a:cubicBezTo>
                      <a:pt x="15" y="26"/>
                      <a:pt x="19" y="26"/>
                      <a:pt x="26" y="21"/>
                    </a:cubicBezTo>
                    <a:lnTo>
                      <a:pt x="26" y="16"/>
                    </a:lnTo>
                    <a:lnTo>
                      <a:pt x="26" y="11"/>
                    </a:lnTo>
                    <a:lnTo>
                      <a:pt x="26" y="6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1" name="Google Shape;1291;p29"/>
              <p:cNvSpPr/>
              <p:nvPr/>
            </p:nvSpPr>
            <p:spPr>
              <a:xfrm>
                <a:off x="5076625" y="3847575"/>
                <a:ext cx="650" cy="800"/>
              </a:xfrm>
              <a:custGeom>
                <a:avLst/>
                <a:gdLst/>
                <a:ahLst/>
                <a:cxnLst/>
                <a:rect l="l" t="t" r="r" b="b"/>
                <a:pathLst>
                  <a:path w="26" h="32" extrusionOk="0">
                    <a:moveTo>
                      <a:pt x="5" y="1"/>
                    </a:moveTo>
                    <a:lnTo>
                      <a:pt x="5" y="6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25"/>
                    </a:lnTo>
                    <a:cubicBezTo>
                      <a:pt x="0" y="25"/>
                      <a:pt x="5" y="31"/>
                      <a:pt x="10" y="31"/>
                    </a:cubicBezTo>
                    <a:lnTo>
                      <a:pt x="21" y="31"/>
                    </a:lnTo>
                    <a:lnTo>
                      <a:pt x="21" y="25"/>
                    </a:lnTo>
                    <a:cubicBezTo>
                      <a:pt x="25" y="20"/>
                      <a:pt x="25" y="15"/>
                      <a:pt x="25" y="11"/>
                    </a:cubicBezTo>
                    <a:cubicBezTo>
                      <a:pt x="21" y="6"/>
                      <a:pt x="15" y="1"/>
                      <a:pt x="10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2" name="Google Shape;1292;p29"/>
              <p:cNvSpPr/>
              <p:nvPr/>
            </p:nvSpPr>
            <p:spPr>
              <a:xfrm>
                <a:off x="5075625" y="3844050"/>
                <a:ext cx="62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31" extrusionOk="0">
                    <a:moveTo>
                      <a:pt x="10" y="1"/>
                    </a:moveTo>
                    <a:lnTo>
                      <a:pt x="5" y="6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21"/>
                    </a:lnTo>
                    <a:lnTo>
                      <a:pt x="0" y="26"/>
                    </a:lnTo>
                    <a:lnTo>
                      <a:pt x="0" y="31"/>
                    </a:lnTo>
                    <a:lnTo>
                      <a:pt x="10" y="31"/>
                    </a:lnTo>
                    <a:cubicBezTo>
                      <a:pt x="20" y="31"/>
                      <a:pt x="24" y="26"/>
                      <a:pt x="24" y="15"/>
                    </a:cubicBezTo>
                    <a:lnTo>
                      <a:pt x="24" y="10"/>
                    </a:lnTo>
                    <a:lnTo>
                      <a:pt x="20" y="6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3" name="Google Shape;1293;p29"/>
              <p:cNvSpPr/>
              <p:nvPr/>
            </p:nvSpPr>
            <p:spPr>
              <a:xfrm>
                <a:off x="5076225" y="3858375"/>
                <a:ext cx="6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31" extrusionOk="0">
                    <a:moveTo>
                      <a:pt x="16" y="1"/>
                    </a:moveTo>
                    <a:cubicBezTo>
                      <a:pt x="11" y="1"/>
                      <a:pt x="6" y="1"/>
                      <a:pt x="0" y="10"/>
                    </a:cubicBezTo>
                    <a:lnTo>
                      <a:pt x="0" y="15"/>
                    </a:lnTo>
                    <a:lnTo>
                      <a:pt x="0" y="21"/>
                    </a:lnTo>
                    <a:lnTo>
                      <a:pt x="0" y="26"/>
                    </a:lnTo>
                    <a:lnTo>
                      <a:pt x="6" y="26"/>
                    </a:lnTo>
                    <a:cubicBezTo>
                      <a:pt x="6" y="26"/>
                      <a:pt x="11" y="31"/>
                      <a:pt x="16" y="31"/>
                    </a:cubicBezTo>
                    <a:lnTo>
                      <a:pt x="21" y="26"/>
                    </a:lnTo>
                    <a:lnTo>
                      <a:pt x="26" y="26"/>
                    </a:lnTo>
                    <a:lnTo>
                      <a:pt x="26" y="10"/>
                    </a:lnTo>
                    <a:lnTo>
                      <a:pt x="26" y="6"/>
                    </a:lnTo>
                    <a:lnTo>
                      <a:pt x="21" y="6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4" name="Google Shape;1294;p29"/>
              <p:cNvSpPr/>
              <p:nvPr/>
            </p:nvSpPr>
            <p:spPr>
              <a:xfrm>
                <a:off x="5075750" y="3848575"/>
                <a:ext cx="65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7" extrusionOk="0">
                    <a:moveTo>
                      <a:pt x="0" y="1"/>
                    </a:moveTo>
                    <a:lnTo>
                      <a:pt x="0" y="6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5" y="21"/>
                    </a:lnTo>
                    <a:lnTo>
                      <a:pt x="10" y="26"/>
                    </a:lnTo>
                    <a:cubicBezTo>
                      <a:pt x="19" y="26"/>
                      <a:pt x="25" y="15"/>
                      <a:pt x="25" y="10"/>
                    </a:cubicBezTo>
                    <a:lnTo>
                      <a:pt x="25" y="6"/>
                    </a:lnTo>
                    <a:lnTo>
                      <a:pt x="19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5" name="Google Shape;1295;p29"/>
              <p:cNvSpPr/>
              <p:nvPr/>
            </p:nvSpPr>
            <p:spPr>
              <a:xfrm>
                <a:off x="5077500" y="3858150"/>
                <a:ext cx="775" cy="1000"/>
              </a:xfrm>
              <a:custGeom>
                <a:avLst/>
                <a:gdLst/>
                <a:ahLst/>
                <a:cxnLst/>
                <a:rect l="l" t="t" r="r" b="b"/>
                <a:pathLst>
                  <a:path w="31" h="40" extrusionOk="0">
                    <a:moveTo>
                      <a:pt x="16" y="0"/>
                    </a:moveTo>
                    <a:lnTo>
                      <a:pt x="10" y="5"/>
                    </a:lnTo>
                    <a:lnTo>
                      <a:pt x="5" y="10"/>
                    </a:lnTo>
                    <a:lnTo>
                      <a:pt x="5" y="15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24"/>
                    </a:lnTo>
                    <a:cubicBezTo>
                      <a:pt x="0" y="30"/>
                      <a:pt x="0" y="30"/>
                      <a:pt x="5" y="35"/>
                    </a:cubicBezTo>
                    <a:lnTo>
                      <a:pt x="10" y="35"/>
                    </a:lnTo>
                    <a:lnTo>
                      <a:pt x="10" y="40"/>
                    </a:lnTo>
                    <a:lnTo>
                      <a:pt x="16" y="40"/>
                    </a:lnTo>
                    <a:cubicBezTo>
                      <a:pt x="21" y="35"/>
                      <a:pt x="25" y="35"/>
                      <a:pt x="25" y="30"/>
                    </a:cubicBezTo>
                    <a:lnTo>
                      <a:pt x="25" y="24"/>
                    </a:lnTo>
                    <a:cubicBezTo>
                      <a:pt x="30" y="19"/>
                      <a:pt x="30" y="15"/>
                      <a:pt x="30" y="15"/>
                    </a:cubicBezTo>
                    <a:cubicBezTo>
                      <a:pt x="30" y="10"/>
                      <a:pt x="30" y="5"/>
                      <a:pt x="25" y="5"/>
                    </a:cubicBezTo>
                    <a:cubicBezTo>
                      <a:pt x="25" y="0"/>
                      <a:pt x="21" y="0"/>
                      <a:pt x="16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6" name="Google Shape;1296;p29"/>
              <p:cNvSpPr/>
              <p:nvPr/>
            </p:nvSpPr>
            <p:spPr>
              <a:xfrm>
                <a:off x="5069200" y="3846200"/>
                <a:ext cx="775" cy="900"/>
              </a:xfrm>
              <a:custGeom>
                <a:avLst/>
                <a:gdLst/>
                <a:ahLst/>
                <a:cxnLst/>
                <a:rect l="l" t="t" r="r" b="b"/>
                <a:pathLst>
                  <a:path w="31" h="36" extrusionOk="0">
                    <a:moveTo>
                      <a:pt x="16" y="0"/>
                    </a:moveTo>
                    <a:lnTo>
                      <a:pt x="10" y="5"/>
                    </a:lnTo>
                    <a:lnTo>
                      <a:pt x="5" y="5"/>
                    </a:lnTo>
                    <a:lnTo>
                      <a:pt x="5" y="10"/>
                    </a:lnTo>
                    <a:lnTo>
                      <a:pt x="0" y="10"/>
                    </a:lnTo>
                    <a:lnTo>
                      <a:pt x="0" y="15"/>
                    </a:lnTo>
                    <a:cubicBezTo>
                      <a:pt x="0" y="20"/>
                      <a:pt x="5" y="26"/>
                      <a:pt x="5" y="26"/>
                    </a:cubicBezTo>
                    <a:cubicBezTo>
                      <a:pt x="5" y="31"/>
                      <a:pt x="10" y="35"/>
                      <a:pt x="16" y="35"/>
                    </a:cubicBezTo>
                    <a:lnTo>
                      <a:pt x="26" y="35"/>
                    </a:lnTo>
                    <a:lnTo>
                      <a:pt x="26" y="31"/>
                    </a:lnTo>
                    <a:cubicBezTo>
                      <a:pt x="30" y="26"/>
                      <a:pt x="30" y="20"/>
                      <a:pt x="30" y="15"/>
                    </a:cubicBezTo>
                    <a:lnTo>
                      <a:pt x="26" y="15"/>
                    </a:lnTo>
                    <a:lnTo>
                      <a:pt x="26" y="10"/>
                    </a:lnTo>
                    <a:cubicBezTo>
                      <a:pt x="26" y="5"/>
                      <a:pt x="21" y="0"/>
                      <a:pt x="16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7" name="Google Shape;1297;p29"/>
              <p:cNvSpPr/>
              <p:nvPr/>
            </p:nvSpPr>
            <p:spPr>
              <a:xfrm>
                <a:off x="5074875" y="3841675"/>
                <a:ext cx="62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26" extrusionOk="0">
                    <a:moveTo>
                      <a:pt x="10" y="1"/>
                    </a:moveTo>
                    <a:cubicBezTo>
                      <a:pt x="5" y="1"/>
                      <a:pt x="0" y="1"/>
                      <a:pt x="0" y="10"/>
                    </a:cubicBezTo>
                    <a:lnTo>
                      <a:pt x="0" y="15"/>
                    </a:lnTo>
                    <a:lnTo>
                      <a:pt x="0" y="20"/>
                    </a:lnTo>
                    <a:lnTo>
                      <a:pt x="5" y="20"/>
                    </a:lnTo>
                    <a:cubicBezTo>
                      <a:pt x="5" y="20"/>
                      <a:pt x="5" y="26"/>
                      <a:pt x="10" y="26"/>
                    </a:cubicBezTo>
                    <a:lnTo>
                      <a:pt x="15" y="26"/>
                    </a:lnTo>
                    <a:lnTo>
                      <a:pt x="15" y="20"/>
                    </a:lnTo>
                    <a:lnTo>
                      <a:pt x="19" y="20"/>
                    </a:lnTo>
                    <a:cubicBezTo>
                      <a:pt x="24" y="15"/>
                      <a:pt x="24" y="10"/>
                      <a:pt x="24" y="5"/>
                    </a:cubicBezTo>
                    <a:lnTo>
                      <a:pt x="19" y="5"/>
                    </a:lnTo>
                    <a:lnTo>
                      <a:pt x="19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8" name="Google Shape;1298;p29"/>
              <p:cNvSpPr/>
              <p:nvPr/>
            </p:nvSpPr>
            <p:spPr>
              <a:xfrm>
                <a:off x="5061425" y="3856750"/>
                <a:ext cx="6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31" extrusionOk="0">
                    <a:moveTo>
                      <a:pt x="10" y="1"/>
                    </a:moveTo>
                    <a:lnTo>
                      <a:pt x="5" y="6"/>
                    </a:lnTo>
                    <a:lnTo>
                      <a:pt x="0" y="6"/>
                    </a:lnTo>
                    <a:lnTo>
                      <a:pt x="0" y="10"/>
                    </a:lnTo>
                    <a:cubicBezTo>
                      <a:pt x="0" y="15"/>
                      <a:pt x="0" y="20"/>
                      <a:pt x="5" y="26"/>
                    </a:cubicBezTo>
                    <a:cubicBezTo>
                      <a:pt x="5" y="26"/>
                      <a:pt x="10" y="31"/>
                      <a:pt x="15" y="31"/>
                    </a:cubicBezTo>
                    <a:lnTo>
                      <a:pt x="19" y="26"/>
                    </a:lnTo>
                    <a:lnTo>
                      <a:pt x="25" y="26"/>
                    </a:lnTo>
                    <a:lnTo>
                      <a:pt x="25" y="20"/>
                    </a:lnTo>
                    <a:lnTo>
                      <a:pt x="25" y="6"/>
                    </a:lnTo>
                    <a:cubicBezTo>
                      <a:pt x="19" y="6"/>
                      <a:pt x="15" y="1"/>
                      <a:pt x="10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9" name="Google Shape;1299;p29"/>
              <p:cNvSpPr/>
              <p:nvPr/>
            </p:nvSpPr>
            <p:spPr>
              <a:xfrm>
                <a:off x="5081375" y="3861000"/>
                <a:ext cx="7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7" extrusionOk="0">
                    <a:moveTo>
                      <a:pt x="12" y="1"/>
                    </a:moveTo>
                    <a:lnTo>
                      <a:pt x="5" y="7"/>
                    </a:lnTo>
                    <a:cubicBezTo>
                      <a:pt x="1" y="12"/>
                      <a:pt x="1" y="12"/>
                      <a:pt x="1" y="16"/>
                    </a:cubicBezTo>
                    <a:lnTo>
                      <a:pt x="5" y="16"/>
                    </a:lnTo>
                    <a:lnTo>
                      <a:pt x="5" y="21"/>
                    </a:lnTo>
                    <a:lnTo>
                      <a:pt x="12" y="26"/>
                    </a:lnTo>
                    <a:lnTo>
                      <a:pt x="16" y="26"/>
                    </a:lnTo>
                    <a:cubicBezTo>
                      <a:pt x="26" y="26"/>
                      <a:pt x="26" y="21"/>
                      <a:pt x="31" y="16"/>
                    </a:cubicBezTo>
                    <a:lnTo>
                      <a:pt x="31" y="12"/>
                    </a:lnTo>
                    <a:lnTo>
                      <a:pt x="26" y="12"/>
                    </a:lnTo>
                    <a:lnTo>
                      <a:pt x="26" y="7"/>
                    </a:lnTo>
                    <a:cubicBezTo>
                      <a:pt x="26" y="1"/>
                      <a:pt x="21" y="1"/>
                      <a:pt x="16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0" name="Google Shape;1300;p29"/>
              <p:cNvSpPr/>
              <p:nvPr/>
            </p:nvSpPr>
            <p:spPr>
              <a:xfrm>
                <a:off x="5071575" y="3858500"/>
                <a:ext cx="6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31" extrusionOk="0">
                    <a:moveTo>
                      <a:pt x="11" y="1"/>
                    </a:moveTo>
                    <a:lnTo>
                      <a:pt x="5" y="5"/>
                    </a:lnTo>
                    <a:lnTo>
                      <a:pt x="1" y="5"/>
                    </a:lnTo>
                    <a:lnTo>
                      <a:pt x="1" y="10"/>
                    </a:lnTo>
                    <a:lnTo>
                      <a:pt x="1" y="16"/>
                    </a:lnTo>
                    <a:cubicBezTo>
                      <a:pt x="1" y="26"/>
                      <a:pt x="5" y="31"/>
                      <a:pt x="11" y="31"/>
                    </a:cubicBezTo>
                    <a:cubicBezTo>
                      <a:pt x="16" y="31"/>
                      <a:pt x="16" y="31"/>
                      <a:pt x="16" y="26"/>
                    </a:cubicBezTo>
                    <a:lnTo>
                      <a:pt x="21" y="26"/>
                    </a:lnTo>
                    <a:lnTo>
                      <a:pt x="21" y="21"/>
                    </a:lnTo>
                    <a:lnTo>
                      <a:pt x="26" y="21"/>
                    </a:lnTo>
                    <a:lnTo>
                      <a:pt x="26" y="16"/>
                    </a:lnTo>
                    <a:cubicBezTo>
                      <a:pt x="26" y="10"/>
                      <a:pt x="21" y="5"/>
                      <a:pt x="16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1" name="Google Shape;1301;p29"/>
              <p:cNvSpPr/>
              <p:nvPr/>
            </p:nvSpPr>
            <p:spPr>
              <a:xfrm>
                <a:off x="5082875" y="3848825"/>
                <a:ext cx="80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2" h="31" extrusionOk="0">
                    <a:moveTo>
                      <a:pt x="17" y="0"/>
                    </a:moveTo>
                    <a:lnTo>
                      <a:pt x="12" y="5"/>
                    </a:lnTo>
                    <a:cubicBezTo>
                      <a:pt x="6" y="11"/>
                      <a:pt x="1" y="16"/>
                      <a:pt x="6" y="21"/>
                    </a:cubicBezTo>
                    <a:cubicBezTo>
                      <a:pt x="6" y="26"/>
                      <a:pt x="12" y="31"/>
                      <a:pt x="17" y="31"/>
                    </a:cubicBezTo>
                    <a:cubicBezTo>
                      <a:pt x="21" y="26"/>
                      <a:pt x="26" y="26"/>
                      <a:pt x="26" y="21"/>
                    </a:cubicBezTo>
                    <a:lnTo>
                      <a:pt x="31" y="21"/>
                    </a:lnTo>
                    <a:lnTo>
                      <a:pt x="31" y="16"/>
                    </a:lnTo>
                    <a:lnTo>
                      <a:pt x="31" y="11"/>
                    </a:lnTo>
                    <a:lnTo>
                      <a:pt x="26" y="5"/>
                    </a:lnTo>
                    <a:lnTo>
                      <a:pt x="21" y="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2" name="Google Shape;1302;p29"/>
              <p:cNvSpPr/>
              <p:nvPr/>
            </p:nvSpPr>
            <p:spPr>
              <a:xfrm>
                <a:off x="5082250" y="3853475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11" y="0"/>
                    </a:moveTo>
                    <a:lnTo>
                      <a:pt x="7" y="6"/>
                    </a:lnTo>
                    <a:lnTo>
                      <a:pt x="1" y="11"/>
                    </a:lnTo>
                    <a:cubicBezTo>
                      <a:pt x="1" y="16"/>
                      <a:pt x="1" y="21"/>
                      <a:pt x="7" y="21"/>
                    </a:cubicBezTo>
                    <a:cubicBezTo>
                      <a:pt x="7" y="26"/>
                      <a:pt x="11" y="30"/>
                      <a:pt x="16" y="30"/>
                    </a:cubicBezTo>
                    <a:lnTo>
                      <a:pt x="21" y="30"/>
                    </a:lnTo>
                    <a:lnTo>
                      <a:pt x="21" y="26"/>
                    </a:lnTo>
                    <a:lnTo>
                      <a:pt x="26" y="26"/>
                    </a:lnTo>
                    <a:cubicBezTo>
                      <a:pt x="31" y="21"/>
                      <a:pt x="31" y="16"/>
                      <a:pt x="26" y="11"/>
                    </a:cubicBezTo>
                    <a:cubicBezTo>
                      <a:pt x="26" y="6"/>
                      <a:pt x="21" y="0"/>
                      <a:pt x="16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3" name="Google Shape;1303;p29"/>
              <p:cNvSpPr/>
              <p:nvPr/>
            </p:nvSpPr>
            <p:spPr>
              <a:xfrm>
                <a:off x="5073725" y="3859500"/>
                <a:ext cx="6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31" extrusionOk="0">
                    <a:moveTo>
                      <a:pt x="10" y="0"/>
                    </a:moveTo>
                    <a:lnTo>
                      <a:pt x="10" y="6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21"/>
                    </a:lnTo>
                    <a:lnTo>
                      <a:pt x="0" y="26"/>
                    </a:lnTo>
                    <a:lnTo>
                      <a:pt x="5" y="26"/>
                    </a:lnTo>
                    <a:lnTo>
                      <a:pt x="5" y="31"/>
                    </a:lnTo>
                    <a:lnTo>
                      <a:pt x="10" y="31"/>
                    </a:lnTo>
                    <a:cubicBezTo>
                      <a:pt x="21" y="31"/>
                      <a:pt x="26" y="26"/>
                      <a:pt x="26" y="16"/>
                    </a:cubicBezTo>
                    <a:cubicBezTo>
                      <a:pt x="26" y="11"/>
                      <a:pt x="21" y="0"/>
                      <a:pt x="10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4" name="Google Shape;1304;p29"/>
              <p:cNvSpPr/>
              <p:nvPr/>
            </p:nvSpPr>
            <p:spPr>
              <a:xfrm>
                <a:off x="5086775" y="3859775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11" y="0"/>
                    </a:moveTo>
                    <a:cubicBezTo>
                      <a:pt x="7" y="0"/>
                      <a:pt x="1" y="5"/>
                      <a:pt x="1" y="15"/>
                    </a:cubicBezTo>
                    <a:cubicBezTo>
                      <a:pt x="1" y="20"/>
                      <a:pt x="7" y="26"/>
                      <a:pt x="11" y="26"/>
                    </a:cubicBezTo>
                    <a:lnTo>
                      <a:pt x="21" y="26"/>
                    </a:lnTo>
                    <a:lnTo>
                      <a:pt x="21" y="20"/>
                    </a:lnTo>
                    <a:lnTo>
                      <a:pt x="26" y="20"/>
                    </a:lnTo>
                    <a:lnTo>
                      <a:pt x="26" y="10"/>
                    </a:lnTo>
                    <a:lnTo>
                      <a:pt x="26" y="5"/>
                    </a:lnTo>
                    <a:lnTo>
                      <a:pt x="21" y="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5" name="Google Shape;1305;p29"/>
              <p:cNvSpPr/>
              <p:nvPr/>
            </p:nvSpPr>
            <p:spPr>
              <a:xfrm>
                <a:off x="5070575" y="3853975"/>
                <a:ext cx="6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7" h="27" extrusionOk="0">
                    <a:moveTo>
                      <a:pt x="10" y="1"/>
                    </a:moveTo>
                    <a:cubicBezTo>
                      <a:pt x="6" y="1"/>
                      <a:pt x="1" y="6"/>
                      <a:pt x="1" y="10"/>
                    </a:cubicBezTo>
                    <a:lnTo>
                      <a:pt x="1" y="16"/>
                    </a:lnTo>
                    <a:lnTo>
                      <a:pt x="1" y="21"/>
                    </a:lnTo>
                    <a:lnTo>
                      <a:pt x="6" y="21"/>
                    </a:lnTo>
                    <a:lnTo>
                      <a:pt x="6" y="26"/>
                    </a:lnTo>
                    <a:lnTo>
                      <a:pt x="10" y="26"/>
                    </a:lnTo>
                    <a:cubicBezTo>
                      <a:pt x="21" y="26"/>
                      <a:pt x="26" y="21"/>
                      <a:pt x="26" y="16"/>
                    </a:cubicBezTo>
                    <a:lnTo>
                      <a:pt x="26" y="10"/>
                    </a:lnTo>
                    <a:lnTo>
                      <a:pt x="21" y="6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6" name="Google Shape;1306;p29"/>
              <p:cNvSpPr/>
              <p:nvPr/>
            </p:nvSpPr>
            <p:spPr>
              <a:xfrm>
                <a:off x="5065550" y="3853975"/>
                <a:ext cx="65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7" extrusionOk="0">
                    <a:moveTo>
                      <a:pt x="5" y="1"/>
                    </a:moveTo>
                    <a:lnTo>
                      <a:pt x="0" y="6"/>
                    </a:lnTo>
                    <a:lnTo>
                      <a:pt x="0" y="10"/>
                    </a:lnTo>
                    <a:lnTo>
                      <a:pt x="0" y="16"/>
                    </a:lnTo>
                    <a:lnTo>
                      <a:pt x="0" y="21"/>
                    </a:lnTo>
                    <a:lnTo>
                      <a:pt x="5" y="21"/>
                    </a:lnTo>
                    <a:lnTo>
                      <a:pt x="5" y="26"/>
                    </a:lnTo>
                    <a:lnTo>
                      <a:pt x="11" y="26"/>
                    </a:lnTo>
                    <a:cubicBezTo>
                      <a:pt x="16" y="26"/>
                      <a:pt x="16" y="26"/>
                      <a:pt x="21" y="21"/>
                    </a:cubicBezTo>
                    <a:lnTo>
                      <a:pt x="26" y="16"/>
                    </a:lnTo>
                    <a:cubicBezTo>
                      <a:pt x="21" y="6"/>
                      <a:pt x="16" y="1"/>
                      <a:pt x="11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7" name="Google Shape;1307;p29"/>
              <p:cNvSpPr/>
              <p:nvPr/>
            </p:nvSpPr>
            <p:spPr>
              <a:xfrm>
                <a:off x="5069200" y="3859250"/>
                <a:ext cx="65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7" extrusionOk="0">
                    <a:moveTo>
                      <a:pt x="5" y="1"/>
                    </a:moveTo>
                    <a:lnTo>
                      <a:pt x="5" y="6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6"/>
                    </a:lnTo>
                    <a:lnTo>
                      <a:pt x="0" y="21"/>
                    </a:lnTo>
                    <a:lnTo>
                      <a:pt x="5" y="21"/>
                    </a:lnTo>
                    <a:cubicBezTo>
                      <a:pt x="5" y="26"/>
                      <a:pt x="5" y="26"/>
                      <a:pt x="10" y="26"/>
                    </a:cubicBezTo>
                    <a:lnTo>
                      <a:pt x="21" y="26"/>
                    </a:lnTo>
                    <a:lnTo>
                      <a:pt x="26" y="21"/>
                    </a:lnTo>
                    <a:lnTo>
                      <a:pt x="26" y="16"/>
                    </a:lnTo>
                    <a:lnTo>
                      <a:pt x="26" y="10"/>
                    </a:lnTo>
                    <a:cubicBezTo>
                      <a:pt x="26" y="6"/>
                      <a:pt x="21" y="1"/>
                      <a:pt x="10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8" name="Google Shape;1308;p29"/>
              <p:cNvSpPr/>
              <p:nvPr/>
            </p:nvSpPr>
            <p:spPr>
              <a:xfrm>
                <a:off x="5074225" y="3849100"/>
                <a:ext cx="775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5" extrusionOk="0">
                    <a:moveTo>
                      <a:pt x="6" y="0"/>
                    </a:moveTo>
                    <a:lnTo>
                      <a:pt x="6" y="5"/>
                    </a:lnTo>
                    <a:lnTo>
                      <a:pt x="1" y="10"/>
                    </a:lnTo>
                    <a:lnTo>
                      <a:pt x="1" y="15"/>
                    </a:lnTo>
                    <a:lnTo>
                      <a:pt x="6" y="20"/>
                    </a:lnTo>
                    <a:lnTo>
                      <a:pt x="10" y="24"/>
                    </a:lnTo>
                    <a:lnTo>
                      <a:pt x="15" y="24"/>
                    </a:lnTo>
                    <a:cubicBezTo>
                      <a:pt x="20" y="24"/>
                      <a:pt x="26" y="24"/>
                      <a:pt x="26" y="20"/>
                    </a:cubicBezTo>
                    <a:cubicBezTo>
                      <a:pt x="31" y="15"/>
                      <a:pt x="31" y="15"/>
                      <a:pt x="31" y="10"/>
                    </a:cubicBezTo>
                    <a:lnTo>
                      <a:pt x="26" y="5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9" name="Google Shape;1309;p29"/>
              <p:cNvSpPr/>
              <p:nvPr/>
            </p:nvSpPr>
            <p:spPr>
              <a:xfrm>
                <a:off x="5070450" y="3861150"/>
                <a:ext cx="6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7" h="31" extrusionOk="0">
                    <a:moveTo>
                      <a:pt x="6" y="1"/>
                    </a:moveTo>
                    <a:lnTo>
                      <a:pt x="6" y="6"/>
                    </a:lnTo>
                    <a:lnTo>
                      <a:pt x="1" y="6"/>
                    </a:lnTo>
                    <a:lnTo>
                      <a:pt x="1" y="10"/>
                    </a:lnTo>
                    <a:lnTo>
                      <a:pt x="1" y="15"/>
                    </a:lnTo>
                    <a:cubicBezTo>
                      <a:pt x="1" y="20"/>
                      <a:pt x="1" y="25"/>
                      <a:pt x="6" y="25"/>
                    </a:cubicBezTo>
                    <a:lnTo>
                      <a:pt x="11" y="31"/>
                    </a:lnTo>
                    <a:lnTo>
                      <a:pt x="15" y="31"/>
                    </a:lnTo>
                    <a:lnTo>
                      <a:pt x="15" y="25"/>
                    </a:lnTo>
                    <a:lnTo>
                      <a:pt x="20" y="25"/>
                    </a:lnTo>
                    <a:lnTo>
                      <a:pt x="26" y="20"/>
                    </a:lnTo>
                    <a:cubicBezTo>
                      <a:pt x="26" y="20"/>
                      <a:pt x="26" y="10"/>
                      <a:pt x="20" y="6"/>
                    </a:cubicBezTo>
                    <a:lnTo>
                      <a:pt x="20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0" name="Google Shape;1310;p29"/>
              <p:cNvSpPr/>
              <p:nvPr/>
            </p:nvSpPr>
            <p:spPr>
              <a:xfrm>
                <a:off x="5063050" y="3849575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10" y="1"/>
                    </a:moveTo>
                    <a:cubicBezTo>
                      <a:pt x="5" y="1"/>
                      <a:pt x="0" y="5"/>
                      <a:pt x="0" y="11"/>
                    </a:cubicBezTo>
                    <a:lnTo>
                      <a:pt x="0" y="16"/>
                    </a:lnTo>
                    <a:cubicBezTo>
                      <a:pt x="0" y="21"/>
                      <a:pt x="5" y="26"/>
                      <a:pt x="10" y="26"/>
                    </a:cubicBezTo>
                    <a:lnTo>
                      <a:pt x="15" y="26"/>
                    </a:lnTo>
                    <a:lnTo>
                      <a:pt x="21" y="21"/>
                    </a:lnTo>
                    <a:lnTo>
                      <a:pt x="26" y="16"/>
                    </a:lnTo>
                    <a:lnTo>
                      <a:pt x="26" y="11"/>
                    </a:lnTo>
                    <a:lnTo>
                      <a:pt x="26" y="5"/>
                    </a:lnTo>
                    <a:lnTo>
                      <a:pt x="21" y="5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1" name="Google Shape;1311;p29"/>
              <p:cNvSpPr/>
              <p:nvPr/>
            </p:nvSpPr>
            <p:spPr>
              <a:xfrm>
                <a:off x="5069075" y="3854975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15" y="1"/>
                    </a:moveTo>
                    <a:cubicBezTo>
                      <a:pt x="10" y="1"/>
                      <a:pt x="0" y="7"/>
                      <a:pt x="0" y="16"/>
                    </a:cubicBezTo>
                    <a:lnTo>
                      <a:pt x="5" y="16"/>
                    </a:lnTo>
                    <a:lnTo>
                      <a:pt x="5" y="21"/>
                    </a:lnTo>
                    <a:lnTo>
                      <a:pt x="5" y="26"/>
                    </a:lnTo>
                    <a:lnTo>
                      <a:pt x="26" y="26"/>
                    </a:lnTo>
                    <a:cubicBezTo>
                      <a:pt x="31" y="21"/>
                      <a:pt x="31" y="16"/>
                      <a:pt x="31" y="11"/>
                    </a:cubicBezTo>
                    <a:lnTo>
                      <a:pt x="26" y="7"/>
                    </a:lnTo>
                    <a:lnTo>
                      <a:pt x="26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2" name="Google Shape;1312;p29"/>
              <p:cNvSpPr/>
              <p:nvPr/>
            </p:nvSpPr>
            <p:spPr>
              <a:xfrm>
                <a:off x="5068825" y="3850200"/>
                <a:ext cx="62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7" extrusionOk="0">
                    <a:moveTo>
                      <a:pt x="10" y="1"/>
                    </a:moveTo>
                    <a:lnTo>
                      <a:pt x="6" y="6"/>
                    </a:lnTo>
                    <a:lnTo>
                      <a:pt x="6" y="11"/>
                    </a:lnTo>
                    <a:lnTo>
                      <a:pt x="1" y="17"/>
                    </a:lnTo>
                    <a:lnTo>
                      <a:pt x="1" y="21"/>
                    </a:lnTo>
                    <a:lnTo>
                      <a:pt x="6" y="26"/>
                    </a:lnTo>
                    <a:lnTo>
                      <a:pt x="20" y="26"/>
                    </a:lnTo>
                    <a:lnTo>
                      <a:pt x="20" y="21"/>
                    </a:lnTo>
                    <a:lnTo>
                      <a:pt x="25" y="21"/>
                    </a:lnTo>
                    <a:lnTo>
                      <a:pt x="25" y="17"/>
                    </a:lnTo>
                    <a:lnTo>
                      <a:pt x="25" y="11"/>
                    </a:lnTo>
                    <a:lnTo>
                      <a:pt x="20" y="6"/>
                    </a:lnTo>
                    <a:cubicBezTo>
                      <a:pt x="15" y="1"/>
                      <a:pt x="15" y="1"/>
                      <a:pt x="10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3" name="Google Shape;1313;p29"/>
              <p:cNvSpPr/>
              <p:nvPr/>
            </p:nvSpPr>
            <p:spPr>
              <a:xfrm>
                <a:off x="5085650" y="3849850"/>
                <a:ext cx="675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27" h="25" extrusionOk="0">
                    <a:moveTo>
                      <a:pt x="1" y="0"/>
                    </a:moveTo>
                    <a:lnTo>
                      <a:pt x="1" y="5"/>
                    </a:lnTo>
                    <a:lnTo>
                      <a:pt x="1" y="10"/>
                    </a:lnTo>
                    <a:lnTo>
                      <a:pt x="1" y="20"/>
                    </a:lnTo>
                    <a:cubicBezTo>
                      <a:pt x="6" y="20"/>
                      <a:pt x="6" y="25"/>
                      <a:pt x="11" y="25"/>
                    </a:cubicBezTo>
                    <a:lnTo>
                      <a:pt x="15" y="25"/>
                    </a:lnTo>
                    <a:lnTo>
                      <a:pt x="21" y="20"/>
                    </a:lnTo>
                    <a:lnTo>
                      <a:pt x="26" y="15"/>
                    </a:lnTo>
                    <a:cubicBezTo>
                      <a:pt x="26" y="5"/>
                      <a:pt x="21" y="0"/>
                      <a:pt x="11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4" name="Google Shape;1314;p29"/>
              <p:cNvSpPr/>
              <p:nvPr/>
            </p:nvSpPr>
            <p:spPr>
              <a:xfrm>
                <a:off x="5093825" y="3850850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15" y="0"/>
                    </a:moveTo>
                    <a:cubicBezTo>
                      <a:pt x="15" y="5"/>
                      <a:pt x="10" y="5"/>
                      <a:pt x="10" y="5"/>
                    </a:cubicBezTo>
                    <a:lnTo>
                      <a:pt x="6" y="5"/>
                    </a:lnTo>
                    <a:lnTo>
                      <a:pt x="6" y="10"/>
                    </a:lnTo>
                    <a:lnTo>
                      <a:pt x="1" y="10"/>
                    </a:lnTo>
                    <a:cubicBezTo>
                      <a:pt x="1" y="15"/>
                      <a:pt x="1" y="21"/>
                      <a:pt x="6" y="26"/>
                    </a:cubicBezTo>
                    <a:cubicBezTo>
                      <a:pt x="6" y="30"/>
                      <a:pt x="10" y="30"/>
                      <a:pt x="15" y="30"/>
                    </a:cubicBezTo>
                    <a:cubicBezTo>
                      <a:pt x="20" y="30"/>
                      <a:pt x="20" y="30"/>
                      <a:pt x="26" y="26"/>
                    </a:cubicBezTo>
                    <a:lnTo>
                      <a:pt x="31" y="21"/>
                    </a:lnTo>
                    <a:cubicBezTo>
                      <a:pt x="31" y="15"/>
                      <a:pt x="26" y="10"/>
                      <a:pt x="26" y="5"/>
                    </a:cubicBezTo>
                    <a:cubicBezTo>
                      <a:pt x="20" y="5"/>
                      <a:pt x="20" y="0"/>
                      <a:pt x="15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5" name="Google Shape;1315;p29"/>
              <p:cNvSpPr/>
              <p:nvPr/>
            </p:nvSpPr>
            <p:spPr>
              <a:xfrm>
                <a:off x="5086650" y="3854725"/>
                <a:ext cx="6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7" h="27" extrusionOk="0">
                    <a:moveTo>
                      <a:pt x="6" y="1"/>
                    </a:moveTo>
                    <a:lnTo>
                      <a:pt x="1" y="6"/>
                    </a:lnTo>
                    <a:lnTo>
                      <a:pt x="1" y="11"/>
                    </a:lnTo>
                    <a:cubicBezTo>
                      <a:pt x="1" y="17"/>
                      <a:pt x="6" y="21"/>
                      <a:pt x="12" y="26"/>
                    </a:cubicBezTo>
                    <a:lnTo>
                      <a:pt x="16" y="26"/>
                    </a:lnTo>
                    <a:lnTo>
                      <a:pt x="21" y="21"/>
                    </a:lnTo>
                    <a:lnTo>
                      <a:pt x="26" y="17"/>
                    </a:lnTo>
                    <a:cubicBezTo>
                      <a:pt x="26" y="11"/>
                      <a:pt x="26" y="1"/>
                      <a:pt x="16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6" name="Google Shape;1316;p29"/>
              <p:cNvSpPr/>
              <p:nvPr/>
            </p:nvSpPr>
            <p:spPr>
              <a:xfrm>
                <a:off x="5083150" y="3850600"/>
                <a:ext cx="62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31" extrusionOk="0">
                    <a:moveTo>
                      <a:pt x="6" y="1"/>
                    </a:moveTo>
                    <a:lnTo>
                      <a:pt x="6" y="5"/>
                    </a:lnTo>
                    <a:cubicBezTo>
                      <a:pt x="1" y="5"/>
                      <a:pt x="1" y="5"/>
                      <a:pt x="1" y="10"/>
                    </a:cubicBezTo>
                    <a:lnTo>
                      <a:pt x="1" y="20"/>
                    </a:lnTo>
                    <a:lnTo>
                      <a:pt x="1" y="25"/>
                    </a:lnTo>
                    <a:lnTo>
                      <a:pt x="6" y="25"/>
                    </a:lnTo>
                    <a:lnTo>
                      <a:pt x="10" y="31"/>
                    </a:lnTo>
                    <a:cubicBezTo>
                      <a:pt x="15" y="31"/>
                      <a:pt x="20" y="25"/>
                      <a:pt x="20" y="20"/>
                    </a:cubicBezTo>
                    <a:cubicBezTo>
                      <a:pt x="20" y="20"/>
                      <a:pt x="25" y="15"/>
                      <a:pt x="20" y="15"/>
                    </a:cubicBezTo>
                    <a:cubicBezTo>
                      <a:pt x="20" y="5"/>
                      <a:pt x="15" y="1"/>
                      <a:pt x="10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7" name="Google Shape;1317;p29"/>
              <p:cNvSpPr/>
              <p:nvPr/>
            </p:nvSpPr>
            <p:spPr>
              <a:xfrm>
                <a:off x="5083000" y="3856375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7" y="0"/>
                    </a:moveTo>
                    <a:lnTo>
                      <a:pt x="7" y="5"/>
                    </a:lnTo>
                    <a:lnTo>
                      <a:pt x="7" y="11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7" y="16"/>
                    </a:lnTo>
                    <a:lnTo>
                      <a:pt x="7" y="21"/>
                    </a:lnTo>
                    <a:lnTo>
                      <a:pt x="7" y="25"/>
                    </a:lnTo>
                    <a:lnTo>
                      <a:pt x="16" y="25"/>
                    </a:lnTo>
                    <a:cubicBezTo>
                      <a:pt x="21" y="25"/>
                      <a:pt x="26" y="21"/>
                      <a:pt x="26" y="16"/>
                    </a:cubicBezTo>
                    <a:lnTo>
                      <a:pt x="31" y="16"/>
                    </a:lnTo>
                    <a:lnTo>
                      <a:pt x="26" y="11"/>
                    </a:lnTo>
                    <a:lnTo>
                      <a:pt x="26" y="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8" name="Google Shape;1318;p29"/>
              <p:cNvSpPr/>
              <p:nvPr/>
            </p:nvSpPr>
            <p:spPr>
              <a:xfrm>
                <a:off x="5082775" y="3851950"/>
                <a:ext cx="1000" cy="8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32" extrusionOk="0">
                    <a:moveTo>
                      <a:pt x="16" y="1"/>
                    </a:moveTo>
                    <a:cubicBezTo>
                      <a:pt x="10" y="1"/>
                      <a:pt x="5" y="7"/>
                      <a:pt x="5" y="7"/>
                    </a:cubicBezTo>
                    <a:cubicBezTo>
                      <a:pt x="0" y="12"/>
                      <a:pt x="0" y="17"/>
                      <a:pt x="0" y="21"/>
                    </a:cubicBezTo>
                    <a:lnTo>
                      <a:pt x="5" y="21"/>
                    </a:lnTo>
                    <a:lnTo>
                      <a:pt x="5" y="26"/>
                    </a:lnTo>
                    <a:lnTo>
                      <a:pt x="21" y="26"/>
                    </a:lnTo>
                    <a:lnTo>
                      <a:pt x="21" y="31"/>
                    </a:lnTo>
                    <a:lnTo>
                      <a:pt x="25" y="31"/>
                    </a:lnTo>
                    <a:cubicBezTo>
                      <a:pt x="35" y="31"/>
                      <a:pt x="40" y="26"/>
                      <a:pt x="40" y="17"/>
                    </a:cubicBezTo>
                    <a:lnTo>
                      <a:pt x="35" y="12"/>
                    </a:lnTo>
                    <a:lnTo>
                      <a:pt x="35" y="7"/>
                    </a:lnTo>
                    <a:lnTo>
                      <a:pt x="30" y="7"/>
                    </a:lnTo>
                    <a:lnTo>
                      <a:pt x="25" y="1"/>
                    </a:lnTo>
                    <a:cubicBezTo>
                      <a:pt x="25" y="1"/>
                      <a:pt x="21" y="1"/>
                      <a:pt x="21" y="7"/>
                    </a:cubicBezTo>
                    <a:lnTo>
                      <a:pt x="16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9" name="Google Shape;1319;p29"/>
              <p:cNvSpPr/>
              <p:nvPr/>
            </p:nvSpPr>
            <p:spPr>
              <a:xfrm>
                <a:off x="5079500" y="3846450"/>
                <a:ext cx="675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27" h="28" extrusionOk="0">
                    <a:moveTo>
                      <a:pt x="11" y="0"/>
                    </a:moveTo>
                    <a:cubicBezTo>
                      <a:pt x="6" y="0"/>
                      <a:pt x="1" y="5"/>
                      <a:pt x="1" y="16"/>
                    </a:cubicBezTo>
                    <a:lnTo>
                      <a:pt x="1" y="21"/>
                    </a:lnTo>
                    <a:cubicBezTo>
                      <a:pt x="4" y="24"/>
                      <a:pt x="8" y="27"/>
                      <a:pt x="11" y="27"/>
                    </a:cubicBezTo>
                    <a:cubicBezTo>
                      <a:pt x="13" y="27"/>
                      <a:pt x="14" y="27"/>
                      <a:pt x="15" y="25"/>
                    </a:cubicBezTo>
                    <a:lnTo>
                      <a:pt x="20" y="25"/>
                    </a:lnTo>
                    <a:lnTo>
                      <a:pt x="26" y="21"/>
                    </a:lnTo>
                    <a:lnTo>
                      <a:pt x="26" y="5"/>
                    </a:lnTo>
                    <a:cubicBezTo>
                      <a:pt x="20" y="5"/>
                      <a:pt x="15" y="0"/>
                      <a:pt x="11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0" name="Google Shape;1320;p29"/>
              <p:cNvSpPr/>
              <p:nvPr/>
            </p:nvSpPr>
            <p:spPr>
              <a:xfrm>
                <a:off x="5083525" y="3851475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5" y="1"/>
                    </a:moveTo>
                    <a:lnTo>
                      <a:pt x="0" y="5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0" y="20"/>
                    </a:lnTo>
                    <a:lnTo>
                      <a:pt x="5" y="26"/>
                    </a:lnTo>
                    <a:lnTo>
                      <a:pt x="21" y="26"/>
                    </a:lnTo>
                    <a:lnTo>
                      <a:pt x="21" y="20"/>
                    </a:lnTo>
                    <a:cubicBezTo>
                      <a:pt x="26" y="15"/>
                      <a:pt x="26" y="10"/>
                      <a:pt x="21" y="10"/>
                    </a:cubicBezTo>
                    <a:cubicBezTo>
                      <a:pt x="21" y="5"/>
                      <a:pt x="16" y="1"/>
                      <a:pt x="16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1" name="Google Shape;1321;p29"/>
              <p:cNvSpPr/>
              <p:nvPr/>
            </p:nvSpPr>
            <p:spPr>
              <a:xfrm>
                <a:off x="5090175" y="3854725"/>
                <a:ext cx="800" cy="800"/>
              </a:xfrm>
              <a:custGeom>
                <a:avLst/>
                <a:gdLst/>
                <a:ahLst/>
                <a:cxnLst/>
                <a:rect l="l" t="t" r="r" b="b"/>
                <a:pathLst>
                  <a:path w="32" h="32" extrusionOk="0">
                    <a:moveTo>
                      <a:pt x="15" y="1"/>
                    </a:moveTo>
                    <a:lnTo>
                      <a:pt x="11" y="6"/>
                    </a:lnTo>
                    <a:cubicBezTo>
                      <a:pt x="6" y="6"/>
                      <a:pt x="6" y="11"/>
                      <a:pt x="1" y="17"/>
                    </a:cubicBezTo>
                    <a:cubicBezTo>
                      <a:pt x="1" y="21"/>
                      <a:pt x="6" y="26"/>
                      <a:pt x="11" y="26"/>
                    </a:cubicBezTo>
                    <a:lnTo>
                      <a:pt x="11" y="31"/>
                    </a:lnTo>
                    <a:lnTo>
                      <a:pt x="21" y="31"/>
                    </a:lnTo>
                    <a:lnTo>
                      <a:pt x="21" y="26"/>
                    </a:lnTo>
                    <a:lnTo>
                      <a:pt x="26" y="26"/>
                    </a:lnTo>
                    <a:lnTo>
                      <a:pt x="31" y="21"/>
                    </a:lnTo>
                    <a:lnTo>
                      <a:pt x="31" y="17"/>
                    </a:lnTo>
                    <a:cubicBezTo>
                      <a:pt x="31" y="6"/>
                      <a:pt x="26" y="1"/>
                      <a:pt x="21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2" name="Google Shape;1322;p29"/>
              <p:cNvSpPr/>
              <p:nvPr/>
            </p:nvSpPr>
            <p:spPr>
              <a:xfrm>
                <a:off x="5086300" y="3856250"/>
                <a:ext cx="6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31" extrusionOk="0">
                    <a:moveTo>
                      <a:pt x="10" y="0"/>
                    </a:moveTo>
                    <a:cubicBezTo>
                      <a:pt x="10" y="5"/>
                      <a:pt x="5" y="5"/>
                      <a:pt x="5" y="5"/>
                    </a:cubicBezTo>
                    <a:lnTo>
                      <a:pt x="0" y="5"/>
                    </a:lnTo>
                    <a:lnTo>
                      <a:pt x="0" y="10"/>
                    </a:lnTo>
                    <a:lnTo>
                      <a:pt x="0" y="16"/>
                    </a:lnTo>
                    <a:lnTo>
                      <a:pt x="0" y="21"/>
                    </a:lnTo>
                    <a:lnTo>
                      <a:pt x="0" y="26"/>
                    </a:lnTo>
                    <a:lnTo>
                      <a:pt x="5" y="26"/>
                    </a:lnTo>
                    <a:lnTo>
                      <a:pt x="5" y="30"/>
                    </a:lnTo>
                    <a:lnTo>
                      <a:pt x="10" y="30"/>
                    </a:lnTo>
                    <a:cubicBezTo>
                      <a:pt x="15" y="30"/>
                      <a:pt x="20" y="26"/>
                      <a:pt x="20" y="26"/>
                    </a:cubicBezTo>
                    <a:cubicBezTo>
                      <a:pt x="26" y="21"/>
                      <a:pt x="26" y="21"/>
                      <a:pt x="26" y="16"/>
                    </a:cubicBezTo>
                    <a:lnTo>
                      <a:pt x="26" y="10"/>
                    </a:lnTo>
                    <a:lnTo>
                      <a:pt x="20" y="10"/>
                    </a:lnTo>
                    <a:cubicBezTo>
                      <a:pt x="20" y="5"/>
                      <a:pt x="15" y="0"/>
                      <a:pt x="10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3" name="Google Shape;1323;p29"/>
              <p:cNvSpPr/>
              <p:nvPr/>
            </p:nvSpPr>
            <p:spPr>
              <a:xfrm>
                <a:off x="5086025" y="3846325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16" y="0"/>
                    </a:moveTo>
                    <a:cubicBezTo>
                      <a:pt x="11" y="0"/>
                      <a:pt x="0" y="5"/>
                      <a:pt x="0" y="10"/>
                    </a:cubicBezTo>
                    <a:lnTo>
                      <a:pt x="0" y="15"/>
                    </a:lnTo>
                    <a:lnTo>
                      <a:pt x="0" y="21"/>
                    </a:lnTo>
                    <a:lnTo>
                      <a:pt x="6" y="21"/>
                    </a:lnTo>
                    <a:lnTo>
                      <a:pt x="6" y="26"/>
                    </a:lnTo>
                    <a:lnTo>
                      <a:pt x="16" y="26"/>
                    </a:lnTo>
                    <a:cubicBezTo>
                      <a:pt x="21" y="26"/>
                      <a:pt x="21" y="26"/>
                      <a:pt x="26" y="21"/>
                    </a:cubicBezTo>
                    <a:cubicBezTo>
                      <a:pt x="26" y="21"/>
                      <a:pt x="31" y="15"/>
                      <a:pt x="26" y="10"/>
                    </a:cubicBezTo>
                    <a:lnTo>
                      <a:pt x="26" y="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4" name="Google Shape;1324;p29"/>
              <p:cNvSpPr/>
              <p:nvPr/>
            </p:nvSpPr>
            <p:spPr>
              <a:xfrm>
                <a:off x="5085550" y="3852875"/>
                <a:ext cx="650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5" extrusionOk="0">
                    <a:moveTo>
                      <a:pt x="10" y="0"/>
                    </a:moveTo>
                    <a:lnTo>
                      <a:pt x="5" y="5"/>
                    </a:lnTo>
                    <a:lnTo>
                      <a:pt x="0" y="5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5" y="19"/>
                    </a:lnTo>
                    <a:lnTo>
                      <a:pt x="5" y="24"/>
                    </a:lnTo>
                    <a:lnTo>
                      <a:pt x="25" y="24"/>
                    </a:lnTo>
                    <a:lnTo>
                      <a:pt x="25" y="19"/>
                    </a:lnTo>
                    <a:lnTo>
                      <a:pt x="25" y="15"/>
                    </a:lnTo>
                    <a:lnTo>
                      <a:pt x="25" y="5"/>
                    </a:lnTo>
                    <a:cubicBezTo>
                      <a:pt x="19" y="0"/>
                      <a:pt x="15" y="0"/>
                      <a:pt x="10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5" name="Google Shape;1325;p29"/>
              <p:cNvSpPr/>
              <p:nvPr/>
            </p:nvSpPr>
            <p:spPr>
              <a:xfrm>
                <a:off x="5088425" y="3852475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11" y="0"/>
                    </a:moveTo>
                    <a:cubicBezTo>
                      <a:pt x="6" y="0"/>
                      <a:pt x="1" y="5"/>
                      <a:pt x="1" y="10"/>
                    </a:cubicBezTo>
                    <a:lnTo>
                      <a:pt x="1" y="16"/>
                    </a:lnTo>
                    <a:lnTo>
                      <a:pt x="1" y="21"/>
                    </a:lnTo>
                    <a:lnTo>
                      <a:pt x="6" y="21"/>
                    </a:lnTo>
                    <a:cubicBezTo>
                      <a:pt x="6" y="26"/>
                      <a:pt x="11" y="26"/>
                      <a:pt x="15" y="26"/>
                    </a:cubicBezTo>
                    <a:cubicBezTo>
                      <a:pt x="15" y="26"/>
                      <a:pt x="20" y="26"/>
                      <a:pt x="25" y="21"/>
                    </a:cubicBezTo>
                    <a:lnTo>
                      <a:pt x="25" y="5"/>
                    </a:lnTo>
                    <a:lnTo>
                      <a:pt x="20" y="5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6" name="Google Shape;1326;p29"/>
              <p:cNvSpPr/>
              <p:nvPr/>
            </p:nvSpPr>
            <p:spPr>
              <a:xfrm>
                <a:off x="5080275" y="3848350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10" y="0"/>
                    </a:moveTo>
                    <a:lnTo>
                      <a:pt x="5" y="5"/>
                    </a:lnTo>
                    <a:lnTo>
                      <a:pt x="0" y="10"/>
                    </a:lnTo>
                    <a:lnTo>
                      <a:pt x="0" y="15"/>
                    </a:lnTo>
                    <a:cubicBezTo>
                      <a:pt x="0" y="19"/>
                      <a:pt x="0" y="19"/>
                      <a:pt x="5" y="24"/>
                    </a:cubicBezTo>
                    <a:lnTo>
                      <a:pt x="10" y="30"/>
                    </a:lnTo>
                    <a:lnTo>
                      <a:pt x="14" y="30"/>
                    </a:lnTo>
                    <a:cubicBezTo>
                      <a:pt x="19" y="30"/>
                      <a:pt x="19" y="30"/>
                      <a:pt x="25" y="24"/>
                    </a:cubicBezTo>
                    <a:lnTo>
                      <a:pt x="25" y="15"/>
                    </a:lnTo>
                    <a:lnTo>
                      <a:pt x="30" y="15"/>
                    </a:lnTo>
                    <a:lnTo>
                      <a:pt x="30" y="10"/>
                    </a:lnTo>
                    <a:lnTo>
                      <a:pt x="25" y="10"/>
                    </a:lnTo>
                    <a:lnTo>
                      <a:pt x="25" y="5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7" name="Google Shape;1327;p29"/>
              <p:cNvSpPr/>
              <p:nvPr/>
            </p:nvSpPr>
            <p:spPr>
              <a:xfrm>
                <a:off x="5080500" y="3851725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16" y="0"/>
                    </a:moveTo>
                    <a:cubicBezTo>
                      <a:pt x="10" y="0"/>
                      <a:pt x="5" y="5"/>
                      <a:pt x="5" y="5"/>
                    </a:cubicBezTo>
                    <a:cubicBezTo>
                      <a:pt x="1" y="10"/>
                      <a:pt x="1" y="16"/>
                      <a:pt x="1" y="21"/>
                    </a:cubicBezTo>
                    <a:lnTo>
                      <a:pt x="1" y="26"/>
                    </a:lnTo>
                    <a:lnTo>
                      <a:pt x="5" y="26"/>
                    </a:lnTo>
                    <a:cubicBezTo>
                      <a:pt x="5" y="30"/>
                      <a:pt x="10" y="30"/>
                      <a:pt x="16" y="30"/>
                    </a:cubicBezTo>
                    <a:cubicBezTo>
                      <a:pt x="21" y="30"/>
                      <a:pt x="26" y="26"/>
                      <a:pt x="26" y="21"/>
                    </a:cubicBezTo>
                    <a:cubicBezTo>
                      <a:pt x="31" y="16"/>
                      <a:pt x="31" y="10"/>
                      <a:pt x="26" y="5"/>
                    </a:cubicBezTo>
                    <a:lnTo>
                      <a:pt x="21" y="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8" name="Google Shape;1328;p29"/>
              <p:cNvSpPr/>
              <p:nvPr/>
            </p:nvSpPr>
            <p:spPr>
              <a:xfrm>
                <a:off x="5080375" y="3854375"/>
                <a:ext cx="675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27" h="25" extrusionOk="0">
                    <a:moveTo>
                      <a:pt x="6" y="0"/>
                    </a:moveTo>
                    <a:lnTo>
                      <a:pt x="6" y="5"/>
                    </a:lnTo>
                    <a:lnTo>
                      <a:pt x="1" y="5"/>
                    </a:lnTo>
                    <a:lnTo>
                      <a:pt x="1" y="10"/>
                    </a:lnTo>
                    <a:cubicBezTo>
                      <a:pt x="1" y="15"/>
                      <a:pt x="1" y="20"/>
                      <a:pt x="6" y="20"/>
                    </a:cubicBezTo>
                    <a:cubicBezTo>
                      <a:pt x="6" y="25"/>
                      <a:pt x="10" y="25"/>
                      <a:pt x="15" y="25"/>
                    </a:cubicBezTo>
                    <a:cubicBezTo>
                      <a:pt x="15" y="25"/>
                      <a:pt x="21" y="25"/>
                      <a:pt x="26" y="20"/>
                    </a:cubicBezTo>
                    <a:lnTo>
                      <a:pt x="26" y="10"/>
                    </a:lnTo>
                    <a:lnTo>
                      <a:pt x="26" y="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9" name="Google Shape;1329;p29"/>
              <p:cNvSpPr/>
              <p:nvPr/>
            </p:nvSpPr>
            <p:spPr>
              <a:xfrm>
                <a:off x="5082875" y="3858900"/>
                <a:ext cx="675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27" h="25" extrusionOk="0">
                    <a:moveTo>
                      <a:pt x="6" y="0"/>
                    </a:moveTo>
                    <a:lnTo>
                      <a:pt x="1" y="5"/>
                    </a:lnTo>
                    <a:lnTo>
                      <a:pt x="1" y="10"/>
                    </a:lnTo>
                    <a:lnTo>
                      <a:pt x="1" y="15"/>
                    </a:lnTo>
                    <a:lnTo>
                      <a:pt x="1" y="20"/>
                    </a:lnTo>
                    <a:lnTo>
                      <a:pt x="6" y="20"/>
                    </a:lnTo>
                    <a:lnTo>
                      <a:pt x="12" y="24"/>
                    </a:lnTo>
                    <a:lnTo>
                      <a:pt x="17" y="24"/>
                    </a:lnTo>
                    <a:cubicBezTo>
                      <a:pt x="26" y="20"/>
                      <a:pt x="26" y="15"/>
                      <a:pt x="26" y="10"/>
                    </a:cubicBezTo>
                    <a:lnTo>
                      <a:pt x="26" y="5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0" name="Google Shape;1330;p29"/>
              <p:cNvSpPr/>
              <p:nvPr/>
            </p:nvSpPr>
            <p:spPr>
              <a:xfrm>
                <a:off x="5086650" y="3848200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12" y="0"/>
                    </a:moveTo>
                    <a:cubicBezTo>
                      <a:pt x="6" y="0"/>
                      <a:pt x="1" y="11"/>
                      <a:pt x="1" y="16"/>
                    </a:cubicBezTo>
                    <a:cubicBezTo>
                      <a:pt x="1" y="25"/>
                      <a:pt x="6" y="30"/>
                      <a:pt x="12" y="30"/>
                    </a:cubicBezTo>
                    <a:lnTo>
                      <a:pt x="21" y="30"/>
                    </a:lnTo>
                    <a:lnTo>
                      <a:pt x="21" y="25"/>
                    </a:lnTo>
                    <a:cubicBezTo>
                      <a:pt x="31" y="16"/>
                      <a:pt x="26" y="11"/>
                      <a:pt x="21" y="6"/>
                    </a:cubicBezTo>
                    <a:lnTo>
                      <a:pt x="16" y="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1" name="Google Shape;1331;p29"/>
              <p:cNvSpPr/>
              <p:nvPr/>
            </p:nvSpPr>
            <p:spPr>
              <a:xfrm>
                <a:off x="5079400" y="3853850"/>
                <a:ext cx="62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7" extrusionOk="0">
                    <a:moveTo>
                      <a:pt x="0" y="1"/>
                    </a:moveTo>
                    <a:lnTo>
                      <a:pt x="0" y="15"/>
                    </a:lnTo>
                    <a:cubicBezTo>
                      <a:pt x="0" y="15"/>
                      <a:pt x="0" y="21"/>
                      <a:pt x="5" y="26"/>
                    </a:cubicBezTo>
                    <a:lnTo>
                      <a:pt x="19" y="26"/>
                    </a:lnTo>
                    <a:cubicBezTo>
                      <a:pt x="24" y="21"/>
                      <a:pt x="24" y="11"/>
                      <a:pt x="24" y="6"/>
                    </a:cubicBezTo>
                    <a:cubicBezTo>
                      <a:pt x="19" y="1"/>
                      <a:pt x="15" y="1"/>
                      <a:pt x="10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2" name="Google Shape;1332;p29"/>
              <p:cNvSpPr/>
              <p:nvPr/>
            </p:nvSpPr>
            <p:spPr>
              <a:xfrm>
                <a:off x="5081900" y="3847075"/>
                <a:ext cx="6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31" extrusionOk="0">
                    <a:moveTo>
                      <a:pt x="5" y="0"/>
                    </a:moveTo>
                    <a:lnTo>
                      <a:pt x="5" y="5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1"/>
                    </a:lnTo>
                    <a:lnTo>
                      <a:pt x="0" y="26"/>
                    </a:lnTo>
                    <a:lnTo>
                      <a:pt x="5" y="26"/>
                    </a:lnTo>
                    <a:lnTo>
                      <a:pt x="10" y="31"/>
                    </a:lnTo>
                    <a:cubicBezTo>
                      <a:pt x="21" y="31"/>
                      <a:pt x="21" y="26"/>
                      <a:pt x="25" y="26"/>
                    </a:cubicBezTo>
                    <a:lnTo>
                      <a:pt x="25" y="10"/>
                    </a:lnTo>
                    <a:lnTo>
                      <a:pt x="25" y="5"/>
                    </a:lnTo>
                    <a:lnTo>
                      <a:pt x="21" y="5"/>
                    </a:lnTo>
                    <a:cubicBezTo>
                      <a:pt x="15" y="0"/>
                      <a:pt x="15" y="0"/>
                      <a:pt x="10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3" name="Google Shape;1333;p29"/>
              <p:cNvSpPr/>
              <p:nvPr/>
            </p:nvSpPr>
            <p:spPr>
              <a:xfrm>
                <a:off x="5080150" y="3853100"/>
                <a:ext cx="62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7" extrusionOk="0">
                    <a:moveTo>
                      <a:pt x="5" y="1"/>
                    </a:moveTo>
                    <a:lnTo>
                      <a:pt x="5" y="6"/>
                    </a:lnTo>
                    <a:cubicBezTo>
                      <a:pt x="5" y="6"/>
                      <a:pt x="0" y="6"/>
                      <a:pt x="0" y="10"/>
                    </a:cubicBezTo>
                    <a:lnTo>
                      <a:pt x="0" y="15"/>
                    </a:lnTo>
                    <a:lnTo>
                      <a:pt x="5" y="21"/>
                    </a:lnTo>
                    <a:lnTo>
                      <a:pt x="10" y="26"/>
                    </a:lnTo>
                    <a:lnTo>
                      <a:pt x="19" y="26"/>
                    </a:lnTo>
                    <a:lnTo>
                      <a:pt x="19" y="21"/>
                    </a:lnTo>
                    <a:lnTo>
                      <a:pt x="24" y="21"/>
                    </a:lnTo>
                    <a:lnTo>
                      <a:pt x="24" y="15"/>
                    </a:lnTo>
                    <a:lnTo>
                      <a:pt x="24" y="10"/>
                    </a:lnTo>
                    <a:lnTo>
                      <a:pt x="24" y="6"/>
                    </a:lnTo>
                    <a:lnTo>
                      <a:pt x="19" y="6"/>
                    </a:lnTo>
                    <a:lnTo>
                      <a:pt x="19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4" name="Google Shape;1334;p29"/>
              <p:cNvSpPr/>
              <p:nvPr/>
            </p:nvSpPr>
            <p:spPr>
              <a:xfrm>
                <a:off x="5081250" y="3852875"/>
                <a:ext cx="6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7" h="31" extrusionOk="0">
                    <a:moveTo>
                      <a:pt x="10" y="0"/>
                    </a:moveTo>
                    <a:cubicBezTo>
                      <a:pt x="10" y="0"/>
                      <a:pt x="6" y="5"/>
                      <a:pt x="1" y="10"/>
                    </a:cubicBezTo>
                    <a:lnTo>
                      <a:pt x="1" y="15"/>
                    </a:lnTo>
                    <a:lnTo>
                      <a:pt x="1" y="19"/>
                    </a:lnTo>
                    <a:lnTo>
                      <a:pt x="1" y="24"/>
                    </a:lnTo>
                    <a:lnTo>
                      <a:pt x="6" y="24"/>
                    </a:lnTo>
                    <a:lnTo>
                      <a:pt x="10" y="30"/>
                    </a:lnTo>
                    <a:cubicBezTo>
                      <a:pt x="17" y="30"/>
                      <a:pt x="21" y="24"/>
                      <a:pt x="26" y="24"/>
                    </a:cubicBezTo>
                    <a:lnTo>
                      <a:pt x="26" y="10"/>
                    </a:lnTo>
                    <a:lnTo>
                      <a:pt x="26" y="5"/>
                    </a:lnTo>
                    <a:lnTo>
                      <a:pt x="21" y="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5" name="Google Shape;1335;p29"/>
              <p:cNvSpPr/>
              <p:nvPr/>
            </p:nvSpPr>
            <p:spPr>
              <a:xfrm>
                <a:off x="5079875" y="3852350"/>
                <a:ext cx="90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6" h="26" extrusionOk="0">
                    <a:moveTo>
                      <a:pt x="11" y="1"/>
                    </a:moveTo>
                    <a:lnTo>
                      <a:pt x="11" y="5"/>
                    </a:lnTo>
                    <a:lnTo>
                      <a:pt x="5" y="5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5" y="21"/>
                    </a:lnTo>
                    <a:lnTo>
                      <a:pt x="5" y="26"/>
                    </a:lnTo>
                    <a:lnTo>
                      <a:pt x="26" y="26"/>
                    </a:lnTo>
                    <a:lnTo>
                      <a:pt x="26" y="21"/>
                    </a:lnTo>
                    <a:lnTo>
                      <a:pt x="30" y="21"/>
                    </a:lnTo>
                    <a:cubicBezTo>
                      <a:pt x="30" y="21"/>
                      <a:pt x="35" y="10"/>
                      <a:pt x="30" y="5"/>
                    </a:cubicBezTo>
                    <a:cubicBezTo>
                      <a:pt x="30" y="1"/>
                      <a:pt x="26" y="1"/>
                      <a:pt x="21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6" name="Google Shape;1336;p29"/>
              <p:cNvSpPr/>
              <p:nvPr/>
            </p:nvSpPr>
            <p:spPr>
              <a:xfrm>
                <a:off x="5079750" y="3850100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5" y="0"/>
                    </a:moveTo>
                    <a:lnTo>
                      <a:pt x="5" y="5"/>
                    </a:lnTo>
                    <a:lnTo>
                      <a:pt x="1" y="5"/>
                    </a:lnTo>
                    <a:lnTo>
                      <a:pt x="1" y="10"/>
                    </a:lnTo>
                    <a:lnTo>
                      <a:pt x="1" y="15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21" y="25"/>
                    </a:lnTo>
                    <a:lnTo>
                      <a:pt x="21" y="21"/>
                    </a:lnTo>
                    <a:cubicBezTo>
                      <a:pt x="21" y="21"/>
                      <a:pt x="26" y="21"/>
                      <a:pt x="26" y="15"/>
                    </a:cubicBezTo>
                    <a:lnTo>
                      <a:pt x="21" y="10"/>
                    </a:lnTo>
                    <a:lnTo>
                      <a:pt x="21" y="5"/>
                    </a:lnTo>
                    <a:cubicBezTo>
                      <a:pt x="16" y="5"/>
                      <a:pt x="16" y="0"/>
                      <a:pt x="16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7" name="Google Shape;1337;p29"/>
              <p:cNvSpPr/>
              <p:nvPr/>
            </p:nvSpPr>
            <p:spPr>
              <a:xfrm>
                <a:off x="5081150" y="3855500"/>
                <a:ext cx="8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5" h="31" extrusionOk="0">
                    <a:moveTo>
                      <a:pt x="14" y="0"/>
                    </a:moveTo>
                    <a:cubicBezTo>
                      <a:pt x="5" y="0"/>
                      <a:pt x="0" y="5"/>
                      <a:pt x="0" y="16"/>
                    </a:cubicBezTo>
                    <a:lnTo>
                      <a:pt x="0" y="21"/>
                    </a:lnTo>
                    <a:lnTo>
                      <a:pt x="0" y="25"/>
                    </a:lnTo>
                    <a:lnTo>
                      <a:pt x="5" y="25"/>
                    </a:lnTo>
                    <a:lnTo>
                      <a:pt x="10" y="30"/>
                    </a:lnTo>
                    <a:cubicBezTo>
                      <a:pt x="14" y="30"/>
                      <a:pt x="21" y="25"/>
                      <a:pt x="21" y="25"/>
                    </a:cubicBezTo>
                    <a:lnTo>
                      <a:pt x="25" y="25"/>
                    </a:lnTo>
                    <a:cubicBezTo>
                      <a:pt x="30" y="21"/>
                      <a:pt x="35" y="16"/>
                      <a:pt x="35" y="10"/>
                    </a:cubicBezTo>
                    <a:lnTo>
                      <a:pt x="35" y="5"/>
                    </a:lnTo>
                    <a:lnTo>
                      <a:pt x="30" y="5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8" name="Google Shape;1338;p29"/>
              <p:cNvSpPr/>
              <p:nvPr/>
            </p:nvSpPr>
            <p:spPr>
              <a:xfrm>
                <a:off x="5082875" y="3854500"/>
                <a:ext cx="80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2" h="26" extrusionOk="0">
                    <a:moveTo>
                      <a:pt x="17" y="0"/>
                    </a:moveTo>
                    <a:cubicBezTo>
                      <a:pt x="12" y="0"/>
                      <a:pt x="6" y="0"/>
                      <a:pt x="6" y="5"/>
                    </a:cubicBezTo>
                    <a:cubicBezTo>
                      <a:pt x="1" y="5"/>
                      <a:pt x="1" y="10"/>
                      <a:pt x="1" y="15"/>
                    </a:cubicBezTo>
                    <a:cubicBezTo>
                      <a:pt x="6" y="20"/>
                      <a:pt x="6" y="20"/>
                      <a:pt x="6" y="26"/>
                    </a:cubicBezTo>
                    <a:lnTo>
                      <a:pt x="17" y="26"/>
                    </a:lnTo>
                    <a:cubicBezTo>
                      <a:pt x="21" y="26"/>
                      <a:pt x="21" y="26"/>
                      <a:pt x="26" y="20"/>
                    </a:cubicBezTo>
                    <a:cubicBezTo>
                      <a:pt x="31" y="15"/>
                      <a:pt x="31" y="10"/>
                      <a:pt x="26" y="5"/>
                    </a:cubicBezTo>
                    <a:cubicBezTo>
                      <a:pt x="26" y="0"/>
                      <a:pt x="21" y="0"/>
                      <a:pt x="17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9" name="Google Shape;1339;p29"/>
              <p:cNvSpPr/>
              <p:nvPr/>
            </p:nvSpPr>
            <p:spPr>
              <a:xfrm>
                <a:off x="5084400" y="3848575"/>
                <a:ext cx="65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7" extrusionOk="0">
                    <a:moveTo>
                      <a:pt x="5" y="1"/>
                    </a:moveTo>
                    <a:lnTo>
                      <a:pt x="5" y="6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5" y="21"/>
                    </a:lnTo>
                    <a:lnTo>
                      <a:pt x="5" y="26"/>
                    </a:lnTo>
                    <a:lnTo>
                      <a:pt x="16" y="26"/>
                    </a:lnTo>
                    <a:lnTo>
                      <a:pt x="21" y="21"/>
                    </a:lnTo>
                    <a:lnTo>
                      <a:pt x="26" y="21"/>
                    </a:lnTo>
                    <a:lnTo>
                      <a:pt x="26" y="15"/>
                    </a:lnTo>
                    <a:lnTo>
                      <a:pt x="26" y="10"/>
                    </a:lnTo>
                    <a:lnTo>
                      <a:pt x="26" y="6"/>
                    </a:lnTo>
                    <a:lnTo>
                      <a:pt x="21" y="6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0" name="Google Shape;1340;p29"/>
              <p:cNvSpPr/>
              <p:nvPr/>
            </p:nvSpPr>
            <p:spPr>
              <a:xfrm>
                <a:off x="5087175" y="3857625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10" y="1"/>
                    </a:moveTo>
                    <a:lnTo>
                      <a:pt x="5" y="5"/>
                    </a:lnTo>
                    <a:cubicBezTo>
                      <a:pt x="0" y="10"/>
                      <a:pt x="0" y="15"/>
                      <a:pt x="0" y="15"/>
                    </a:cubicBezTo>
                    <a:lnTo>
                      <a:pt x="0" y="21"/>
                    </a:lnTo>
                    <a:lnTo>
                      <a:pt x="5" y="21"/>
                    </a:lnTo>
                    <a:lnTo>
                      <a:pt x="5" y="26"/>
                    </a:lnTo>
                    <a:lnTo>
                      <a:pt x="26" y="26"/>
                    </a:lnTo>
                    <a:lnTo>
                      <a:pt x="26" y="21"/>
                    </a:lnTo>
                    <a:lnTo>
                      <a:pt x="26" y="15"/>
                    </a:lnTo>
                    <a:lnTo>
                      <a:pt x="26" y="10"/>
                    </a:lnTo>
                    <a:lnTo>
                      <a:pt x="26" y="5"/>
                    </a:lnTo>
                    <a:lnTo>
                      <a:pt x="21" y="5"/>
                    </a:lnTo>
                    <a:cubicBezTo>
                      <a:pt x="21" y="1"/>
                      <a:pt x="21" y="1"/>
                      <a:pt x="15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1" name="Google Shape;1341;p29"/>
              <p:cNvSpPr/>
              <p:nvPr/>
            </p:nvSpPr>
            <p:spPr>
              <a:xfrm>
                <a:off x="5084150" y="3859375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5" y="1"/>
                    </a:moveTo>
                    <a:lnTo>
                      <a:pt x="5" y="5"/>
                    </a:lnTo>
                    <a:lnTo>
                      <a:pt x="1" y="11"/>
                    </a:lnTo>
                    <a:cubicBezTo>
                      <a:pt x="1" y="26"/>
                      <a:pt x="10" y="31"/>
                      <a:pt x="15" y="31"/>
                    </a:cubicBezTo>
                    <a:lnTo>
                      <a:pt x="15" y="26"/>
                    </a:lnTo>
                    <a:lnTo>
                      <a:pt x="26" y="26"/>
                    </a:lnTo>
                    <a:lnTo>
                      <a:pt x="26" y="21"/>
                    </a:lnTo>
                    <a:cubicBezTo>
                      <a:pt x="26" y="16"/>
                      <a:pt x="31" y="11"/>
                      <a:pt x="26" y="5"/>
                    </a:cubicBezTo>
                    <a:cubicBezTo>
                      <a:pt x="21" y="5"/>
                      <a:pt x="21" y="1"/>
                      <a:pt x="15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2" name="Google Shape;1342;p29"/>
              <p:cNvSpPr/>
              <p:nvPr/>
            </p:nvSpPr>
            <p:spPr>
              <a:xfrm>
                <a:off x="5088925" y="3863025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16" y="1"/>
                    </a:moveTo>
                    <a:cubicBezTo>
                      <a:pt x="11" y="1"/>
                      <a:pt x="5" y="5"/>
                      <a:pt x="5" y="5"/>
                    </a:cubicBezTo>
                    <a:cubicBezTo>
                      <a:pt x="0" y="10"/>
                      <a:pt x="0" y="16"/>
                      <a:pt x="5" y="21"/>
                    </a:cubicBezTo>
                    <a:lnTo>
                      <a:pt x="5" y="26"/>
                    </a:lnTo>
                    <a:lnTo>
                      <a:pt x="11" y="26"/>
                    </a:lnTo>
                    <a:cubicBezTo>
                      <a:pt x="11" y="31"/>
                      <a:pt x="16" y="31"/>
                      <a:pt x="16" y="31"/>
                    </a:cubicBezTo>
                    <a:cubicBezTo>
                      <a:pt x="21" y="31"/>
                      <a:pt x="26" y="26"/>
                      <a:pt x="26" y="26"/>
                    </a:cubicBezTo>
                    <a:lnTo>
                      <a:pt x="26" y="21"/>
                    </a:lnTo>
                    <a:lnTo>
                      <a:pt x="30" y="21"/>
                    </a:lnTo>
                    <a:lnTo>
                      <a:pt x="30" y="16"/>
                    </a:lnTo>
                    <a:cubicBezTo>
                      <a:pt x="30" y="16"/>
                      <a:pt x="30" y="10"/>
                      <a:pt x="26" y="5"/>
                    </a:cubicBezTo>
                    <a:cubicBezTo>
                      <a:pt x="26" y="5"/>
                      <a:pt x="21" y="1"/>
                      <a:pt x="16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3" name="Google Shape;1343;p29"/>
              <p:cNvSpPr/>
              <p:nvPr/>
            </p:nvSpPr>
            <p:spPr>
              <a:xfrm>
                <a:off x="5086925" y="3850325"/>
                <a:ext cx="62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31" extrusionOk="0">
                    <a:moveTo>
                      <a:pt x="10" y="1"/>
                    </a:moveTo>
                    <a:lnTo>
                      <a:pt x="5" y="6"/>
                    </a:lnTo>
                    <a:lnTo>
                      <a:pt x="1" y="12"/>
                    </a:lnTo>
                    <a:lnTo>
                      <a:pt x="1" y="16"/>
                    </a:lnTo>
                    <a:lnTo>
                      <a:pt x="1" y="21"/>
                    </a:lnTo>
                    <a:lnTo>
                      <a:pt x="1" y="26"/>
                    </a:lnTo>
                    <a:lnTo>
                      <a:pt x="5" y="26"/>
                    </a:lnTo>
                    <a:lnTo>
                      <a:pt x="10" y="31"/>
                    </a:lnTo>
                    <a:lnTo>
                      <a:pt x="20" y="31"/>
                    </a:lnTo>
                    <a:lnTo>
                      <a:pt x="20" y="26"/>
                    </a:lnTo>
                    <a:lnTo>
                      <a:pt x="25" y="26"/>
                    </a:lnTo>
                    <a:lnTo>
                      <a:pt x="25" y="21"/>
                    </a:lnTo>
                    <a:lnTo>
                      <a:pt x="25" y="12"/>
                    </a:lnTo>
                    <a:cubicBezTo>
                      <a:pt x="20" y="6"/>
                      <a:pt x="15" y="1"/>
                      <a:pt x="10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4" name="Google Shape;1344;p29"/>
              <p:cNvSpPr/>
              <p:nvPr/>
            </p:nvSpPr>
            <p:spPr>
              <a:xfrm>
                <a:off x="5089050" y="3857875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6" y="0"/>
                    </a:moveTo>
                    <a:lnTo>
                      <a:pt x="6" y="5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16"/>
                    </a:lnTo>
                    <a:lnTo>
                      <a:pt x="0" y="21"/>
                    </a:lnTo>
                    <a:lnTo>
                      <a:pt x="6" y="21"/>
                    </a:lnTo>
                    <a:lnTo>
                      <a:pt x="11" y="26"/>
                    </a:lnTo>
                    <a:lnTo>
                      <a:pt x="21" y="26"/>
                    </a:lnTo>
                    <a:lnTo>
                      <a:pt x="21" y="21"/>
                    </a:lnTo>
                    <a:lnTo>
                      <a:pt x="25" y="16"/>
                    </a:lnTo>
                    <a:lnTo>
                      <a:pt x="25" y="11"/>
                    </a:lnTo>
                    <a:cubicBezTo>
                      <a:pt x="25" y="5"/>
                      <a:pt x="21" y="0"/>
                      <a:pt x="11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5" name="Google Shape;1345;p29"/>
              <p:cNvSpPr/>
              <p:nvPr/>
            </p:nvSpPr>
            <p:spPr>
              <a:xfrm>
                <a:off x="5081500" y="3851850"/>
                <a:ext cx="925" cy="900"/>
              </a:xfrm>
              <a:custGeom>
                <a:avLst/>
                <a:gdLst/>
                <a:ahLst/>
                <a:cxnLst/>
                <a:rect l="l" t="t" r="r" b="b"/>
                <a:pathLst>
                  <a:path w="37" h="36" extrusionOk="0">
                    <a:moveTo>
                      <a:pt x="21" y="0"/>
                    </a:moveTo>
                    <a:cubicBezTo>
                      <a:pt x="21" y="0"/>
                      <a:pt x="16" y="0"/>
                      <a:pt x="11" y="5"/>
                    </a:cubicBezTo>
                    <a:lnTo>
                      <a:pt x="11" y="11"/>
                    </a:lnTo>
                    <a:lnTo>
                      <a:pt x="7" y="11"/>
                    </a:lnTo>
                    <a:lnTo>
                      <a:pt x="7" y="16"/>
                    </a:lnTo>
                    <a:lnTo>
                      <a:pt x="7" y="21"/>
                    </a:lnTo>
                    <a:lnTo>
                      <a:pt x="0" y="21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7" y="30"/>
                    </a:lnTo>
                    <a:lnTo>
                      <a:pt x="7" y="35"/>
                    </a:lnTo>
                    <a:lnTo>
                      <a:pt x="11" y="35"/>
                    </a:lnTo>
                    <a:cubicBezTo>
                      <a:pt x="16" y="35"/>
                      <a:pt x="21" y="35"/>
                      <a:pt x="26" y="30"/>
                    </a:cubicBezTo>
                    <a:lnTo>
                      <a:pt x="31" y="25"/>
                    </a:lnTo>
                    <a:lnTo>
                      <a:pt x="31" y="21"/>
                    </a:lnTo>
                    <a:lnTo>
                      <a:pt x="37" y="21"/>
                    </a:lnTo>
                    <a:lnTo>
                      <a:pt x="37" y="16"/>
                    </a:lnTo>
                    <a:lnTo>
                      <a:pt x="37" y="11"/>
                    </a:lnTo>
                    <a:lnTo>
                      <a:pt x="37" y="5"/>
                    </a:lnTo>
                    <a:lnTo>
                      <a:pt x="31" y="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6" name="Google Shape;1346;p29"/>
              <p:cNvSpPr/>
              <p:nvPr/>
            </p:nvSpPr>
            <p:spPr>
              <a:xfrm>
                <a:off x="5084025" y="3855600"/>
                <a:ext cx="6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7" h="27" extrusionOk="0">
                    <a:moveTo>
                      <a:pt x="15" y="1"/>
                    </a:moveTo>
                    <a:cubicBezTo>
                      <a:pt x="10" y="1"/>
                      <a:pt x="6" y="1"/>
                      <a:pt x="6" y="6"/>
                    </a:cubicBezTo>
                    <a:cubicBezTo>
                      <a:pt x="1" y="6"/>
                      <a:pt x="1" y="12"/>
                      <a:pt x="1" y="17"/>
                    </a:cubicBezTo>
                    <a:lnTo>
                      <a:pt x="6" y="21"/>
                    </a:lnTo>
                    <a:lnTo>
                      <a:pt x="6" y="26"/>
                    </a:lnTo>
                    <a:lnTo>
                      <a:pt x="15" y="26"/>
                    </a:lnTo>
                    <a:cubicBezTo>
                      <a:pt x="15" y="26"/>
                      <a:pt x="20" y="26"/>
                      <a:pt x="26" y="21"/>
                    </a:cubicBezTo>
                    <a:lnTo>
                      <a:pt x="26" y="12"/>
                    </a:lnTo>
                    <a:lnTo>
                      <a:pt x="26" y="6"/>
                    </a:lnTo>
                    <a:lnTo>
                      <a:pt x="20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7" name="Google Shape;1347;p29"/>
              <p:cNvSpPr/>
              <p:nvPr/>
            </p:nvSpPr>
            <p:spPr>
              <a:xfrm>
                <a:off x="5087525" y="3842925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7" y="0"/>
                    </a:moveTo>
                    <a:lnTo>
                      <a:pt x="7" y="6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7" y="16"/>
                    </a:lnTo>
                    <a:lnTo>
                      <a:pt x="7" y="21"/>
                    </a:lnTo>
                    <a:lnTo>
                      <a:pt x="12" y="25"/>
                    </a:lnTo>
                    <a:lnTo>
                      <a:pt x="21" y="25"/>
                    </a:lnTo>
                    <a:cubicBezTo>
                      <a:pt x="21" y="25"/>
                      <a:pt x="26" y="21"/>
                      <a:pt x="26" y="16"/>
                    </a:cubicBezTo>
                    <a:lnTo>
                      <a:pt x="31" y="16"/>
                    </a:lnTo>
                    <a:cubicBezTo>
                      <a:pt x="31" y="11"/>
                      <a:pt x="26" y="6"/>
                      <a:pt x="26" y="6"/>
                    </a:cubicBezTo>
                    <a:cubicBezTo>
                      <a:pt x="21" y="0"/>
                      <a:pt x="21" y="0"/>
                      <a:pt x="16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8" name="Google Shape;1348;p29"/>
              <p:cNvSpPr/>
              <p:nvPr/>
            </p:nvSpPr>
            <p:spPr>
              <a:xfrm>
                <a:off x="5067800" y="3858150"/>
                <a:ext cx="775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5" extrusionOk="0">
                    <a:moveTo>
                      <a:pt x="17" y="0"/>
                    </a:moveTo>
                    <a:cubicBezTo>
                      <a:pt x="12" y="0"/>
                      <a:pt x="6" y="0"/>
                      <a:pt x="1" y="5"/>
                    </a:cubicBezTo>
                    <a:lnTo>
                      <a:pt x="1" y="10"/>
                    </a:lnTo>
                    <a:lnTo>
                      <a:pt x="1" y="19"/>
                    </a:lnTo>
                    <a:lnTo>
                      <a:pt x="6" y="24"/>
                    </a:lnTo>
                    <a:lnTo>
                      <a:pt x="26" y="24"/>
                    </a:lnTo>
                    <a:lnTo>
                      <a:pt x="26" y="19"/>
                    </a:lnTo>
                    <a:lnTo>
                      <a:pt x="31" y="19"/>
                    </a:lnTo>
                    <a:lnTo>
                      <a:pt x="31" y="5"/>
                    </a:lnTo>
                    <a:cubicBezTo>
                      <a:pt x="26" y="5"/>
                      <a:pt x="26" y="0"/>
                      <a:pt x="26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9" name="Google Shape;1349;p29"/>
              <p:cNvSpPr/>
              <p:nvPr/>
            </p:nvSpPr>
            <p:spPr>
              <a:xfrm>
                <a:off x="5068550" y="3864650"/>
                <a:ext cx="6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7" h="27" extrusionOk="0">
                    <a:moveTo>
                      <a:pt x="17" y="1"/>
                    </a:moveTo>
                    <a:cubicBezTo>
                      <a:pt x="6" y="1"/>
                      <a:pt x="1" y="6"/>
                      <a:pt x="1" y="12"/>
                    </a:cubicBezTo>
                    <a:lnTo>
                      <a:pt x="1" y="16"/>
                    </a:lnTo>
                    <a:lnTo>
                      <a:pt x="1" y="21"/>
                    </a:lnTo>
                    <a:lnTo>
                      <a:pt x="6" y="21"/>
                    </a:lnTo>
                    <a:cubicBezTo>
                      <a:pt x="6" y="26"/>
                      <a:pt x="12" y="26"/>
                      <a:pt x="17" y="26"/>
                    </a:cubicBezTo>
                    <a:cubicBezTo>
                      <a:pt x="17" y="26"/>
                      <a:pt x="21" y="26"/>
                      <a:pt x="26" y="21"/>
                    </a:cubicBezTo>
                    <a:lnTo>
                      <a:pt x="26" y="12"/>
                    </a:lnTo>
                    <a:lnTo>
                      <a:pt x="26" y="6"/>
                    </a:lnTo>
                    <a:lnTo>
                      <a:pt x="21" y="6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0" name="Google Shape;1350;p29"/>
              <p:cNvSpPr/>
              <p:nvPr/>
            </p:nvSpPr>
            <p:spPr>
              <a:xfrm>
                <a:off x="5075100" y="3852975"/>
                <a:ext cx="900" cy="1025"/>
              </a:xfrm>
              <a:custGeom>
                <a:avLst/>
                <a:gdLst/>
                <a:ahLst/>
                <a:cxnLst/>
                <a:rect l="l" t="t" r="r" b="b"/>
                <a:pathLst>
                  <a:path w="36" h="41" extrusionOk="0">
                    <a:moveTo>
                      <a:pt x="26" y="1"/>
                    </a:moveTo>
                    <a:cubicBezTo>
                      <a:pt x="21" y="1"/>
                      <a:pt x="15" y="1"/>
                      <a:pt x="10" y="6"/>
                    </a:cubicBezTo>
                    <a:lnTo>
                      <a:pt x="10" y="11"/>
                    </a:lnTo>
                    <a:lnTo>
                      <a:pt x="6" y="11"/>
                    </a:lnTo>
                    <a:lnTo>
                      <a:pt x="6" y="15"/>
                    </a:lnTo>
                    <a:lnTo>
                      <a:pt x="1" y="20"/>
                    </a:lnTo>
                    <a:lnTo>
                      <a:pt x="1" y="26"/>
                    </a:lnTo>
                    <a:cubicBezTo>
                      <a:pt x="1" y="31"/>
                      <a:pt x="6" y="36"/>
                      <a:pt x="10" y="36"/>
                    </a:cubicBezTo>
                    <a:lnTo>
                      <a:pt x="15" y="36"/>
                    </a:lnTo>
                    <a:lnTo>
                      <a:pt x="15" y="41"/>
                    </a:lnTo>
                    <a:lnTo>
                      <a:pt x="21" y="41"/>
                    </a:lnTo>
                    <a:lnTo>
                      <a:pt x="26" y="36"/>
                    </a:lnTo>
                    <a:lnTo>
                      <a:pt x="31" y="36"/>
                    </a:lnTo>
                    <a:lnTo>
                      <a:pt x="31" y="31"/>
                    </a:lnTo>
                    <a:lnTo>
                      <a:pt x="31" y="26"/>
                    </a:lnTo>
                    <a:cubicBezTo>
                      <a:pt x="31" y="26"/>
                      <a:pt x="36" y="20"/>
                      <a:pt x="36" y="15"/>
                    </a:cubicBezTo>
                    <a:lnTo>
                      <a:pt x="36" y="11"/>
                    </a:lnTo>
                    <a:lnTo>
                      <a:pt x="36" y="6"/>
                    </a:lnTo>
                    <a:lnTo>
                      <a:pt x="31" y="6"/>
                    </a:lnTo>
                    <a:lnTo>
                      <a:pt x="31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1" name="Google Shape;1351;p29"/>
              <p:cNvSpPr/>
              <p:nvPr/>
            </p:nvSpPr>
            <p:spPr>
              <a:xfrm>
                <a:off x="5074475" y="3851950"/>
                <a:ext cx="900" cy="800"/>
              </a:xfrm>
              <a:custGeom>
                <a:avLst/>
                <a:gdLst/>
                <a:ahLst/>
                <a:cxnLst/>
                <a:rect l="l" t="t" r="r" b="b"/>
                <a:pathLst>
                  <a:path w="36" h="32" extrusionOk="0">
                    <a:moveTo>
                      <a:pt x="10" y="1"/>
                    </a:moveTo>
                    <a:lnTo>
                      <a:pt x="10" y="7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0" y="17"/>
                    </a:lnTo>
                    <a:lnTo>
                      <a:pt x="0" y="21"/>
                    </a:lnTo>
                    <a:lnTo>
                      <a:pt x="0" y="26"/>
                    </a:lnTo>
                    <a:lnTo>
                      <a:pt x="10" y="26"/>
                    </a:lnTo>
                    <a:lnTo>
                      <a:pt x="10" y="31"/>
                    </a:lnTo>
                    <a:lnTo>
                      <a:pt x="21" y="31"/>
                    </a:lnTo>
                    <a:lnTo>
                      <a:pt x="26" y="26"/>
                    </a:lnTo>
                    <a:lnTo>
                      <a:pt x="31" y="26"/>
                    </a:lnTo>
                    <a:lnTo>
                      <a:pt x="31" y="21"/>
                    </a:lnTo>
                    <a:cubicBezTo>
                      <a:pt x="35" y="17"/>
                      <a:pt x="31" y="7"/>
                      <a:pt x="26" y="7"/>
                    </a:cubicBezTo>
                    <a:lnTo>
                      <a:pt x="26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2" name="Google Shape;1352;p29"/>
              <p:cNvSpPr/>
              <p:nvPr/>
            </p:nvSpPr>
            <p:spPr>
              <a:xfrm>
                <a:off x="5074600" y="3855250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11" y="0"/>
                    </a:moveTo>
                    <a:cubicBezTo>
                      <a:pt x="5" y="0"/>
                      <a:pt x="0" y="5"/>
                      <a:pt x="0" y="5"/>
                    </a:cubicBezTo>
                    <a:lnTo>
                      <a:pt x="0" y="20"/>
                    </a:lnTo>
                    <a:lnTo>
                      <a:pt x="0" y="26"/>
                    </a:lnTo>
                    <a:lnTo>
                      <a:pt x="11" y="26"/>
                    </a:lnTo>
                    <a:cubicBezTo>
                      <a:pt x="21" y="26"/>
                      <a:pt x="26" y="20"/>
                      <a:pt x="26" y="15"/>
                    </a:cubicBezTo>
                    <a:lnTo>
                      <a:pt x="26" y="10"/>
                    </a:lnTo>
                    <a:lnTo>
                      <a:pt x="21" y="10"/>
                    </a:lnTo>
                    <a:lnTo>
                      <a:pt x="21" y="5"/>
                    </a:lnTo>
                    <a:lnTo>
                      <a:pt x="16" y="5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3" name="Google Shape;1353;p29"/>
              <p:cNvSpPr/>
              <p:nvPr/>
            </p:nvSpPr>
            <p:spPr>
              <a:xfrm>
                <a:off x="5075475" y="3860525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6" y="0"/>
                    </a:moveTo>
                    <a:lnTo>
                      <a:pt x="6" y="5"/>
                    </a:lnTo>
                    <a:lnTo>
                      <a:pt x="0" y="5"/>
                    </a:lnTo>
                    <a:lnTo>
                      <a:pt x="0" y="15"/>
                    </a:lnTo>
                    <a:cubicBezTo>
                      <a:pt x="0" y="20"/>
                      <a:pt x="0" y="26"/>
                      <a:pt x="6" y="26"/>
                    </a:cubicBezTo>
                    <a:lnTo>
                      <a:pt x="21" y="26"/>
                    </a:lnTo>
                    <a:cubicBezTo>
                      <a:pt x="21" y="20"/>
                      <a:pt x="26" y="20"/>
                      <a:pt x="26" y="15"/>
                    </a:cubicBezTo>
                    <a:cubicBezTo>
                      <a:pt x="26" y="10"/>
                      <a:pt x="16" y="0"/>
                      <a:pt x="11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4" name="Google Shape;1354;p29"/>
              <p:cNvSpPr/>
              <p:nvPr/>
            </p:nvSpPr>
            <p:spPr>
              <a:xfrm>
                <a:off x="4951075" y="3776725"/>
                <a:ext cx="106950" cy="73900"/>
              </a:xfrm>
              <a:custGeom>
                <a:avLst/>
                <a:gdLst/>
                <a:ahLst/>
                <a:cxnLst/>
                <a:rect l="l" t="t" r="r" b="b"/>
                <a:pathLst>
                  <a:path w="4278" h="2956" extrusionOk="0">
                    <a:moveTo>
                      <a:pt x="2141" y="0"/>
                    </a:moveTo>
                    <a:cubicBezTo>
                      <a:pt x="956" y="0"/>
                      <a:pt x="0" y="658"/>
                      <a:pt x="0" y="1478"/>
                    </a:cubicBezTo>
                    <a:cubicBezTo>
                      <a:pt x="0" y="2292"/>
                      <a:pt x="956" y="2956"/>
                      <a:pt x="2141" y="2956"/>
                    </a:cubicBezTo>
                    <a:cubicBezTo>
                      <a:pt x="3324" y="2956"/>
                      <a:pt x="4278" y="2292"/>
                      <a:pt x="4278" y="1478"/>
                    </a:cubicBezTo>
                    <a:cubicBezTo>
                      <a:pt x="4278" y="658"/>
                      <a:pt x="3324" y="0"/>
                      <a:pt x="21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5" name="Google Shape;1355;p29"/>
              <p:cNvSpPr/>
              <p:nvPr/>
            </p:nvSpPr>
            <p:spPr>
              <a:xfrm>
                <a:off x="5083750" y="3836400"/>
                <a:ext cx="6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7" h="26" extrusionOk="0">
                    <a:moveTo>
                      <a:pt x="17" y="0"/>
                    </a:moveTo>
                    <a:cubicBezTo>
                      <a:pt x="7" y="0"/>
                      <a:pt x="1" y="5"/>
                      <a:pt x="1" y="15"/>
                    </a:cubicBezTo>
                    <a:lnTo>
                      <a:pt x="1" y="20"/>
                    </a:lnTo>
                    <a:lnTo>
                      <a:pt x="7" y="20"/>
                    </a:lnTo>
                    <a:lnTo>
                      <a:pt x="12" y="26"/>
                    </a:lnTo>
                    <a:lnTo>
                      <a:pt x="21" y="26"/>
                    </a:lnTo>
                    <a:lnTo>
                      <a:pt x="26" y="20"/>
                    </a:lnTo>
                    <a:lnTo>
                      <a:pt x="26" y="15"/>
                    </a:lnTo>
                    <a:lnTo>
                      <a:pt x="26" y="5"/>
                    </a:lnTo>
                    <a:cubicBezTo>
                      <a:pt x="21" y="5"/>
                      <a:pt x="17" y="0"/>
                      <a:pt x="17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6" name="Google Shape;1356;p29"/>
              <p:cNvSpPr/>
              <p:nvPr/>
            </p:nvSpPr>
            <p:spPr>
              <a:xfrm>
                <a:off x="5070700" y="3835775"/>
                <a:ext cx="775" cy="52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1" extrusionOk="0">
                    <a:moveTo>
                      <a:pt x="5" y="0"/>
                    </a:moveTo>
                    <a:lnTo>
                      <a:pt x="1" y="5"/>
                    </a:lnTo>
                    <a:lnTo>
                      <a:pt x="1" y="10"/>
                    </a:lnTo>
                    <a:cubicBezTo>
                      <a:pt x="1" y="10"/>
                      <a:pt x="1" y="15"/>
                      <a:pt x="5" y="21"/>
                    </a:cubicBezTo>
                    <a:lnTo>
                      <a:pt x="16" y="21"/>
                    </a:lnTo>
                    <a:cubicBezTo>
                      <a:pt x="21" y="21"/>
                      <a:pt x="31" y="15"/>
                      <a:pt x="31" y="10"/>
                    </a:cubicBezTo>
                    <a:lnTo>
                      <a:pt x="26" y="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7" name="Google Shape;1357;p29"/>
              <p:cNvSpPr/>
              <p:nvPr/>
            </p:nvSpPr>
            <p:spPr>
              <a:xfrm>
                <a:off x="5086025" y="3834625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11" y="0"/>
                    </a:moveTo>
                    <a:lnTo>
                      <a:pt x="11" y="6"/>
                    </a:lnTo>
                    <a:cubicBezTo>
                      <a:pt x="6" y="6"/>
                      <a:pt x="0" y="11"/>
                      <a:pt x="0" y="16"/>
                    </a:cubicBezTo>
                    <a:lnTo>
                      <a:pt x="0" y="21"/>
                    </a:lnTo>
                    <a:lnTo>
                      <a:pt x="6" y="21"/>
                    </a:lnTo>
                    <a:lnTo>
                      <a:pt x="6" y="26"/>
                    </a:lnTo>
                    <a:lnTo>
                      <a:pt x="11" y="26"/>
                    </a:lnTo>
                    <a:lnTo>
                      <a:pt x="11" y="30"/>
                    </a:lnTo>
                    <a:lnTo>
                      <a:pt x="21" y="30"/>
                    </a:lnTo>
                    <a:lnTo>
                      <a:pt x="21" y="26"/>
                    </a:lnTo>
                    <a:lnTo>
                      <a:pt x="26" y="26"/>
                    </a:lnTo>
                    <a:lnTo>
                      <a:pt x="26" y="21"/>
                    </a:lnTo>
                    <a:lnTo>
                      <a:pt x="31" y="21"/>
                    </a:lnTo>
                    <a:lnTo>
                      <a:pt x="31" y="16"/>
                    </a:lnTo>
                    <a:cubicBezTo>
                      <a:pt x="31" y="11"/>
                      <a:pt x="26" y="0"/>
                      <a:pt x="16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8" name="Google Shape;1358;p29"/>
              <p:cNvSpPr/>
              <p:nvPr/>
            </p:nvSpPr>
            <p:spPr>
              <a:xfrm>
                <a:off x="5080150" y="3837275"/>
                <a:ext cx="62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31" extrusionOk="0">
                    <a:moveTo>
                      <a:pt x="10" y="0"/>
                    </a:moveTo>
                    <a:lnTo>
                      <a:pt x="10" y="5"/>
                    </a:lnTo>
                    <a:lnTo>
                      <a:pt x="5" y="5"/>
                    </a:lnTo>
                    <a:lnTo>
                      <a:pt x="0" y="10"/>
                    </a:lnTo>
                    <a:lnTo>
                      <a:pt x="0" y="15"/>
                    </a:lnTo>
                    <a:cubicBezTo>
                      <a:pt x="0" y="21"/>
                      <a:pt x="0" y="21"/>
                      <a:pt x="5" y="26"/>
                    </a:cubicBezTo>
                    <a:cubicBezTo>
                      <a:pt x="5" y="31"/>
                      <a:pt x="15" y="31"/>
                      <a:pt x="15" y="31"/>
                    </a:cubicBezTo>
                    <a:lnTo>
                      <a:pt x="15" y="26"/>
                    </a:lnTo>
                    <a:lnTo>
                      <a:pt x="24" y="26"/>
                    </a:lnTo>
                    <a:lnTo>
                      <a:pt x="24" y="21"/>
                    </a:lnTo>
                    <a:lnTo>
                      <a:pt x="24" y="15"/>
                    </a:lnTo>
                    <a:cubicBezTo>
                      <a:pt x="24" y="10"/>
                      <a:pt x="19" y="5"/>
                      <a:pt x="10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9" name="Google Shape;1359;p29"/>
              <p:cNvSpPr/>
              <p:nvPr/>
            </p:nvSpPr>
            <p:spPr>
              <a:xfrm>
                <a:off x="5086775" y="3837275"/>
                <a:ext cx="650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30" extrusionOk="0">
                    <a:moveTo>
                      <a:pt x="11" y="0"/>
                    </a:moveTo>
                    <a:lnTo>
                      <a:pt x="7" y="5"/>
                    </a:lnTo>
                    <a:lnTo>
                      <a:pt x="1" y="10"/>
                    </a:lnTo>
                    <a:lnTo>
                      <a:pt x="1" y="15"/>
                    </a:lnTo>
                    <a:cubicBezTo>
                      <a:pt x="1" y="21"/>
                      <a:pt x="7" y="26"/>
                      <a:pt x="7" y="26"/>
                    </a:cubicBezTo>
                    <a:cubicBezTo>
                      <a:pt x="9" y="28"/>
                      <a:pt x="11" y="29"/>
                      <a:pt x="14" y="29"/>
                    </a:cubicBezTo>
                    <a:cubicBezTo>
                      <a:pt x="16" y="29"/>
                      <a:pt x="19" y="28"/>
                      <a:pt x="21" y="26"/>
                    </a:cubicBezTo>
                    <a:lnTo>
                      <a:pt x="26" y="26"/>
                    </a:lnTo>
                    <a:lnTo>
                      <a:pt x="26" y="21"/>
                    </a:lnTo>
                    <a:lnTo>
                      <a:pt x="26" y="15"/>
                    </a:lnTo>
                    <a:cubicBezTo>
                      <a:pt x="26" y="10"/>
                      <a:pt x="26" y="5"/>
                      <a:pt x="21" y="5"/>
                    </a:cubicBez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0" name="Google Shape;1360;p29"/>
              <p:cNvSpPr/>
              <p:nvPr/>
            </p:nvSpPr>
            <p:spPr>
              <a:xfrm>
                <a:off x="5076625" y="3836875"/>
                <a:ext cx="775" cy="92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7" extrusionOk="0">
                    <a:moveTo>
                      <a:pt x="10" y="1"/>
                    </a:moveTo>
                    <a:cubicBezTo>
                      <a:pt x="5" y="7"/>
                      <a:pt x="5" y="12"/>
                      <a:pt x="5" y="12"/>
                    </a:cubicBezTo>
                    <a:cubicBezTo>
                      <a:pt x="0" y="16"/>
                      <a:pt x="0" y="16"/>
                      <a:pt x="0" y="21"/>
                    </a:cubicBezTo>
                    <a:lnTo>
                      <a:pt x="0" y="26"/>
                    </a:lnTo>
                    <a:lnTo>
                      <a:pt x="0" y="31"/>
                    </a:lnTo>
                    <a:lnTo>
                      <a:pt x="5" y="31"/>
                    </a:lnTo>
                    <a:lnTo>
                      <a:pt x="5" y="37"/>
                    </a:lnTo>
                    <a:lnTo>
                      <a:pt x="10" y="37"/>
                    </a:lnTo>
                    <a:cubicBezTo>
                      <a:pt x="15" y="37"/>
                      <a:pt x="21" y="37"/>
                      <a:pt x="21" y="31"/>
                    </a:cubicBezTo>
                    <a:lnTo>
                      <a:pt x="25" y="26"/>
                    </a:lnTo>
                    <a:cubicBezTo>
                      <a:pt x="30" y="21"/>
                      <a:pt x="30" y="16"/>
                      <a:pt x="30" y="16"/>
                    </a:cubicBezTo>
                    <a:cubicBezTo>
                      <a:pt x="30" y="12"/>
                      <a:pt x="25" y="7"/>
                      <a:pt x="25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1" name="Google Shape;1361;p29"/>
              <p:cNvSpPr/>
              <p:nvPr/>
            </p:nvSpPr>
            <p:spPr>
              <a:xfrm>
                <a:off x="5073350" y="3835000"/>
                <a:ext cx="775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30" extrusionOk="0">
                    <a:moveTo>
                      <a:pt x="20" y="1"/>
                    </a:moveTo>
                    <a:cubicBezTo>
                      <a:pt x="15" y="1"/>
                      <a:pt x="10" y="1"/>
                      <a:pt x="6" y="6"/>
                    </a:cubicBezTo>
                    <a:lnTo>
                      <a:pt x="6" y="11"/>
                    </a:lnTo>
                    <a:lnTo>
                      <a:pt x="1" y="11"/>
                    </a:lnTo>
                    <a:lnTo>
                      <a:pt x="1" y="15"/>
                    </a:lnTo>
                    <a:cubicBezTo>
                      <a:pt x="1" y="21"/>
                      <a:pt x="6" y="26"/>
                      <a:pt x="10" y="26"/>
                    </a:cubicBezTo>
                    <a:cubicBezTo>
                      <a:pt x="13" y="29"/>
                      <a:pt x="15" y="30"/>
                      <a:pt x="18" y="30"/>
                    </a:cubicBezTo>
                    <a:cubicBezTo>
                      <a:pt x="20" y="30"/>
                      <a:pt x="23" y="29"/>
                      <a:pt x="25" y="26"/>
                    </a:cubicBezTo>
                    <a:lnTo>
                      <a:pt x="25" y="21"/>
                    </a:lnTo>
                    <a:lnTo>
                      <a:pt x="31" y="21"/>
                    </a:lnTo>
                    <a:lnTo>
                      <a:pt x="31" y="15"/>
                    </a:lnTo>
                    <a:cubicBezTo>
                      <a:pt x="31" y="11"/>
                      <a:pt x="25" y="6"/>
                      <a:pt x="20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2" name="Google Shape;1362;p29"/>
              <p:cNvSpPr/>
              <p:nvPr/>
            </p:nvSpPr>
            <p:spPr>
              <a:xfrm>
                <a:off x="5091175" y="3840925"/>
                <a:ext cx="6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7" h="26" extrusionOk="0">
                    <a:moveTo>
                      <a:pt x="6" y="0"/>
                    </a:moveTo>
                    <a:cubicBezTo>
                      <a:pt x="1" y="0"/>
                      <a:pt x="1" y="5"/>
                      <a:pt x="1" y="10"/>
                    </a:cubicBezTo>
                    <a:lnTo>
                      <a:pt x="1" y="15"/>
                    </a:lnTo>
                    <a:cubicBezTo>
                      <a:pt x="1" y="20"/>
                      <a:pt x="6" y="26"/>
                      <a:pt x="12" y="26"/>
                    </a:cubicBezTo>
                    <a:lnTo>
                      <a:pt x="16" y="26"/>
                    </a:lnTo>
                    <a:cubicBezTo>
                      <a:pt x="21" y="26"/>
                      <a:pt x="21" y="20"/>
                      <a:pt x="26" y="20"/>
                    </a:cubicBezTo>
                    <a:lnTo>
                      <a:pt x="26" y="15"/>
                    </a:lnTo>
                    <a:lnTo>
                      <a:pt x="26" y="10"/>
                    </a:lnTo>
                    <a:lnTo>
                      <a:pt x="26" y="5"/>
                    </a:lnTo>
                    <a:cubicBezTo>
                      <a:pt x="21" y="0"/>
                      <a:pt x="16" y="0"/>
                      <a:pt x="6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3" name="Google Shape;1363;p29"/>
              <p:cNvSpPr/>
              <p:nvPr/>
            </p:nvSpPr>
            <p:spPr>
              <a:xfrm>
                <a:off x="5078875" y="3832000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5" y="0"/>
                    </a:moveTo>
                    <a:lnTo>
                      <a:pt x="5" y="5"/>
                    </a:lnTo>
                    <a:lnTo>
                      <a:pt x="1" y="5"/>
                    </a:lnTo>
                    <a:lnTo>
                      <a:pt x="1" y="10"/>
                    </a:lnTo>
                    <a:lnTo>
                      <a:pt x="1" y="15"/>
                    </a:lnTo>
                    <a:lnTo>
                      <a:pt x="1" y="21"/>
                    </a:lnTo>
                    <a:lnTo>
                      <a:pt x="5" y="26"/>
                    </a:lnTo>
                    <a:lnTo>
                      <a:pt x="21" y="26"/>
                    </a:lnTo>
                    <a:lnTo>
                      <a:pt x="21" y="21"/>
                    </a:lnTo>
                    <a:lnTo>
                      <a:pt x="26" y="21"/>
                    </a:lnTo>
                    <a:lnTo>
                      <a:pt x="26" y="15"/>
                    </a:lnTo>
                    <a:cubicBezTo>
                      <a:pt x="26" y="5"/>
                      <a:pt x="21" y="0"/>
                      <a:pt x="15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4" name="Google Shape;1364;p29"/>
              <p:cNvSpPr/>
              <p:nvPr/>
            </p:nvSpPr>
            <p:spPr>
              <a:xfrm>
                <a:off x="5082250" y="3832225"/>
                <a:ext cx="65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7" extrusionOk="0">
                    <a:moveTo>
                      <a:pt x="11" y="1"/>
                    </a:moveTo>
                    <a:lnTo>
                      <a:pt x="11" y="6"/>
                    </a:lnTo>
                    <a:lnTo>
                      <a:pt x="7" y="6"/>
                    </a:lnTo>
                    <a:lnTo>
                      <a:pt x="1" y="12"/>
                    </a:lnTo>
                    <a:lnTo>
                      <a:pt x="1" y="17"/>
                    </a:lnTo>
                    <a:lnTo>
                      <a:pt x="1" y="21"/>
                    </a:lnTo>
                    <a:lnTo>
                      <a:pt x="7" y="21"/>
                    </a:lnTo>
                    <a:lnTo>
                      <a:pt x="7" y="26"/>
                    </a:lnTo>
                    <a:lnTo>
                      <a:pt x="21" y="26"/>
                    </a:lnTo>
                    <a:lnTo>
                      <a:pt x="26" y="21"/>
                    </a:lnTo>
                    <a:lnTo>
                      <a:pt x="26" y="17"/>
                    </a:lnTo>
                    <a:cubicBezTo>
                      <a:pt x="26" y="12"/>
                      <a:pt x="26" y="6"/>
                      <a:pt x="21" y="6"/>
                    </a:cubicBezTo>
                    <a:cubicBezTo>
                      <a:pt x="21" y="1"/>
                      <a:pt x="16" y="1"/>
                      <a:pt x="11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5" name="Google Shape;1365;p29"/>
              <p:cNvSpPr/>
              <p:nvPr/>
            </p:nvSpPr>
            <p:spPr>
              <a:xfrm>
                <a:off x="5078375" y="3837625"/>
                <a:ext cx="65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7" extrusionOk="0">
                    <a:moveTo>
                      <a:pt x="5" y="1"/>
                    </a:moveTo>
                    <a:lnTo>
                      <a:pt x="5" y="7"/>
                    </a:lnTo>
                    <a:lnTo>
                      <a:pt x="0" y="7"/>
                    </a:lnTo>
                    <a:lnTo>
                      <a:pt x="0" y="17"/>
                    </a:lnTo>
                    <a:lnTo>
                      <a:pt x="0" y="21"/>
                    </a:lnTo>
                    <a:lnTo>
                      <a:pt x="5" y="21"/>
                    </a:lnTo>
                    <a:lnTo>
                      <a:pt x="5" y="26"/>
                    </a:lnTo>
                    <a:lnTo>
                      <a:pt x="21" y="26"/>
                    </a:lnTo>
                    <a:cubicBezTo>
                      <a:pt x="25" y="21"/>
                      <a:pt x="25" y="17"/>
                      <a:pt x="25" y="17"/>
                    </a:cubicBezTo>
                    <a:lnTo>
                      <a:pt x="25" y="12"/>
                    </a:lnTo>
                    <a:lnTo>
                      <a:pt x="25" y="7"/>
                    </a:lnTo>
                    <a:lnTo>
                      <a:pt x="21" y="7"/>
                    </a:lnTo>
                    <a:cubicBezTo>
                      <a:pt x="21" y="1"/>
                      <a:pt x="21" y="1"/>
                      <a:pt x="16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6" name="Google Shape;1366;p29"/>
              <p:cNvSpPr/>
              <p:nvPr/>
            </p:nvSpPr>
            <p:spPr>
              <a:xfrm>
                <a:off x="5095825" y="3838400"/>
                <a:ext cx="775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8" extrusionOk="0">
                    <a:moveTo>
                      <a:pt x="6" y="0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16"/>
                    </a:lnTo>
                    <a:lnTo>
                      <a:pt x="0" y="21"/>
                    </a:lnTo>
                    <a:lnTo>
                      <a:pt x="6" y="25"/>
                    </a:lnTo>
                    <a:cubicBezTo>
                      <a:pt x="10" y="25"/>
                      <a:pt x="13" y="28"/>
                      <a:pt x="16" y="28"/>
                    </a:cubicBezTo>
                    <a:cubicBezTo>
                      <a:pt x="18" y="28"/>
                      <a:pt x="19" y="27"/>
                      <a:pt x="21" y="25"/>
                    </a:cubicBezTo>
                    <a:lnTo>
                      <a:pt x="26" y="25"/>
                    </a:lnTo>
                    <a:lnTo>
                      <a:pt x="26" y="21"/>
                    </a:lnTo>
                    <a:lnTo>
                      <a:pt x="26" y="16"/>
                    </a:lnTo>
                    <a:lnTo>
                      <a:pt x="31" y="16"/>
                    </a:lnTo>
                    <a:cubicBezTo>
                      <a:pt x="31" y="11"/>
                      <a:pt x="26" y="6"/>
                      <a:pt x="21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7" name="Google Shape;1367;p29"/>
              <p:cNvSpPr/>
              <p:nvPr/>
            </p:nvSpPr>
            <p:spPr>
              <a:xfrm>
                <a:off x="5080750" y="3831475"/>
                <a:ext cx="65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7" extrusionOk="0">
                    <a:moveTo>
                      <a:pt x="6" y="1"/>
                    </a:moveTo>
                    <a:lnTo>
                      <a:pt x="6" y="6"/>
                    </a:lnTo>
                    <a:cubicBezTo>
                      <a:pt x="0" y="6"/>
                      <a:pt x="0" y="12"/>
                      <a:pt x="0" y="17"/>
                    </a:cubicBezTo>
                    <a:cubicBezTo>
                      <a:pt x="0" y="17"/>
                      <a:pt x="0" y="21"/>
                      <a:pt x="11" y="26"/>
                    </a:cubicBezTo>
                    <a:lnTo>
                      <a:pt x="21" y="26"/>
                    </a:lnTo>
                    <a:lnTo>
                      <a:pt x="26" y="21"/>
                    </a:lnTo>
                    <a:lnTo>
                      <a:pt x="26" y="17"/>
                    </a:lnTo>
                    <a:cubicBezTo>
                      <a:pt x="26" y="6"/>
                      <a:pt x="21" y="1"/>
                      <a:pt x="16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8" name="Google Shape;1368;p29"/>
              <p:cNvSpPr/>
              <p:nvPr/>
            </p:nvSpPr>
            <p:spPr>
              <a:xfrm>
                <a:off x="5088550" y="3831475"/>
                <a:ext cx="675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27" h="29" extrusionOk="0">
                    <a:moveTo>
                      <a:pt x="6" y="1"/>
                    </a:moveTo>
                    <a:lnTo>
                      <a:pt x="6" y="6"/>
                    </a:lnTo>
                    <a:lnTo>
                      <a:pt x="1" y="6"/>
                    </a:lnTo>
                    <a:lnTo>
                      <a:pt x="1" y="12"/>
                    </a:lnTo>
                    <a:lnTo>
                      <a:pt x="1" y="17"/>
                    </a:lnTo>
                    <a:lnTo>
                      <a:pt x="1" y="21"/>
                    </a:lnTo>
                    <a:lnTo>
                      <a:pt x="1" y="26"/>
                    </a:lnTo>
                    <a:lnTo>
                      <a:pt x="6" y="26"/>
                    </a:lnTo>
                    <a:cubicBezTo>
                      <a:pt x="6" y="26"/>
                      <a:pt x="8" y="28"/>
                      <a:pt x="11" y="28"/>
                    </a:cubicBezTo>
                    <a:cubicBezTo>
                      <a:pt x="12" y="28"/>
                      <a:pt x="14" y="28"/>
                      <a:pt x="15" y="26"/>
                    </a:cubicBezTo>
                    <a:lnTo>
                      <a:pt x="20" y="26"/>
                    </a:lnTo>
                    <a:lnTo>
                      <a:pt x="20" y="21"/>
                    </a:lnTo>
                    <a:lnTo>
                      <a:pt x="26" y="21"/>
                    </a:lnTo>
                    <a:lnTo>
                      <a:pt x="26" y="17"/>
                    </a:lnTo>
                    <a:cubicBezTo>
                      <a:pt x="26" y="6"/>
                      <a:pt x="20" y="6"/>
                      <a:pt x="15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9" name="Google Shape;1369;p29"/>
              <p:cNvSpPr/>
              <p:nvPr/>
            </p:nvSpPr>
            <p:spPr>
              <a:xfrm>
                <a:off x="5079625" y="3832075"/>
                <a:ext cx="775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8" extrusionOk="0">
                    <a:moveTo>
                      <a:pt x="21" y="0"/>
                    </a:moveTo>
                    <a:cubicBezTo>
                      <a:pt x="19" y="0"/>
                      <a:pt x="17" y="1"/>
                      <a:pt x="15" y="2"/>
                    </a:cubicBezTo>
                    <a:cubicBezTo>
                      <a:pt x="6" y="2"/>
                      <a:pt x="6" y="7"/>
                      <a:pt x="6" y="12"/>
                    </a:cubicBezTo>
                    <a:lnTo>
                      <a:pt x="1" y="12"/>
                    </a:lnTo>
                    <a:lnTo>
                      <a:pt x="1" y="18"/>
                    </a:lnTo>
                    <a:lnTo>
                      <a:pt x="6" y="18"/>
                    </a:lnTo>
                    <a:lnTo>
                      <a:pt x="6" y="23"/>
                    </a:lnTo>
                    <a:cubicBezTo>
                      <a:pt x="10" y="27"/>
                      <a:pt x="15" y="27"/>
                      <a:pt x="21" y="27"/>
                    </a:cubicBezTo>
                    <a:cubicBezTo>
                      <a:pt x="26" y="23"/>
                      <a:pt x="31" y="18"/>
                      <a:pt x="31" y="12"/>
                    </a:cubicBezTo>
                    <a:lnTo>
                      <a:pt x="31" y="7"/>
                    </a:lnTo>
                    <a:lnTo>
                      <a:pt x="26" y="7"/>
                    </a:lnTo>
                    <a:lnTo>
                      <a:pt x="26" y="2"/>
                    </a:lnTo>
                    <a:cubicBezTo>
                      <a:pt x="26" y="2"/>
                      <a:pt x="24" y="0"/>
                      <a:pt x="21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0" name="Google Shape;1370;p29"/>
              <p:cNvSpPr/>
              <p:nvPr/>
            </p:nvSpPr>
            <p:spPr>
              <a:xfrm>
                <a:off x="5089050" y="3829725"/>
                <a:ext cx="65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7" extrusionOk="0">
                    <a:moveTo>
                      <a:pt x="11" y="1"/>
                    </a:moveTo>
                    <a:lnTo>
                      <a:pt x="6" y="6"/>
                    </a:lnTo>
                    <a:lnTo>
                      <a:pt x="0" y="11"/>
                    </a:lnTo>
                    <a:lnTo>
                      <a:pt x="0" y="15"/>
                    </a:lnTo>
                    <a:cubicBezTo>
                      <a:pt x="0" y="15"/>
                      <a:pt x="0" y="21"/>
                      <a:pt x="6" y="26"/>
                    </a:cubicBezTo>
                    <a:lnTo>
                      <a:pt x="25" y="26"/>
                    </a:lnTo>
                    <a:lnTo>
                      <a:pt x="25" y="21"/>
                    </a:lnTo>
                    <a:lnTo>
                      <a:pt x="25" y="15"/>
                    </a:lnTo>
                    <a:cubicBezTo>
                      <a:pt x="25" y="11"/>
                      <a:pt x="21" y="6"/>
                      <a:pt x="16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1" name="Google Shape;1371;p29"/>
              <p:cNvSpPr/>
              <p:nvPr/>
            </p:nvSpPr>
            <p:spPr>
              <a:xfrm>
                <a:off x="5085275" y="3833000"/>
                <a:ext cx="6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31" extrusionOk="0">
                    <a:moveTo>
                      <a:pt x="11" y="0"/>
                    </a:moveTo>
                    <a:lnTo>
                      <a:pt x="6" y="5"/>
                    </a:lnTo>
                    <a:cubicBezTo>
                      <a:pt x="0" y="5"/>
                      <a:pt x="0" y="11"/>
                      <a:pt x="0" y="16"/>
                    </a:cubicBezTo>
                    <a:cubicBezTo>
                      <a:pt x="0" y="21"/>
                      <a:pt x="6" y="30"/>
                      <a:pt x="16" y="30"/>
                    </a:cubicBezTo>
                    <a:lnTo>
                      <a:pt x="21" y="25"/>
                    </a:lnTo>
                    <a:lnTo>
                      <a:pt x="26" y="25"/>
                    </a:lnTo>
                    <a:lnTo>
                      <a:pt x="26" y="21"/>
                    </a:lnTo>
                    <a:lnTo>
                      <a:pt x="26" y="16"/>
                    </a:lnTo>
                    <a:lnTo>
                      <a:pt x="26" y="11"/>
                    </a:lnTo>
                    <a:lnTo>
                      <a:pt x="26" y="5"/>
                    </a:lnTo>
                    <a:lnTo>
                      <a:pt x="16" y="5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2" name="Google Shape;1372;p29"/>
              <p:cNvSpPr/>
              <p:nvPr/>
            </p:nvSpPr>
            <p:spPr>
              <a:xfrm>
                <a:off x="5081250" y="3833500"/>
                <a:ext cx="1300" cy="1900"/>
              </a:xfrm>
              <a:custGeom>
                <a:avLst/>
                <a:gdLst/>
                <a:ahLst/>
                <a:cxnLst/>
                <a:rect l="l" t="t" r="r" b="b"/>
                <a:pathLst>
                  <a:path w="52" h="76" extrusionOk="0">
                    <a:moveTo>
                      <a:pt x="21" y="1"/>
                    </a:moveTo>
                    <a:lnTo>
                      <a:pt x="17" y="5"/>
                    </a:lnTo>
                    <a:lnTo>
                      <a:pt x="6" y="5"/>
                    </a:lnTo>
                    <a:lnTo>
                      <a:pt x="6" y="10"/>
                    </a:lnTo>
                    <a:lnTo>
                      <a:pt x="1" y="15"/>
                    </a:lnTo>
                    <a:cubicBezTo>
                      <a:pt x="1" y="21"/>
                      <a:pt x="6" y="21"/>
                      <a:pt x="6" y="26"/>
                    </a:cubicBezTo>
                    <a:cubicBezTo>
                      <a:pt x="6" y="31"/>
                      <a:pt x="6" y="36"/>
                      <a:pt x="10" y="36"/>
                    </a:cubicBezTo>
                    <a:lnTo>
                      <a:pt x="17" y="36"/>
                    </a:lnTo>
                    <a:cubicBezTo>
                      <a:pt x="17" y="40"/>
                      <a:pt x="21" y="40"/>
                      <a:pt x="21" y="40"/>
                    </a:cubicBezTo>
                    <a:cubicBezTo>
                      <a:pt x="21" y="45"/>
                      <a:pt x="26" y="45"/>
                      <a:pt x="26" y="45"/>
                    </a:cubicBezTo>
                    <a:lnTo>
                      <a:pt x="21" y="51"/>
                    </a:lnTo>
                    <a:lnTo>
                      <a:pt x="17" y="56"/>
                    </a:lnTo>
                    <a:lnTo>
                      <a:pt x="17" y="61"/>
                    </a:lnTo>
                    <a:cubicBezTo>
                      <a:pt x="17" y="66"/>
                      <a:pt x="21" y="71"/>
                      <a:pt x="26" y="71"/>
                    </a:cubicBezTo>
                    <a:lnTo>
                      <a:pt x="26" y="75"/>
                    </a:lnTo>
                    <a:lnTo>
                      <a:pt x="31" y="71"/>
                    </a:lnTo>
                    <a:lnTo>
                      <a:pt x="41" y="71"/>
                    </a:lnTo>
                    <a:lnTo>
                      <a:pt x="41" y="66"/>
                    </a:lnTo>
                    <a:lnTo>
                      <a:pt x="41" y="61"/>
                    </a:lnTo>
                    <a:lnTo>
                      <a:pt x="41" y="56"/>
                    </a:lnTo>
                    <a:lnTo>
                      <a:pt x="41" y="51"/>
                    </a:lnTo>
                    <a:lnTo>
                      <a:pt x="41" y="45"/>
                    </a:lnTo>
                    <a:cubicBezTo>
                      <a:pt x="47" y="45"/>
                      <a:pt x="47" y="40"/>
                      <a:pt x="47" y="36"/>
                    </a:cubicBezTo>
                    <a:cubicBezTo>
                      <a:pt x="51" y="36"/>
                      <a:pt x="51" y="31"/>
                      <a:pt x="51" y="31"/>
                    </a:cubicBezTo>
                    <a:lnTo>
                      <a:pt x="51" y="26"/>
                    </a:lnTo>
                    <a:lnTo>
                      <a:pt x="47" y="21"/>
                    </a:lnTo>
                    <a:lnTo>
                      <a:pt x="47" y="15"/>
                    </a:lnTo>
                    <a:lnTo>
                      <a:pt x="41" y="15"/>
                    </a:lnTo>
                    <a:lnTo>
                      <a:pt x="36" y="10"/>
                    </a:lnTo>
                    <a:lnTo>
                      <a:pt x="31" y="10"/>
                    </a:lnTo>
                    <a:cubicBezTo>
                      <a:pt x="26" y="10"/>
                      <a:pt x="26" y="10"/>
                      <a:pt x="26" y="5"/>
                    </a:cubicBez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3" name="Google Shape;1373;p29"/>
              <p:cNvSpPr/>
              <p:nvPr/>
            </p:nvSpPr>
            <p:spPr>
              <a:xfrm>
                <a:off x="5076975" y="3823575"/>
                <a:ext cx="65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7" extrusionOk="0">
                    <a:moveTo>
                      <a:pt x="11" y="1"/>
                    </a:moveTo>
                    <a:cubicBezTo>
                      <a:pt x="11" y="1"/>
                      <a:pt x="7" y="1"/>
                      <a:pt x="7" y="6"/>
                    </a:cubicBezTo>
                    <a:lnTo>
                      <a:pt x="1" y="10"/>
                    </a:lnTo>
                    <a:cubicBezTo>
                      <a:pt x="1" y="20"/>
                      <a:pt x="7" y="26"/>
                      <a:pt x="11" y="26"/>
                    </a:cubicBezTo>
                    <a:cubicBezTo>
                      <a:pt x="16" y="26"/>
                      <a:pt x="21" y="26"/>
                      <a:pt x="21" y="20"/>
                    </a:cubicBezTo>
                    <a:cubicBezTo>
                      <a:pt x="26" y="20"/>
                      <a:pt x="26" y="15"/>
                      <a:pt x="26" y="10"/>
                    </a:cubicBezTo>
                    <a:lnTo>
                      <a:pt x="26" y="6"/>
                    </a:lnTo>
                    <a:lnTo>
                      <a:pt x="21" y="6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4" name="Google Shape;1374;p29"/>
              <p:cNvSpPr/>
              <p:nvPr/>
            </p:nvSpPr>
            <p:spPr>
              <a:xfrm>
                <a:off x="5080375" y="3830600"/>
                <a:ext cx="6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7" h="27" extrusionOk="0">
                    <a:moveTo>
                      <a:pt x="6" y="1"/>
                    </a:moveTo>
                    <a:cubicBezTo>
                      <a:pt x="1" y="1"/>
                      <a:pt x="1" y="6"/>
                      <a:pt x="1" y="11"/>
                    </a:cubicBezTo>
                    <a:lnTo>
                      <a:pt x="1" y="17"/>
                    </a:lnTo>
                    <a:lnTo>
                      <a:pt x="1" y="21"/>
                    </a:lnTo>
                    <a:cubicBezTo>
                      <a:pt x="1" y="26"/>
                      <a:pt x="10" y="26"/>
                      <a:pt x="15" y="26"/>
                    </a:cubicBezTo>
                    <a:lnTo>
                      <a:pt x="21" y="26"/>
                    </a:lnTo>
                    <a:cubicBezTo>
                      <a:pt x="21" y="21"/>
                      <a:pt x="26" y="21"/>
                      <a:pt x="26" y="17"/>
                    </a:cubicBezTo>
                    <a:lnTo>
                      <a:pt x="26" y="11"/>
                    </a:lnTo>
                    <a:lnTo>
                      <a:pt x="26" y="6"/>
                    </a:lnTo>
                    <a:cubicBezTo>
                      <a:pt x="21" y="1"/>
                      <a:pt x="10" y="1"/>
                      <a:pt x="6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5" name="Google Shape;1375;p29"/>
              <p:cNvSpPr/>
              <p:nvPr/>
            </p:nvSpPr>
            <p:spPr>
              <a:xfrm>
                <a:off x="5082125" y="3830600"/>
                <a:ext cx="775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9" extrusionOk="0">
                    <a:moveTo>
                      <a:pt x="16" y="1"/>
                    </a:moveTo>
                    <a:cubicBezTo>
                      <a:pt x="12" y="1"/>
                      <a:pt x="12" y="6"/>
                      <a:pt x="6" y="6"/>
                    </a:cubicBezTo>
                    <a:cubicBezTo>
                      <a:pt x="6" y="11"/>
                      <a:pt x="1" y="11"/>
                      <a:pt x="1" y="17"/>
                    </a:cubicBezTo>
                    <a:lnTo>
                      <a:pt x="6" y="21"/>
                    </a:lnTo>
                    <a:cubicBezTo>
                      <a:pt x="6" y="26"/>
                      <a:pt x="12" y="26"/>
                      <a:pt x="16" y="26"/>
                    </a:cubicBezTo>
                    <a:cubicBezTo>
                      <a:pt x="18" y="28"/>
                      <a:pt x="19" y="28"/>
                      <a:pt x="20" y="28"/>
                    </a:cubicBezTo>
                    <a:cubicBezTo>
                      <a:pt x="22" y="28"/>
                      <a:pt x="23" y="26"/>
                      <a:pt x="26" y="26"/>
                    </a:cubicBezTo>
                    <a:lnTo>
                      <a:pt x="26" y="21"/>
                    </a:lnTo>
                    <a:lnTo>
                      <a:pt x="31" y="21"/>
                    </a:lnTo>
                    <a:lnTo>
                      <a:pt x="31" y="17"/>
                    </a:lnTo>
                    <a:cubicBezTo>
                      <a:pt x="31" y="11"/>
                      <a:pt x="26" y="1"/>
                      <a:pt x="16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6" name="Google Shape;1376;p29"/>
              <p:cNvSpPr/>
              <p:nvPr/>
            </p:nvSpPr>
            <p:spPr>
              <a:xfrm>
                <a:off x="5081025" y="3829850"/>
                <a:ext cx="650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9" extrusionOk="0">
                    <a:moveTo>
                      <a:pt x="5" y="1"/>
                    </a:moveTo>
                    <a:cubicBezTo>
                      <a:pt x="0" y="6"/>
                      <a:pt x="0" y="10"/>
                      <a:pt x="0" y="16"/>
                    </a:cubicBezTo>
                    <a:cubicBezTo>
                      <a:pt x="0" y="16"/>
                      <a:pt x="0" y="21"/>
                      <a:pt x="5" y="21"/>
                    </a:cubicBezTo>
                    <a:lnTo>
                      <a:pt x="5" y="26"/>
                    </a:lnTo>
                    <a:cubicBezTo>
                      <a:pt x="8" y="26"/>
                      <a:pt x="11" y="28"/>
                      <a:pt x="15" y="28"/>
                    </a:cubicBezTo>
                    <a:cubicBezTo>
                      <a:pt x="16" y="28"/>
                      <a:pt x="18" y="28"/>
                      <a:pt x="19" y="26"/>
                    </a:cubicBezTo>
                    <a:lnTo>
                      <a:pt x="26" y="26"/>
                    </a:lnTo>
                    <a:lnTo>
                      <a:pt x="26" y="21"/>
                    </a:lnTo>
                    <a:lnTo>
                      <a:pt x="26" y="16"/>
                    </a:lnTo>
                    <a:lnTo>
                      <a:pt x="26" y="10"/>
                    </a:lnTo>
                    <a:lnTo>
                      <a:pt x="26" y="6"/>
                    </a:lnTo>
                    <a:lnTo>
                      <a:pt x="19" y="6"/>
                    </a:lnTo>
                    <a:lnTo>
                      <a:pt x="19" y="1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7" name="Google Shape;1377;p29"/>
              <p:cNvSpPr/>
              <p:nvPr/>
            </p:nvSpPr>
            <p:spPr>
              <a:xfrm>
                <a:off x="5079750" y="3828975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10" y="1"/>
                    </a:moveTo>
                    <a:cubicBezTo>
                      <a:pt x="5" y="6"/>
                      <a:pt x="5" y="6"/>
                      <a:pt x="1" y="10"/>
                    </a:cubicBezTo>
                    <a:lnTo>
                      <a:pt x="1" y="15"/>
                    </a:lnTo>
                    <a:lnTo>
                      <a:pt x="5" y="21"/>
                    </a:lnTo>
                    <a:lnTo>
                      <a:pt x="5" y="26"/>
                    </a:lnTo>
                    <a:lnTo>
                      <a:pt x="16" y="26"/>
                    </a:lnTo>
                    <a:lnTo>
                      <a:pt x="21" y="31"/>
                    </a:lnTo>
                    <a:lnTo>
                      <a:pt x="26" y="31"/>
                    </a:lnTo>
                    <a:lnTo>
                      <a:pt x="26" y="26"/>
                    </a:lnTo>
                    <a:lnTo>
                      <a:pt x="31" y="26"/>
                    </a:lnTo>
                    <a:lnTo>
                      <a:pt x="31" y="21"/>
                    </a:lnTo>
                    <a:lnTo>
                      <a:pt x="31" y="15"/>
                    </a:lnTo>
                    <a:cubicBezTo>
                      <a:pt x="31" y="6"/>
                      <a:pt x="26" y="1"/>
                      <a:pt x="21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8" name="Google Shape;1378;p29"/>
              <p:cNvSpPr/>
              <p:nvPr/>
            </p:nvSpPr>
            <p:spPr>
              <a:xfrm>
                <a:off x="5073200" y="3831775"/>
                <a:ext cx="675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27" h="29" extrusionOk="0">
                    <a:moveTo>
                      <a:pt x="13" y="1"/>
                    </a:moveTo>
                    <a:cubicBezTo>
                      <a:pt x="12" y="1"/>
                      <a:pt x="9" y="2"/>
                      <a:pt x="7" y="5"/>
                    </a:cubicBezTo>
                    <a:lnTo>
                      <a:pt x="1" y="5"/>
                    </a:lnTo>
                    <a:lnTo>
                      <a:pt x="1" y="9"/>
                    </a:lnTo>
                    <a:lnTo>
                      <a:pt x="1" y="14"/>
                    </a:lnTo>
                    <a:lnTo>
                      <a:pt x="1" y="19"/>
                    </a:lnTo>
                    <a:lnTo>
                      <a:pt x="1" y="24"/>
                    </a:lnTo>
                    <a:lnTo>
                      <a:pt x="7" y="24"/>
                    </a:lnTo>
                    <a:cubicBezTo>
                      <a:pt x="9" y="27"/>
                      <a:pt x="12" y="28"/>
                      <a:pt x="13" y="28"/>
                    </a:cubicBezTo>
                    <a:cubicBezTo>
                      <a:pt x="15" y="28"/>
                      <a:pt x="16" y="27"/>
                      <a:pt x="16" y="24"/>
                    </a:cubicBezTo>
                    <a:cubicBezTo>
                      <a:pt x="21" y="24"/>
                      <a:pt x="26" y="19"/>
                      <a:pt x="26" y="14"/>
                    </a:cubicBezTo>
                    <a:cubicBezTo>
                      <a:pt x="26" y="9"/>
                      <a:pt x="21" y="5"/>
                      <a:pt x="16" y="5"/>
                    </a:cubicBezTo>
                    <a:cubicBezTo>
                      <a:pt x="16" y="2"/>
                      <a:pt x="15" y="1"/>
                      <a:pt x="13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9" name="Google Shape;1379;p29"/>
              <p:cNvSpPr/>
              <p:nvPr/>
            </p:nvSpPr>
            <p:spPr>
              <a:xfrm>
                <a:off x="5089425" y="3825325"/>
                <a:ext cx="6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7" h="27" extrusionOk="0">
                    <a:moveTo>
                      <a:pt x="6" y="1"/>
                    </a:moveTo>
                    <a:lnTo>
                      <a:pt x="6" y="6"/>
                    </a:lnTo>
                    <a:lnTo>
                      <a:pt x="1" y="6"/>
                    </a:lnTo>
                    <a:lnTo>
                      <a:pt x="1" y="10"/>
                    </a:lnTo>
                    <a:lnTo>
                      <a:pt x="1" y="16"/>
                    </a:lnTo>
                    <a:lnTo>
                      <a:pt x="1" y="21"/>
                    </a:lnTo>
                    <a:lnTo>
                      <a:pt x="1" y="26"/>
                    </a:lnTo>
                    <a:lnTo>
                      <a:pt x="21" y="26"/>
                    </a:lnTo>
                    <a:lnTo>
                      <a:pt x="21" y="21"/>
                    </a:lnTo>
                    <a:lnTo>
                      <a:pt x="26" y="16"/>
                    </a:lnTo>
                    <a:lnTo>
                      <a:pt x="21" y="10"/>
                    </a:lnTo>
                    <a:lnTo>
                      <a:pt x="21" y="6"/>
                    </a:lnTo>
                    <a:cubicBezTo>
                      <a:pt x="15" y="6"/>
                      <a:pt x="15" y="1"/>
                      <a:pt x="10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0" name="Google Shape;1380;p29"/>
              <p:cNvSpPr/>
              <p:nvPr/>
            </p:nvSpPr>
            <p:spPr>
              <a:xfrm>
                <a:off x="5087800" y="3829350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5" y="0"/>
                    </a:moveTo>
                    <a:lnTo>
                      <a:pt x="5" y="6"/>
                    </a:lnTo>
                    <a:cubicBezTo>
                      <a:pt x="1" y="6"/>
                      <a:pt x="1" y="6"/>
                      <a:pt x="1" y="11"/>
                    </a:cubicBezTo>
                    <a:lnTo>
                      <a:pt x="1" y="16"/>
                    </a:lnTo>
                    <a:lnTo>
                      <a:pt x="5" y="21"/>
                    </a:lnTo>
                    <a:lnTo>
                      <a:pt x="10" y="26"/>
                    </a:lnTo>
                    <a:lnTo>
                      <a:pt x="15" y="26"/>
                    </a:lnTo>
                    <a:cubicBezTo>
                      <a:pt x="20" y="26"/>
                      <a:pt x="26" y="16"/>
                      <a:pt x="26" y="11"/>
                    </a:cubicBezTo>
                    <a:lnTo>
                      <a:pt x="26" y="6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1" name="Google Shape;1381;p29"/>
              <p:cNvSpPr/>
              <p:nvPr/>
            </p:nvSpPr>
            <p:spPr>
              <a:xfrm>
                <a:off x="5083900" y="3826475"/>
                <a:ext cx="6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31" extrusionOk="0">
                    <a:moveTo>
                      <a:pt x="15" y="1"/>
                    </a:moveTo>
                    <a:cubicBezTo>
                      <a:pt x="6" y="1"/>
                      <a:pt x="1" y="10"/>
                      <a:pt x="1" y="15"/>
                    </a:cubicBezTo>
                    <a:cubicBezTo>
                      <a:pt x="1" y="20"/>
                      <a:pt x="6" y="25"/>
                      <a:pt x="11" y="31"/>
                    </a:cubicBezTo>
                    <a:cubicBezTo>
                      <a:pt x="15" y="31"/>
                      <a:pt x="20" y="25"/>
                      <a:pt x="25" y="20"/>
                    </a:cubicBezTo>
                    <a:lnTo>
                      <a:pt x="25" y="15"/>
                    </a:lnTo>
                    <a:lnTo>
                      <a:pt x="25" y="10"/>
                    </a:lnTo>
                    <a:lnTo>
                      <a:pt x="20" y="10"/>
                    </a:lnTo>
                    <a:lnTo>
                      <a:pt x="15" y="5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2" name="Google Shape;1382;p29"/>
              <p:cNvSpPr/>
              <p:nvPr/>
            </p:nvSpPr>
            <p:spPr>
              <a:xfrm>
                <a:off x="5084150" y="3829225"/>
                <a:ext cx="775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8" extrusionOk="0">
                    <a:moveTo>
                      <a:pt x="5" y="0"/>
                    </a:moveTo>
                    <a:lnTo>
                      <a:pt x="5" y="5"/>
                    </a:lnTo>
                    <a:lnTo>
                      <a:pt x="1" y="5"/>
                    </a:lnTo>
                    <a:lnTo>
                      <a:pt x="1" y="11"/>
                    </a:lnTo>
                    <a:lnTo>
                      <a:pt x="1" y="16"/>
                    </a:lnTo>
                    <a:cubicBezTo>
                      <a:pt x="1" y="21"/>
                      <a:pt x="1" y="21"/>
                      <a:pt x="5" y="26"/>
                    </a:cubicBezTo>
                    <a:cubicBezTo>
                      <a:pt x="5" y="26"/>
                      <a:pt x="8" y="28"/>
                      <a:pt x="10" y="28"/>
                    </a:cubicBezTo>
                    <a:cubicBezTo>
                      <a:pt x="12" y="28"/>
                      <a:pt x="14" y="27"/>
                      <a:pt x="15" y="26"/>
                    </a:cubicBezTo>
                    <a:lnTo>
                      <a:pt x="26" y="26"/>
                    </a:lnTo>
                    <a:lnTo>
                      <a:pt x="26" y="21"/>
                    </a:lnTo>
                    <a:lnTo>
                      <a:pt x="31" y="16"/>
                    </a:lnTo>
                    <a:lnTo>
                      <a:pt x="31" y="11"/>
                    </a:lnTo>
                    <a:lnTo>
                      <a:pt x="26" y="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3" name="Google Shape;1383;p29"/>
              <p:cNvSpPr/>
              <p:nvPr/>
            </p:nvSpPr>
            <p:spPr>
              <a:xfrm>
                <a:off x="5085550" y="3837150"/>
                <a:ext cx="775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30" extrusionOk="0">
                    <a:moveTo>
                      <a:pt x="10" y="1"/>
                    </a:moveTo>
                    <a:cubicBezTo>
                      <a:pt x="5" y="5"/>
                      <a:pt x="0" y="10"/>
                      <a:pt x="0" y="15"/>
                    </a:cubicBezTo>
                    <a:cubicBezTo>
                      <a:pt x="0" y="20"/>
                      <a:pt x="5" y="26"/>
                      <a:pt x="10" y="26"/>
                    </a:cubicBezTo>
                    <a:cubicBezTo>
                      <a:pt x="12" y="28"/>
                      <a:pt x="16" y="30"/>
                      <a:pt x="19" y="30"/>
                    </a:cubicBezTo>
                    <a:cubicBezTo>
                      <a:pt x="23" y="30"/>
                      <a:pt x="25" y="28"/>
                      <a:pt x="25" y="26"/>
                    </a:cubicBezTo>
                    <a:lnTo>
                      <a:pt x="30" y="20"/>
                    </a:lnTo>
                    <a:lnTo>
                      <a:pt x="30" y="15"/>
                    </a:lnTo>
                    <a:lnTo>
                      <a:pt x="30" y="10"/>
                    </a:lnTo>
                    <a:cubicBezTo>
                      <a:pt x="25" y="5"/>
                      <a:pt x="19" y="1"/>
                      <a:pt x="15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4" name="Google Shape;1384;p29"/>
              <p:cNvSpPr/>
              <p:nvPr/>
            </p:nvSpPr>
            <p:spPr>
              <a:xfrm>
                <a:off x="5090550" y="38272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5" name="Google Shape;1385;p29"/>
              <p:cNvSpPr/>
              <p:nvPr/>
            </p:nvSpPr>
            <p:spPr>
              <a:xfrm>
                <a:off x="5093075" y="3823200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10" y="0"/>
                    </a:moveTo>
                    <a:lnTo>
                      <a:pt x="6" y="5"/>
                    </a:lnTo>
                    <a:lnTo>
                      <a:pt x="1" y="11"/>
                    </a:lnTo>
                    <a:lnTo>
                      <a:pt x="1" y="16"/>
                    </a:lnTo>
                    <a:cubicBezTo>
                      <a:pt x="1" y="25"/>
                      <a:pt x="6" y="30"/>
                      <a:pt x="10" y="30"/>
                    </a:cubicBezTo>
                    <a:lnTo>
                      <a:pt x="20" y="30"/>
                    </a:lnTo>
                    <a:lnTo>
                      <a:pt x="20" y="25"/>
                    </a:lnTo>
                    <a:lnTo>
                      <a:pt x="26" y="25"/>
                    </a:lnTo>
                    <a:cubicBezTo>
                      <a:pt x="26" y="25"/>
                      <a:pt x="31" y="21"/>
                      <a:pt x="31" y="16"/>
                    </a:cubicBezTo>
                    <a:lnTo>
                      <a:pt x="31" y="11"/>
                    </a:lnTo>
                    <a:lnTo>
                      <a:pt x="26" y="11"/>
                    </a:lnTo>
                    <a:lnTo>
                      <a:pt x="26" y="5"/>
                    </a:lnTo>
                    <a:lnTo>
                      <a:pt x="20" y="5"/>
                    </a:lnTo>
                    <a:cubicBezTo>
                      <a:pt x="20" y="0"/>
                      <a:pt x="15" y="0"/>
                      <a:pt x="10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6" name="Google Shape;1386;p29"/>
              <p:cNvSpPr/>
              <p:nvPr/>
            </p:nvSpPr>
            <p:spPr>
              <a:xfrm>
                <a:off x="5088050" y="3848575"/>
                <a:ext cx="65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7" extrusionOk="0">
                    <a:moveTo>
                      <a:pt x="10" y="1"/>
                    </a:moveTo>
                    <a:cubicBezTo>
                      <a:pt x="5" y="1"/>
                      <a:pt x="0" y="6"/>
                      <a:pt x="0" y="15"/>
                    </a:cubicBezTo>
                    <a:cubicBezTo>
                      <a:pt x="0" y="21"/>
                      <a:pt x="5" y="26"/>
                      <a:pt x="5" y="26"/>
                    </a:cubicBezTo>
                    <a:lnTo>
                      <a:pt x="16" y="26"/>
                    </a:lnTo>
                    <a:cubicBezTo>
                      <a:pt x="21" y="26"/>
                      <a:pt x="21" y="26"/>
                      <a:pt x="26" y="21"/>
                    </a:cubicBezTo>
                    <a:lnTo>
                      <a:pt x="26" y="10"/>
                    </a:lnTo>
                    <a:lnTo>
                      <a:pt x="26" y="6"/>
                    </a:lnTo>
                    <a:cubicBezTo>
                      <a:pt x="21" y="1"/>
                      <a:pt x="16" y="1"/>
                      <a:pt x="10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7" name="Google Shape;1387;p29"/>
              <p:cNvSpPr/>
              <p:nvPr/>
            </p:nvSpPr>
            <p:spPr>
              <a:xfrm>
                <a:off x="5067800" y="3831425"/>
                <a:ext cx="775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9" extrusionOk="0">
                    <a:moveTo>
                      <a:pt x="21" y="1"/>
                    </a:moveTo>
                    <a:cubicBezTo>
                      <a:pt x="20" y="1"/>
                      <a:pt x="18" y="1"/>
                      <a:pt x="17" y="3"/>
                    </a:cubicBezTo>
                    <a:lnTo>
                      <a:pt x="12" y="3"/>
                    </a:lnTo>
                    <a:lnTo>
                      <a:pt x="6" y="8"/>
                    </a:lnTo>
                    <a:cubicBezTo>
                      <a:pt x="6" y="14"/>
                      <a:pt x="1" y="14"/>
                      <a:pt x="1" y="19"/>
                    </a:cubicBezTo>
                    <a:lnTo>
                      <a:pt x="6" y="19"/>
                    </a:lnTo>
                    <a:lnTo>
                      <a:pt x="6" y="23"/>
                    </a:lnTo>
                    <a:lnTo>
                      <a:pt x="12" y="28"/>
                    </a:lnTo>
                    <a:lnTo>
                      <a:pt x="21" y="28"/>
                    </a:lnTo>
                    <a:cubicBezTo>
                      <a:pt x="31" y="28"/>
                      <a:pt x="31" y="19"/>
                      <a:pt x="31" y="14"/>
                    </a:cubicBezTo>
                    <a:lnTo>
                      <a:pt x="31" y="8"/>
                    </a:lnTo>
                    <a:lnTo>
                      <a:pt x="26" y="3"/>
                    </a:lnTo>
                    <a:cubicBezTo>
                      <a:pt x="26" y="3"/>
                      <a:pt x="24" y="1"/>
                      <a:pt x="21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8" name="Google Shape;1388;p29"/>
              <p:cNvSpPr/>
              <p:nvPr/>
            </p:nvSpPr>
            <p:spPr>
              <a:xfrm>
                <a:off x="5094475" y="3827425"/>
                <a:ext cx="775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8" extrusionOk="0">
                    <a:moveTo>
                      <a:pt x="15" y="0"/>
                    </a:moveTo>
                    <a:cubicBezTo>
                      <a:pt x="13" y="0"/>
                      <a:pt x="11" y="1"/>
                      <a:pt x="10" y="2"/>
                    </a:cubicBezTo>
                    <a:lnTo>
                      <a:pt x="5" y="2"/>
                    </a:lnTo>
                    <a:lnTo>
                      <a:pt x="5" y="7"/>
                    </a:lnTo>
                    <a:lnTo>
                      <a:pt x="0" y="7"/>
                    </a:lnTo>
                    <a:lnTo>
                      <a:pt x="0" y="12"/>
                    </a:lnTo>
                    <a:cubicBezTo>
                      <a:pt x="0" y="23"/>
                      <a:pt x="10" y="28"/>
                      <a:pt x="15" y="28"/>
                    </a:cubicBezTo>
                    <a:cubicBezTo>
                      <a:pt x="19" y="28"/>
                      <a:pt x="24" y="23"/>
                      <a:pt x="30" y="17"/>
                    </a:cubicBezTo>
                    <a:lnTo>
                      <a:pt x="30" y="12"/>
                    </a:lnTo>
                    <a:lnTo>
                      <a:pt x="24" y="7"/>
                    </a:lnTo>
                    <a:cubicBezTo>
                      <a:pt x="24" y="4"/>
                      <a:pt x="19" y="0"/>
                      <a:pt x="15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9" name="Google Shape;1389;p29"/>
              <p:cNvSpPr/>
              <p:nvPr/>
            </p:nvSpPr>
            <p:spPr>
              <a:xfrm>
                <a:off x="5085275" y="3831125"/>
                <a:ext cx="6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31" extrusionOk="0">
                    <a:moveTo>
                      <a:pt x="11" y="0"/>
                    </a:moveTo>
                    <a:lnTo>
                      <a:pt x="11" y="5"/>
                    </a:lnTo>
                    <a:lnTo>
                      <a:pt x="6" y="5"/>
                    </a:lnTo>
                    <a:lnTo>
                      <a:pt x="0" y="10"/>
                    </a:lnTo>
                    <a:lnTo>
                      <a:pt x="0" y="15"/>
                    </a:lnTo>
                    <a:cubicBezTo>
                      <a:pt x="0" y="20"/>
                      <a:pt x="6" y="26"/>
                      <a:pt x="11" y="31"/>
                    </a:cubicBezTo>
                    <a:lnTo>
                      <a:pt x="16" y="31"/>
                    </a:lnTo>
                    <a:lnTo>
                      <a:pt x="21" y="26"/>
                    </a:lnTo>
                    <a:cubicBezTo>
                      <a:pt x="21" y="26"/>
                      <a:pt x="26" y="20"/>
                      <a:pt x="26" y="15"/>
                    </a:cubicBezTo>
                    <a:cubicBezTo>
                      <a:pt x="26" y="10"/>
                      <a:pt x="26" y="5"/>
                      <a:pt x="21" y="5"/>
                    </a:cubicBez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0" name="Google Shape;1390;p29"/>
              <p:cNvSpPr/>
              <p:nvPr/>
            </p:nvSpPr>
            <p:spPr>
              <a:xfrm>
                <a:off x="5084900" y="3836125"/>
                <a:ext cx="1025" cy="925"/>
              </a:xfrm>
              <a:custGeom>
                <a:avLst/>
                <a:gdLst/>
                <a:ahLst/>
                <a:cxnLst/>
                <a:rect l="l" t="t" r="r" b="b"/>
                <a:pathLst>
                  <a:path w="41" h="37" extrusionOk="0">
                    <a:moveTo>
                      <a:pt x="26" y="1"/>
                    </a:moveTo>
                    <a:cubicBezTo>
                      <a:pt x="15" y="1"/>
                      <a:pt x="10" y="1"/>
                      <a:pt x="6" y="7"/>
                    </a:cubicBez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6" y="21"/>
                    </a:lnTo>
                    <a:lnTo>
                      <a:pt x="6" y="26"/>
                    </a:lnTo>
                    <a:cubicBezTo>
                      <a:pt x="10" y="26"/>
                      <a:pt x="10" y="31"/>
                      <a:pt x="15" y="31"/>
                    </a:cubicBezTo>
                    <a:lnTo>
                      <a:pt x="15" y="37"/>
                    </a:lnTo>
                    <a:lnTo>
                      <a:pt x="21" y="37"/>
                    </a:lnTo>
                    <a:cubicBezTo>
                      <a:pt x="26" y="37"/>
                      <a:pt x="31" y="37"/>
                      <a:pt x="31" y="31"/>
                    </a:cubicBezTo>
                    <a:lnTo>
                      <a:pt x="36" y="31"/>
                    </a:lnTo>
                    <a:lnTo>
                      <a:pt x="41" y="26"/>
                    </a:lnTo>
                    <a:lnTo>
                      <a:pt x="41" y="21"/>
                    </a:lnTo>
                    <a:cubicBezTo>
                      <a:pt x="41" y="16"/>
                      <a:pt x="36" y="11"/>
                      <a:pt x="36" y="11"/>
                    </a:cubicBezTo>
                    <a:cubicBezTo>
                      <a:pt x="36" y="7"/>
                      <a:pt x="31" y="7"/>
                      <a:pt x="31" y="7"/>
                    </a:cubicBezTo>
                    <a:lnTo>
                      <a:pt x="26" y="1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1" name="Google Shape;1391;p29"/>
              <p:cNvSpPr/>
              <p:nvPr/>
            </p:nvSpPr>
            <p:spPr>
              <a:xfrm>
                <a:off x="5074475" y="3843075"/>
                <a:ext cx="650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5" extrusionOk="0">
                    <a:moveTo>
                      <a:pt x="10" y="0"/>
                    </a:moveTo>
                    <a:cubicBezTo>
                      <a:pt x="5" y="0"/>
                      <a:pt x="0" y="5"/>
                      <a:pt x="0" y="10"/>
                    </a:cubicBezTo>
                    <a:lnTo>
                      <a:pt x="0" y="15"/>
                    </a:lnTo>
                    <a:lnTo>
                      <a:pt x="5" y="19"/>
                    </a:lnTo>
                    <a:cubicBezTo>
                      <a:pt x="10" y="24"/>
                      <a:pt x="10" y="24"/>
                      <a:pt x="16" y="24"/>
                    </a:cubicBezTo>
                    <a:lnTo>
                      <a:pt x="21" y="24"/>
                    </a:lnTo>
                    <a:lnTo>
                      <a:pt x="21" y="19"/>
                    </a:lnTo>
                    <a:lnTo>
                      <a:pt x="26" y="19"/>
                    </a:lnTo>
                    <a:lnTo>
                      <a:pt x="26" y="15"/>
                    </a:lnTo>
                    <a:lnTo>
                      <a:pt x="26" y="10"/>
                    </a:lnTo>
                    <a:cubicBezTo>
                      <a:pt x="26" y="5"/>
                      <a:pt x="26" y="5"/>
                      <a:pt x="21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2" name="Google Shape;1392;p29"/>
              <p:cNvSpPr/>
              <p:nvPr/>
            </p:nvSpPr>
            <p:spPr>
              <a:xfrm>
                <a:off x="5078125" y="3839150"/>
                <a:ext cx="775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8" extrusionOk="0">
                    <a:moveTo>
                      <a:pt x="10" y="0"/>
                    </a:moveTo>
                    <a:lnTo>
                      <a:pt x="5" y="6"/>
                    </a:lnTo>
                    <a:cubicBezTo>
                      <a:pt x="5" y="11"/>
                      <a:pt x="0" y="11"/>
                      <a:pt x="0" y="16"/>
                    </a:cubicBezTo>
                    <a:lnTo>
                      <a:pt x="0" y="21"/>
                    </a:lnTo>
                    <a:lnTo>
                      <a:pt x="5" y="21"/>
                    </a:lnTo>
                    <a:lnTo>
                      <a:pt x="5" y="26"/>
                    </a:lnTo>
                    <a:lnTo>
                      <a:pt x="10" y="26"/>
                    </a:lnTo>
                    <a:cubicBezTo>
                      <a:pt x="14" y="27"/>
                      <a:pt x="16" y="28"/>
                      <a:pt x="18" y="28"/>
                    </a:cubicBezTo>
                    <a:cubicBezTo>
                      <a:pt x="21" y="28"/>
                      <a:pt x="22" y="26"/>
                      <a:pt x="26" y="26"/>
                    </a:cubicBezTo>
                    <a:cubicBezTo>
                      <a:pt x="26" y="21"/>
                      <a:pt x="31" y="16"/>
                      <a:pt x="31" y="16"/>
                    </a:cubicBezTo>
                    <a:lnTo>
                      <a:pt x="31" y="11"/>
                    </a:lnTo>
                    <a:lnTo>
                      <a:pt x="26" y="6"/>
                    </a:lnTo>
                    <a:cubicBezTo>
                      <a:pt x="21" y="0"/>
                      <a:pt x="15" y="0"/>
                      <a:pt x="10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3" name="Google Shape;1393;p29"/>
              <p:cNvSpPr/>
              <p:nvPr/>
            </p:nvSpPr>
            <p:spPr>
              <a:xfrm>
                <a:off x="5080275" y="3834775"/>
                <a:ext cx="775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5" extrusionOk="0">
                    <a:moveTo>
                      <a:pt x="5" y="0"/>
                    </a:moveTo>
                    <a:lnTo>
                      <a:pt x="5" y="5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0" y="20"/>
                    </a:lnTo>
                    <a:lnTo>
                      <a:pt x="5" y="20"/>
                    </a:lnTo>
                    <a:lnTo>
                      <a:pt x="5" y="24"/>
                    </a:lnTo>
                    <a:lnTo>
                      <a:pt x="25" y="24"/>
                    </a:lnTo>
                    <a:lnTo>
                      <a:pt x="25" y="20"/>
                    </a:lnTo>
                    <a:cubicBezTo>
                      <a:pt x="25" y="20"/>
                      <a:pt x="30" y="15"/>
                      <a:pt x="30" y="10"/>
                    </a:cubicBezTo>
                    <a:lnTo>
                      <a:pt x="25" y="5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4" name="Google Shape;1394;p29"/>
              <p:cNvSpPr/>
              <p:nvPr/>
            </p:nvSpPr>
            <p:spPr>
              <a:xfrm>
                <a:off x="5078375" y="3834775"/>
                <a:ext cx="8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5" h="31" extrusionOk="0">
                    <a:moveTo>
                      <a:pt x="25" y="0"/>
                    </a:moveTo>
                    <a:cubicBezTo>
                      <a:pt x="21" y="0"/>
                      <a:pt x="16" y="0"/>
                      <a:pt x="16" y="5"/>
                    </a:cubicBezTo>
                    <a:lnTo>
                      <a:pt x="5" y="5"/>
                    </a:lnTo>
                    <a:lnTo>
                      <a:pt x="5" y="10"/>
                    </a:lnTo>
                    <a:lnTo>
                      <a:pt x="0" y="10"/>
                    </a:lnTo>
                    <a:lnTo>
                      <a:pt x="0" y="15"/>
                    </a:lnTo>
                    <a:cubicBezTo>
                      <a:pt x="0" y="20"/>
                      <a:pt x="5" y="24"/>
                      <a:pt x="5" y="24"/>
                    </a:cubicBezTo>
                    <a:cubicBezTo>
                      <a:pt x="11" y="30"/>
                      <a:pt x="11" y="30"/>
                      <a:pt x="21" y="30"/>
                    </a:cubicBezTo>
                    <a:lnTo>
                      <a:pt x="25" y="24"/>
                    </a:lnTo>
                    <a:lnTo>
                      <a:pt x="30" y="24"/>
                    </a:lnTo>
                    <a:lnTo>
                      <a:pt x="30" y="20"/>
                    </a:lnTo>
                    <a:lnTo>
                      <a:pt x="35" y="20"/>
                    </a:lnTo>
                    <a:lnTo>
                      <a:pt x="35" y="15"/>
                    </a:lnTo>
                    <a:lnTo>
                      <a:pt x="35" y="10"/>
                    </a:lnTo>
                    <a:lnTo>
                      <a:pt x="35" y="5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5" name="Google Shape;1395;p29"/>
              <p:cNvSpPr/>
              <p:nvPr/>
            </p:nvSpPr>
            <p:spPr>
              <a:xfrm>
                <a:off x="5085650" y="3829975"/>
                <a:ext cx="6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7" h="26" extrusionOk="0">
                    <a:moveTo>
                      <a:pt x="6" y="1"/>
                    </a:moveTo>
                    <a:lnTo>
                      <a:pt x="1" y="5"/>
                    </a:lnTo>
                    <a:lnTo>
                      <a:pt x="1" y="16"/>
                    </a:lnTo>
                    <a:lnTo>
                      <a:pt x="1" y="21"/>
                    </a:lnTo>
                    <a:lnTo>
                      <a:pt x="6" y="26"/>
                    </a:lnTo>
                    <a:lnTo>
                      <a:pt x="11" y="26"/>
                    </a:lnTo>
                    <a:cubicBezTo>
                      <a:pt x="21" y="26"/>
                      <a:pt x="26" y="21"/>
                      <a:pt x="26" y="11"/>
                    </a:cubicBezTo>
                    <a:lnTo>
                      <a:pt x="26" y="5"/>
                    </a:lnTo>
                    <a:lnTo>
                      <a:pt x="21" y="5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6" name="Google Shape;1396;p29"/>
              <p:cNvSpPr/>
              <p:nvPr/>
            </p:nvSpPr>
            <p:spPr>
              <a:xfrm>
                <a:off x="5083525" y="3835125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10" y="1"/>
                    </a:moveTo>
                    <a:lnTo>
                      <a:pt x="10" y="6"/>
                    </a:lnTo>
                    <a:lnTo>
                      <a:pt x="5" y="6"/>
                    </a:lnTo>
                    <a:cubicBezTo>
                      <a:pt x="5" y="10"/>
                      <a:pt x="0" y="10"/>
                      <a:pt x="0" y="16"/>
                    </a:cubicBezTo>
                    <a:lnTo>
                      <a:pt x="0" y="21"/>
                    </a:lnTo>
                    <a:lnTo>
                      <a:pt x="5" y="21"/>
                    </a:lnTo>
                    <a:lnTo>
                      <a:pt x="5" y="26"/>
                    </a:lnTo>
                    <a:lnTo>
                      <a:pt x="10" y="26"/>
                    </a:lnTo>
                    <a:lnTo>
                      <a:pt x="10" y="31"/>
                    </a:lnTo>
                    <a:cubicBezTo>
                      <a:pt x="16" y="31"/>
                      <a:pt x="21" y="31"/>
                      <a:pt x="26" y="26"/>
                    </a:cubicBezTo>
                    <a:lnTo>
                      <a:pt x="30" y="26"/>
                    </a:lnTo>
                    <a:lnTo>
                      <a:pt x="30" y="21"/>
                    </a:lnTo>
                    <a:lnTo>
                      <a:pt x="30" y="16"/>
                    </a:lnTo>
                    <a:cubicBezTo>
                      <a:pt x="30" y="16"/>
                      <a:pt x="30" y="6"/>
                      <a:pt x="21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7" name="Google Shape;1397;p29"/>
              <p:cNvSpPr/>
              <p:nvPr/>
            </p:nvSpPr>
            <p:spPr>
              <a:xfrm>
                <a:off x="5080625" y="3835375"/>
                <a:ext cx="1050" cy="975"/>
              </a:xfrm>
              <a:custGeom>
                <a:avLst/>
                <a:gdLst/>
                <a:ahLst/>
                <a:cxnLst/>
                <a:rect l="l" t="t" r="r" b="b"/>
                <a:pathLst>
                  <a:path w="42" h="39" extrusionOk="0">
                    <a:moveTo>
                      <a:pt x="26" y="0"/>
                    </a:moveTo>
                    <a:cubicBezTo>
                      <a:pt x="21" y="0"/>
                      <a:pt x="16" y="0"/>
                      <a:pt x="11" y="6"/>
                    </a:cubicBezTo>
                    <a:lnTo>
                      <a:pt x="5" y="11"/>
                    </a:lnTo>
                    <a:cubicBezTo>
                      <a:pt x="5" y="11"/>
                      <a:pt x="0" y="16"/>
                      <a:pt x="0" y="21"/>
                    </a:cubicBezTo>
                    <a:lnTo>
                      <a:pt x="0" y="26"/>
                    </a:lnTo>
                    <a:lnTo>
                      <a:pt x="5" y="26"/>
                    </a:lnTo>
                    <a:lnTo>
                      <a:pt x="5" y="31"/>
                    </a:lnTo>
                    <a:cubicBezTo>
                      <a:pt x="5" y="31"/>
                      <a:pt x="11" y="37"/>
                      <a:pt x="16" y="37"/>
                    </a:cubicBezTo>
                    <a:lnTo>
                      <a:pt x="21" y="37"/>
                    </a:lnTo>
                    <a:cubicBezTo>
                      <a:pt x="24" y="38"/>
                      <a:pt x="26" y="39"/>
                      <a:pt x="29" y="39"/>
                    </a:cubicBezTo>
                    <a:cubicBezTo>
                      <a:pt x="36" y="39"/>
                      <a:pt x="42" y="34"/>
                      <a:pt x="42" y="26"/>
                    </a:cubicBezTo>
                    <a:lnTo>
                      <a:pt x="42" y="21"/>
                    </a:lnTo>
                    <a:lnTo>
                      <a:pt x="42" y="16"/>
                    </a:lnTo>
                    <a:cubicBezTo>
                      <a:pt x="35" y="16"/>
                      <a:pt x="35" y="16"/>
                      <a:pt x="35" y="11"/>
                    </a:cubicBezTo>
                    <a:lnTo>
                      <a:pt x="35" y="6"/>
                    </a:lnTo>
                    <a:lnTo>
                      <a:pt x="31" y="6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8" name="Google Shape;1398;p29"/>
              <p:cNvSpPr/>
              <p:nvPr/>
            </p:nvSpPr>
            <p:spPr>
              <a:xfrm>
                <a:off x="5082250" y="3835525"/>
                <a:ext cx="775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8" extrusionOk="0">
                    <a:moveTo>
                      <a:pt x="21" y="0"/>
                    </a:moveTo>
                    <a:cubicBezTo>
                      <a:pt x="11" y="0"/>
                      <a:pt x="7" y="5"/>
                      <a:pt x="1" y="15"/>
                    </a:cubicBezTo>
                    <a:lnTo>
                      <a:pt x="1" y="20"/>
                    </a:lnTo>
                    <a:lnTo>
                      <a:pt x="7" y="20"/>
                    </a:lnTo>
                    <a:lnTo>
                      <a:pt x="7" y="25"/>
                    </a:lnTo>
                    <a:cubicBezTo>
                      <a:pt x="10" y="25"/>
                      <a:pt x="13" y="27"/>
                      <a:pt x="16" y="27"/>
                    </a:cubicBezTo>
                    <a:cubicBezTo>
                      <a:pt x="18" y="27"/>
                      <a:pt x="20" y="27"/>
                      <a:pt x="21" y="25"/>
                    </a:cubicBezTo>
                    <a:cubicBezTo>
                      <a:pt x="26" y="25"/>
                      <a:pt x="31" y="20"/>
                      <a:pt x="31" y="15"/>
                    </a:cubicBezTo>
                    <a:lnTo>
                      <a:pt x="31" y="10"/>
                    </a:lnTo>
                    <a:lnTo>
                      <a:pt x="26" y="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9" name="Google Shape;1399;p29"/>
              <p:cNvSpPr/>
              <p:nvPr/>
            </p:nvSpPr>
            <p:spPr>
              <a:xfrm>
                <a:off x="5084675" y="3834500"/>
                <a:ext cx="62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26" extrusionOk="0">
                    <a:moveTo>
                      <a:pt x="5" y="0"/>
                    </a:moveTo>
                    <a:lnTo>
                      <a:pt x="0" y="5"/>
                    </a:lnTo>
                    <a:lnTo>
                      <a:pt x="0" y="11"/>
                    </a:lnTo>
                    <a:cubicBezTo>
                      <a:pt x="0" y="21"/>
                      <a:pt x="5" y="26"/>
                      <a:pt x="10" y="26"/>
                    </a:cubicBezTo>
                    <a:lnTo>
                      <a:pt x="19" y="26"/>
                    </a:lnTo>
                    <a:lnTo>
                      <a:pt x="19" y="21"/>
                    </a:lnTo>
                    <a:lnTo>
                      <a:pt x="24" y="21"/>
                    </a:lnTo>
                    <a:lnTo>
                      <a:pt x="24" y="11"/>
                    </a:lnTo>
                    <a:lnTo>
                      <a:pt x="24" y="5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0" name="Google Shape;1400;p29"/>
              <p:cNvSpPr/>
              <p:nvPr/>
            </p:nvSpPr>
            <p:spPr>
              <a:xfrm>
                <a:off x="5071850" y="3838775"/>
                <a:ext cx="62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31" extrusionOk="0">
                    <a:moveTo>
                      <a:pt x="10" y="1"/>
                    </a:moveTo>
                    <a:lnTo>
                      <a:pt x="5" y="6"/>
                    </a:lnTo>
                    <a:lnTo>
                      <a:pt x="0" y="6"/>
                    </a:lnTo>
                    <a:lnTo>
                      <a:pt x="0" y="15"/>
                    </a:lnTo>
                    <a:cubicBezTo>
                      <a:pt x="0" y="21"/>
                      <a:pt x="0" y="26"/>
                      <a:pt x="5" y="26"/>
                    </a:cubicBezTo>
                    <a:lnTo>
                      <a:pt x="5" y="31"/>
                    </a:lnTo>
                    <a:lnTo>
                      <a:pt x="10" y="31"/>
                    </a:lnTo>
                    <a:cubicBezTo>
                      <a:pt x="15" y="31"/>
                      <a:pt x="20" y="31"/>
                      <a:pt x="20" y="26"/>
                    </a:cubicBezTo>
                    <a:cubicBezTo>
                      <a:pt x="25" y="26"/>
                      <a:pt x="25" y="21"/>
                      <a:pt x="25" y="15"/>
                    </a:cubicBezTo>
                    <a:cubicBezTo>
                      <a:pt x="25" y="10"/>
                      <a:pt x="25" y="10"/>
                      <a:pt x="20" y="6"/>
                    </a:cubicBezTo>
                    <a:cubicBezTo>
                      <a:pt x="20" y="1"/>
                      <a:pt x="15" y="1"/>
                      <a:pt x="10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1" name="Google Shape;1401;p29"/>
              <p:cNvSpPr/>
              <p:nvPr/>
            </p:nvSpPr>
            <p:spPr>
              <a:xfrm>
                <a:off x="5089675" y="3836125"/>
                <a:ext cx="6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31" extrusionOk="0">
                    <a:moveTo>
                      <a:pt x="11" y="1"/>
                    </a:moveTo>
                    <a:lnTo>
                      <a:pt x="11" y="7"/>
                    </a:lnTo>
                    <a:lnTo>
                      <a:pt x="5" y="7"/>
                    </a:lnTo>
                    <a:cubicBezTo>
                      <a:pt x="0" y="7"/>
                      <a:pt x="0" y="11"/>
                      <a:pt x="0" y="16"/>
                    </a:cubicBezTo>
                    <a:lnTo>
                      <a:pt x="0" y="21"/>
                    </a:lnTo>
                    <a:lnTo>
                      <a:pt x="0" y="26"/>
                    </a:lnTo>
                    <a:lnTo>
                      <a:pt x="5" y="26"/>
                    </a:lnTo>
                    <a:lnTo>
                      <a:pt x="5" y="31"/>
                    </a:lnTo>
                    <a:lnTo>
                      <a:pt x="21" y="31"/>
                    </a:lnTo>
                    <a:lnTo>
                      <a:pt x="21" y="26"/>
                    </a:lnTo>
                    <a:lnTo>
                      <a:pt x="26" y="26"/>
                    </a:lnTo>
                    <a:lnTo>
                      <a:pt x="26" y="21"/>
                    </a:lnTo>
                    <a:lnTo>
                      <a:pt x="26" y="16"/>
                    </a:lnTo>
                    <a:cubicBezTo>
                      <a:pt x="26" y="11"/>
                      <a:pt x="26" y="7"/>
                      <a:pt x="21" y="7"/>
                    </a:cubicBezTo>
                    <a:cubicBezTo>
                      <a:pt x="21" y="7"/>
                      <a:pt x="16" y="1"/>
                      <a:pt x="11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2" name="Google Shape;1402;p29"/>
              <p:cNvSpPr/>
              <p:nvPr/>
            </p:nvSpPr>
            <p:spPr>
              <a:xfrm>
                <a:off x="5091300" y="3835650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11" y="0"/>
                    </a:moveTo>
                    <a:lnTo>
                      <a:pt x="7" y="5"/>
                    </a:lnTo>
                    <a:lnTo>
                      <a:pt x="1" y="10"/>
                    </a:lnTo>
                    <a:lnTo>
                      <a:pt x="1" y="15"/>
                    </a:lnTo>
                    <a:cubicBezTo>
                      <a:pt x="1" y="20"/>
                      <a:pt x="7" y="26"/>
                      <a:pt x="11" y="30"/>
                    </a:cubicBezTo>
                    <a:lnTo>
                      <a:pt x="26" y="30"/>
                    </a:lnTo>
                    <a:cubicBezTo>
                      <a:pt x="26" y="26"/>
                      <a:pt x="31" y="20"/>
                      <a:pt x="31" y="20"/>
                    </a:cubicBezTo>
                    <a:cubicBezTo>
                      <a:pt x="31" y="15"/>
                      <a:pt x="26" y="10"/>
                      <a:pt x="26" y="10"/>
                    </a:cubicBezTo>
                    <a:lnTo>
                      <a:pt x="26" y="5"/>
                    </a:lnTo>
                    <a:lnTo>
                      <a:pt x="21" y="5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3" name="Google Shape;1403;p29"/>
              <p:cNvSpPr/>
              <p:nvPr/>
            </p:nvSpPr>
            <p:spPr>
              <a:xfrm>
                <a:off x="5082875" y="3836525"/>
                <a:ext cx="80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2" h="31" extrusionOk="0">
                    <a:moveTo>
                      <a:pt x="12" y="0"/>
                    </a:moveTo>
                    <a:lnTo>
                      <a:pt x="12" y="5"/>
                    </a:lnTo>
                    <a:lnTo>
                      <a:pt x="6" y="5"/>
                    </a:lnTo>
                    <a:lnTo>
                      <a:pt x="6" y="10"/>
                    </a:lnTo>
                    <a:lnTo>
                      <a:pt x="1" y="10"/>
                    </a:lnTo>
                    <a:lnTo>
                      <a:pt x="1" y="15"/>
                    </a:lnTo>
                    <a:cubicBezTo>
                      <a:pt x="1" y="21"/>
                      <a:pt x="6" y="26"/>
                      <a:pt x="6" y="26"/>
                    </a:cubicBezTo>
                    <a:cubicBezTo>
                      <a:pt x="12" y="30"/>
                      <a:pt x="17" y="30"/>
                      <a:pt x="21" y="30"/>
                    </a:cubicBezTo>
                    <a:lnTo>
                      <a:pt x="26" y="26"/>
                    </a:lnTo>
                    <a:lnTo>
                      <a:pt x="31" y="21"/>
                    </a:lnTo>
                    <a:lnTo>
                      <a:pt x="31" y="15"/>
                    </a:lnTo>
                    <a:cubicBezTo>
                      <a:pt x="31" y="10"/>
                      <a:pt x="26" y="10"/>
                      <a:pt x="26" y="5"/>
                    </a:cubicBezTo>
                    <a:cubicBezTo>
                      <a:pt x="21" y="5"/>
                      <a:pt x="17" y="0"/>
                      <a:pt x="12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4" name="Google Shape;1404;p29"/>
              <p:cNvSpPr/>
              <p:nvPr/>
            </p:nvSpPr>
            <p:spPr>
              <a:xfrm>
                <a:off x="5090550" y="3838900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6" y="1"/>
                    </a:moveTo>
                    <a:lnTo>
                      <a:pt x="6" y="5"/>
                    </a:lnTo>
                    <a:lnTo>
                      <a:pt x="0" y="5"/>
                    </a:lnTo>
                    <a:lnTo>
                      <a:pt x="0" y="10"/>
                    </a:lnTo>
                    <a:cubicBezTo>
                      <a:pt x="0" y="16"/>
                      <a:pt x="0" y="21"/>
                      <a:pt x="6" y="21"/>
                    </a:cubicBezTo>
                    <a:cubicBezTo>
                      <a:pt x="6" y="21"/>
                      <a:pt x="11" y="26"/>
                      <a:pt x="16" y="26"/>
                    </a:cubicBezTo>
                    <a:cubicBezTo>
                      <a:pt x="21" y="26"/>
                      <a:pt x="26" y="16"/>
                      <a:pt x="26" y="10"/>
                    </a:cubicBezTo>
                    <a:lnTo>
                      <a:pt x="26" y="5"/>
                    </a:lnTo>
                    <a:cubicBezTo>
                      <a:pt x="21" y="1"/>
                      <a:pt x="16" y="1"/>
                      <a:pt x="11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5" name="Google Shape;1405;p29"/>
              <p:cNvSpPr/>
              <p:nvPr/>
            </p:nvSpPr>
            <p:spPr>
              <a:xfrm>
                <a:off x="5096325" y="3843075"/>
                <a:ext cx="675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27" h="29" extrusionOk="0">
                    <a:moveTo>
                      <a:pt x="6" y="0"/>
                    </a:moveTo>
                    <a:lnTo>
                      <a:pt x="1" y="5"/>
                    </a:lnTo>
                    <a:lnTo>
                      <a:pt x="1" y="10"/>
                    </a:lnTo>
                    <a:lnTo>
                      <a:pt x="1" y="15"/>
                    </a:lnTo>
                    <a:cubicBezTo>
                      <a:pt x="1" y="19"/>
                      <a:pt x="1" y="24"/>
                      <a:pt x="6" y="24"/>
                    </a:cubicBezTo>
                    <a:cubicBezTo>
                      <a:pt x="8" y="27"/>
                      <a:pt x="12" y="29"/>
                      <a:pt x="16" y="29"/>
                    </a:cubicBezTo>
                    <a:cubicBezTo>
                      <a:pt x="20" y="29"/>
                      <a:pt x="24" y="27"/>
                      <a:pt x="26" y="24"/>
                    </a:cubicBezTo>
                    <a:lnTo>
                      <a:pt x="26" y="19"/>
                    </a:lnTo>
                    <a:lnTo>
                      <a:pt x="26" y="15"/>
                    </a:lnTo>
                    <a:cubicBezTo>
                      <a:pt x="26" y="10"/>
                      <a:pt x="26" y="5"/>
                      <a:pt x="21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6" name="Google Shape;1406;p29"/>
              <p:cNvSpPr/>
              <p:nvPr/>
            </p:nvSpPr>
            <p:spPr>
              <a:xfrm>
                <a:off x="5080000" y="3836400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6" y="0"/>
                    </a:moveTo>
                    <a:lnTo>
                      <a:pt x="6" y="5"/>
                    </a:lnTo>
                    <a:lnTo>
                      <a:pt x="0" y="5"/>
                    </a:lnTo>
                    <a:lnTo>
                      <a:pt x="0" y="10"/>
                    </a:lnTo>
                    <a:cubicBezTo>
                      <a:pt x="0" y="15"/>
                      <a:pt x="0" y="20"/>
                      <a:pt x="6" y="20"/>
                    </a:cubicBezTo>
                    <a:cubicBezTo>
                      <a:pt x="11" y="26"/>
                      <a:pt x="16" y="26"/>
                      <a:pt x="21" y="26"/>
                    </a:cubicBezTo>
                    <a:lnTo>
                      <a:pt x="25" y="20"/>
                    </a:lnTo>
                    <a:lnTo>
                      <a:pt x="25" y="15"/>
                    </a:lnTo>
                    <a:lnTo>
                      <a:pt x="30" y="15"/>
                    </a:lnTo>
                    <a:lnTo>
                      <a:pt x="30" y="10"/>
                    </a:lnTo>
                    <a:lnTo>
                      <a:pt x="25" y="5"/>
                    </a:lnTo>
                    <a:cubicBezTo>
                      <a:pt x="21" y="0"/>
                      <a:pt x="16" y="0"/>
                      <a:pt x="11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7" name="Google Shape;1407;p29"/>
              <p:cNvSpPr/>
              <p:nvPr/>
            </p:nvSpPr>
            <p:spPr>
              <a:xfrm>
                <a:off x="5085150" y="3848700"/>
                <a:ext cx="6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2" extrusionOk="0">
                    <a:moveTo>
                      <a:pt x="5" y="1"/>
                    </a:moveTo>
                    <a:lnTo>
                      <a:pt x="5" y="5"/>
                    </a:lnTo>
                    <a:lnTo>
                      <a:pt x="0" y="5"/>
                    </a:lnTo>
                    <a:lnTo>
                      <a:pt x="0" y="10"/>
                    </a:lnTo>
                    <a:cubicBezTo>
                      <a:pt x="0" y="16"/>
                      <a:pt x="0" y="16"/>
                      <a:pt x="5" y="21"/>
                    </a:cubicBezTo>
                    <a:lnTo>
                      <a:pt x="16" y="21"/>
                    </a:lnTo>
                    <a:cubicBezTo>
                      <a:pt x="21" y="21"/>
                      <a:pt x="26" y="16"/>
                      <a:pt x="26" y="10"/>
                    </a:cubicBezTo>
                    <a:lnTo>
                      <a:pt x="26" y="5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8" name="Google Shape;1408;p29"/>
              <p:cNvSpPr/>
              <p:nvPr/>
            </p:nvSpPr>
            <p:spPr>
              <a:xfrm>
                <a:off x="5089425" y="3842550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6" y="1"/>
                    </a:moveTo>
                    <a:lnTo>
                      <a:pt x="6" y="5"/>
                    </a:lnTo>
                    <a:lnTo>
                      <a:pt x="1" y="5"/>
                    </a:lnTo>
                    <a:lnTo>
                      <a:pt x="1" y="10"/>
                    </a:lnTo>
                    <a:lnTo>
                      <a:pt x="1" y="15"/>
                    </a:lnTo>
                    <a:lnTo>
                      <a:pt x="6" y="21"/>
                    </a:lnTo>
                    <a:lnTo>
                      <a:pt x="10" y="26"/>
                    </a:lnTo>
                    <a:lnTo>
                      <a:pt x="21" y="26"/>
                    </a:lnTo>
                    <a:lnTo>
                      <a:pt x="26" y="21"/>
                    </a:lnTo>
                    <a:lnTo>
                      <a:pt x="26" y="15"/>
                    </a:lnTo>
                    <a:lnTo>
                      <a:pt x="31" y="15"/>
                    </a:lnTo>
                    <a:cubicBezTo>
                      <a:pt x="31" y="5"/>
                      <a:pt x="26" y="1"/>
                      <a:pt x="15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9" name="Google Shape;1409;p29"/>
              <p:cNvSpPr/>
              <p:nvPr/>
            </p:nvSpPr>
            <p:spPr>
              <a:xfrm>
                <a:off x="5086925" y="3835775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10" y="0"/>
                    </a:moveTo>
                    <a:lnTo>
                      <a:pt x="5" y="5"/>
                    </a:lnTo>
                    <a:lnTo>
                      <a:pt x="1" y="10"/>
                    </a:lnTo>
                    <a:lnTo>
                      <a:pt x="1" y="15"/>
                    </a:lnTo>
                    <a:lnTo>
                      <a:pt x="5" y="21"/>
                    </a:lnTo>
                    <a:lnTo>
                      <a:pt x="5" y="25"/>
                    </a:lnTo>
                    <a:lnTo>
                      <a:pt x="25" y="25"/>
                    </a:lnTo>
                    <a:lnTo>
                      <a:pt x="25" y="21"/>
                    </a:lnTo>
                    <a:lnTo>
                      <a:pt x="25" y="15"/>
                    </a:lnTo>
                    <a:lnTo>
                      <a:pt x="31" y="15"/>
                    </a:lnTo>
                    <a:cubicBezTo>
                      <a:pt x="31" y="10"/>
                      <a:pt x="25" y="5"/>
                      <a:pt x="25" y="5"/>
                    </a:cubicBezTo>
                    <a:cubicBezTo>
                      <a:pt x="20" y="0"/>
                      <a:pt x="15" y="0"/>
                      <a:pt x="10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0" name="Google Shape;1410;p29"/>
              <p:cNvSpPr/>
              <p:nvPr/>
            </p:nvSpPr>
            <p:spPr>
              <a:xfrm>
                <a:off x="5093200" y="3838650"/>
                <a:ext cx="650" cy="800"/>
              </a:xfrm>
              <a:custGeom>
                <a:avLst/>
                <a:gdLst/>
                <a:ahLst/>
                <a:cxnLst/>
                <a:rect l="l" t="t" r="r" b="b"/>
                <a:pathLst>
                  <a:path w="26" h="32" extrusionOk="0">
                    <a:moveTo>
                      <a:pt x="15" y="1"/>
                    </a:moveTo>
                    <a:lnTo>
                      <a:pt x="10" y="6"/>
                    </a:lnTo>
                    <a:cubicBezTo>
                      <a:pt x="5" y="6"/>
                      <a:pt x="1" y="11"/>
                      <a:pt x="1" y="15"/>
                    </a:cubicBezTo>
                    <a:lnTo>
                      <a:pt x="1" y="20"/>
                    </a:lnTo>
                    <a:lnTo>
                      <a:pt x="5" y="26"/>
                    </a:lnTo>
                    <a:lnTo>
                      <a:pt x="10" y="26"/>
                    </a:lnTo>
                    <a:lnTo>
                      <a:pt x="15" y="31"/>
                    </a:lnTo>
                    <a:cubicBezTo>
                      <a:pt x="21" y="31"/>
                      <a:pt x="26" y="20"/>
                      <a:pt x="26" y="20"/>
                    </a:cubicBezTo>
                    <a:lnTo>
                      <a:pt x="26" y="15"/>
                    </a:lnTo>
                    <a:lnTo>
                      <a:pt x="26" y="11"/>
                    </a:lnTo>
                    <a:cubicBezTo>
                      <a:pt x="26" y="6"/>
                      <a:pt x="21" y="1"/>
                      <a:pt x="15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1" name="Google Shape;1411;p29"/>
              <p:cNvSpPr/>
              <p:nvPr/>
            </p:nvSpPr>
            <p:spPr>
              <a:xfrm>
                <a:off x="5080150" y="3823825"/>
                <a:ext cx="62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31" extrusionOk="0">
                    <a:moveTo>
                      <a:pt x="15" y="0"/>
                    </a:moveTo>
                    <a:cubicBezTo>
                      <a:pt x="10" y="0"/>
                      <a:pt x="5" y="5"/>
                      <a:pt x="0" y="10"/>
                    </a:cubicBezTo>
                    <a:lnTo>
                      <a:pt x="0" y="16"/>
                    </a:lnTo>
                    <a:lnTo>
                      <a:pt x="0" y="21"/>
                    </a:lnTo>
                    <a:lnTo>
                      <a:pt x="0" y="26"/>
                    </a:lnTo>
                    <a:lnTo>
                      <a:pt x="5" y="26"/>
                    </a:lnTo>
                    <a:cubicBezTo>
                      <a:pt x="5" y="26"/>
                      <a:pt x="10" y="31"/>
                      <a:pt x="15" y="31"/>
                    </a:cubicBezTo>
                    <a:lnTo>
                      <a:pt x="19" y="26"/>
                    </a:lnTo>
                    <a:lnTo>
                      <a:pt x="24" y="21"/>
                    </a:lnTo>
                    <a:lnTo>
                      <a:pt x="24" y="16"/>
                    </a:lnTo>
                    <a:lnTo>
                      <a:pt x="24" y="10"/>
                    </a:lnTo>
                    <a:lnTo>
                      <a:pt x="19" y="5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2" name="Google Shape;1412;p29"/>
              <p:cNvSpPr/>
              <p:nvPr/>
            </p:nvSpPr>
            <p:spPr>
              <a:xfrm>
                <a:off x="5074475" y="3840350"/>
                <a:ext cx="650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9" extrusionOk="0">
                    <a:moveTo>
                      <a:pt x="10" y="1"/>
                    </a:moveTo>
                    <a:cubicBezTo>
                      <a:pt x="9" y="1"/>
                      <a:pt x="7" y="1"/>
                      <a:pt x="5" y="3"/>
                    </a:cubicBezTo>
                    <a:cubicBezTo>
                      <a:pt x="0" y="8"/>
                      <a:pt x="0" y="8"/>
                      <a:pt x="0" y="13"/>
                    </a:cubicBezTo>
                    <a:lnTo>
                      <a:pt x="0" y="19"/>
                    </a:lnTo>
                    <a:lnTo>
                      <a:pt x="0" y="23"/>
                    </a:lnTo>
                    <a:lnTo>
                      <a:pt x="5" y="23"/>
                    </a:lnTo>
                    <a:cubicBezTo>
                      <a:pt x="5" y="23"/>
                      <a:pt x="10" y="28"/>
                      <a:pt x="16" y="28"/>
                    </a:cubicBezTo>
                    <a:cubicBezTo>
                      <a:pt x="21" y="23"/>
                      <a:pt x="26" y="23"/>
                      <a:pt x="26" y="19"/>
                    </a:cubicBezTo>
                    <a:lnTo>
                      <a:pt x="26" y="13"/>
                    </a:lnTo>
                    <a:lnTo>
                      <a:pt x="26" y="8"/>
                    </a:lnTo>
                    <a:lnTo>
                      <a:pt x="21" y="3"/>
                    </a:lnTo>
                    <a:lnTo>
                      <a:pt x="16" y="3"/>
                    </a:lnTo>
                    <a:cubicBezTo>
                      <a:pt x="16" y="3"/>
                      <a:pt x="13" y="1"/>
                      <a:pt x="10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3" name="Google Shape;1413;p29"/>
              <p:cNvSpPr/>
              <p:nvPr/>
            </p:nvSpPr>
            <p:spPr>
              <a:xfrm>
                <a:off x="5075625" y="3835950"/>
                <a:ext cx="1025" cy="825"/>
              </a:xfrm>
              <a:custGeom>
                <a:avLst/>
                <a:gdLst/>
                <a:ahLst/>
                <a:cxnLst/>
                <a:rect l="l" t="t" r="r" b="b"/>
                <a:pathLst>
                  <a:path w="41" h="33" extrusionOk="0">
                    <a:moveTo>
                      <a:pt x="25" y="1"/>
                    </a:moveTo>
                    <a:cubicBezTo>
                      <a:pt x="23" y="1"/>
                      <a:pt x="21" y="1"/>
                      <a:pt x="20" y="3"/>
                    </a:cubicBezTo>
                    <a:cubicBezTo>
                      <a:pt x="15" y="3"/>
                      <a:pt x="15" y="8"/>
                      <a:pt x="15" y="8"/>
                    </a:cubicBezTo>
                    <a:lnTo>
                      <a:pt x="10" y="8"/>
                    </a:lnTo>
                    <a:cubicBezTo>
                      <a:pt x="5" y="14"/>
                      <a:pt x="0" y="18"/>
                      <a:pt x="0" y="23"/>
                    </a:cubicBezTo>
                    <a:lnTo>
                      <a:pt x="5" y="23"/>
                    </a:lnTo>
                    <a:lnTo>
                      <a:pt x="5" y="28"/>
                    </a:lnTo>
                    <a:lnTo>
                      <a:pt x="5" y="33"/>
                    </a:lnTo>
                    <a:lnTo>
                      <a:pt x="20" y="33"/>
                    </a:lnTo>
                    <a:lnTo>
                      <a:pt x="24" y="28"/>
                    </a:lnTo>
                    <a:lnTo>
                      <a:pt x="30" y="28"/>
                    </a:lnTo>
                    <a:cubicBezTo>
                      <a:pt x="35" y="23"/>
                      <a:pt x="40" y="18"/>
                      <a:pt x="40" y="14"/>
                    </a:cubicBezTo>
                    <a:lnTo>
                      <a:pt x="40" y="8"/>
                    </a:lnTo>
                    <a:lnTo>
                      <a:pt x="35" y="3"/>
                    </a:lnTo>
                    <a:lnTo>
                      <a:pt x="30" y="3"/>
                    </a:lnTo>
                    <a:cubicBezTo>
                      <a:pt x="30" y="3"/>
                      <a:pt x="28" y="1"/>
                      <a:pt x="25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4" name="Google Shape;1414;p29"/>
              <p:cNvSpPr/>
              <p:nvPr/>
            </p:nvSpPr>
            <p:spPr>
              <a:xfrm>
                <a:off x="5085425" y="3825575"/>
                <a:ext cx="62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26" extrusionOk="0">
                    <a:moveTo>
                      <a:pt x="5" y="0"/>
                    </a:moveTo>
                    <a:lnTo>
                      <a:pt x="5" y="6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16"/>
                    </a:lnTo>
                    <a:lnTo>
                      <a:pt x="0" y="21"/>
                    </a:lnTo>
                    <a:lnTo>
                      <a:pt x="5" y="26"/>
                    </a:lnTo>
                    <a:lnTo>
                      <a:pt x="20" y="26"/>
                    </a:lnTo>
                    <a:cubicBezTo>
                      <a:pt x="24" y="21"/>
                      <a:pt x="24" y="16"/>
                      <a:pt x="24" y="16"/>
                    </a:cubicBezTo>
                    <a:lnTo>
                      <a:pt x="24" y="11"/>
                    </a:lnTo>
                    <a:lnTo>
                      <a:pt x="24" y="6"/>
                    </a:lnTo>
                    <a:lnTo>
                      <a:pt x="20" y="6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5" name="Google Shape;1415;p29"/>
              <p:cNvSpPr/>
              <p:nvPr/>
            </p:nvSpPr>
            <p:spPr>
              <a:xfrm>
                <a:off x="5097600" y="3832000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15" y="0"/>
                    </a:moveTo>
                    <a:cubicBezTo>
                      <a:pt x="10" y="0"/>
                      <a:pt x="1" y="5"/>
                      <a:pt x="1" y="10"/>
                    </a:cubicBezTo>
                    <a:lnTo>
                      <a:pt x="1" y="15"/>
                    </a:lnTo>
                    <a:lnTo>
                      <a:pt x="5" y="21"/>
                    </a:lnTo>
                    <a:lnTo>
                      <a:pt x="10" y="21"/>
                    </a:lnTo>
                    <a:cubicBezTo>
                      <a:pt x="10" y="26"/>
                      <a:pt x="10" y="26"/>
                      <a:pt x="15" y="26"/>
                    </a:cubicBezTo>
                    <a:lnTo>
                      <a:pt x="26" y="26"/>
                    </a:lnTo>
                    <a:lnTo>
                      <a:pt x="26" y="21"/>
                    </a:lnTo>
                    <a:lnTo>
                      <a:pt x="31" y="21"/>
                    </a:lnTo>
                    <a:lnTo>
                      <a:pt x="31" y="15"/>
                    </a:lnTo>
                    <a:cubicBezTo>
                      <a:pt x="31" y="5"/>
                      <a:pt x="26" y="0"/>
                      <a:pt x="15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6" name="Google Shape;1416;p29"/>
              <p:cNvSpPr/>
              <p:nvPr/>
            </p:nvSpPr>
            <p:spPr>
              <a:xfrm>
                <a:off x="5092950" y="3836125"/>
                <a:ext cx="800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32" h="29" extrusionOk="0">
                    <a:moveTo>
                      <a:pt x="15" y="1"/>
                    </a:moveTo>
                    <a:lnTo>
                      <a:pt x="11" y="7"/>
                    </a:lnTo>
                    <a:cubicBezTo>
                      <a:pt x="6" y="7"/>
                      <a:pt x="6" y="11"/>
                      <a:pt x="1" y="11"/>
                    </a:cubicBezTo>
                    <a:lnTo>
                      <a:pt x="1" y="16"/>
                    </a:lnTo>
                    <a:lnTo>
                      <a:pt x="6" y="21"/>
                    </a:lnTo>
                    <a:lnTo>
                      <a:pt x="6" y="26"/>
                    </a:lnTo>
                    <a:lnTo>
                      <a:pt x="11" y="26"/>
                    </a:lnTo>
                    <a:cubicBezTo>
                      <a:pt x="11" y="26"/>
                      <a:pt x="13" y="28"/>
                      <a:pt x="16" y="28"/>
                    </a:cubicBezTo>
                    <a:cubicBezTo>
                      <a:pt x="17" y="28"/>
                      <a:pt x="19" y="28"/>
                      <a:pt x="20" y="26"/>
                    </a:cubicBezTo>
                    <a:lnTo>
                      <a:pt x="25" y="26"/>
                    </a:lnTo>
                    <a:lnTo>
                      <a:pt x="25" y="21"/>
                    </a:lnTo>
                    <a:lnTo>
                      <a:pt x="25" y="16"/>
                    </a:lnTo>
                    <a:lnTo>
                      <a:pt x="31" y="16"/>
                    </a:lnTo>
                    <a:cubicBezTo>
                      <a:pt x="25" y="7"/>
                      <a:pt x="20" y="1"/>
                      <a:pt x="15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7" name="Google Shape;1417;p29"/>
              <p:cNvSpPr/>
              <p:nvPr/>
            </p:nvSpPr>
            <p:spPr>
              <a:xfrm>
                <a:off x="5093200" y="3842300"/>
                <a:ext cx="650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5" extrusionOk="0">
                    <a:moveTo>
                      <a:pt x="5" y="1"/>
                    </a:moveTo>
                    <a:lnTo>
                      <a:pt x="5" y="6"/>
                    </a:lnTo>
                    <a:cubicBezTo>
                      <a:pt x="5" y="6"/>
                      <a:pt x="1" y="6"/>
                      <a:pt x="1" y="11"/>
                    </a:cubicBezTo>
                    <a:lnTo>
                      <a:pt x="1" y="15"/>
                    </a:lnTo>
                    <a:lnTo>
                      <a:pt x="5" y="20"/>
                    </a:lnTo>
                    <a:lnTo>
                      <a:pt x="10" y="25"/>
                    </a:lnTo>
                    <a:lnTo>
                      <a:pt x="15" y="25"/>
                    </a:lnTo>
                    <a:cubicBezTo>
                      <a:pt x="26" y="25"/>
                      <a:pt x="26" y="20"/>
                      <a:pt x="26" y="11"/>
                    </a:cubicBezTo>
                    <a:lnTo>
                      <a:pt x="26" y="6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8" name="Google Shape;1418;p29"/>
              <p:cNvSpPr/>
              <p:nvPr/>
            </p:nvSpPr>
            <p:spPr>
              <a:xfrm>
                <a:off x="5083650" y="3831125"/>
                <a:ext cx="650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30" extrusionOk="0">
                    <a:moveTo>
                      <a:pt x="11" y="0"/>
                    </a:moveTo>
                    <a:lnTo>
                      <a:pt x="5" y="5"/>
                    </a:lnTo>
                    <a:cubicBezTo>
                      <a:pt x="0" y="10"/>
                      <a:pt x="0" y="10"/>
                      <a:pt x="0" y="15"/>
                    </a:cubicBezTo>
                    <a:lnTo>
                      <a:pt x="0" y="20"/>
                    </a:lnTo>
                    <a:lnTo>
                      <a:pt x="0" y="26"/>
                    </a:lnTo>
                    <a:lnTo>
                      <a:pt x="5" y="26"/>
                    </a:lnTo>
                    <a:cubicBezTo>
                      <a:pt x="8" y="28"/>
                      <a:pt x="11" y="29"/>
                      <a:pt x="13" y="29"/>
                    </a:cubicBezTo>
                    <a:cubicBezTo>
                      <a:pt x="16" y="29"/>
                      <a:pt x="18" y="28"/>
                      <a:pt x="21" y="26"/>
                    </a:cubicBezTo>
                    <a:cubicBezTo>
                      <a:pt x="21" y="26"/>
                      <a:pt x="25" y="20"/>
                      <a:pt x="25" y="15"/>
                    </a:cubicBezTo>
                    <a:cubicBezTo>
                      <a:pt x="25" y="10"/>
                      <a:pt x="25" y="10"/>
                      <a:pt x="21" y="5"/>
                    </a:cubicBezTo>
                    <a:lnTo>
                      <a:pt x="16" y="5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9" name="Google Shape;1419;p29"/>
              <p:cNvSpPr/>
              <p:nvPr/>
            </p:nvSpPr>
            <p:spPr>
              <a:xfrm>
                <a:off x="5075225" y="3830850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10" y="1"/>
                    </a:moveTo>
                    <a:lnTo>
                      <a:pt x="10" y="7"/>
                    </a:lnTo>
                    <a:lnTo>
                      <a:pt x="5" y="7"/>
                    </a:lnTo>
                    <a:lnTo>
                      <a:pt x="5" y="11"/>
                    </a:lnTo>
                    <a:lnTo>
                      <a:pt x="1" y="16"/>
                    </a:lnTo>
                    <a:lnTo>
                      <a:pt x="5" y="21"/>
                    </a:lnTo>
                    <a:lnTo>
                      <a:pt x="5" y="26"/>
                    </a:lnTo>
                    <a:lnTo>
                      <a:pt x="10" y="26"/>
                    </a:lnTo>
                    <a:lnTo>
                      <a:pt x="10" y="31"/>
                    </a:lnTo>
                    <a:lnTo>
                      <a:pt x="21" y="31"/>
                    </a:lnTo>
                    <a:lnTo>
                      <a:pt x="26" y="26"/>
                    </a:lnTo>
                    <a:lnTo>
                      <a:pt x="31" y="26"/>
                    </a:lnTo>
                    <a:lnTo>
                      <a:pt x="31" y="21"/>
                    </a:lnTo>
                    <a:lnTo>
                      <a:pt x="31" y="16"/>
                    </a:lnTo>
                    <a:lnTo>
                      <a:pt x="31" y="11"/>
                    </a:lnTo>
                    <a:cubicBezTo>
                      <a:pt x="26" y="7"/>
                      <a:pt x="21" y="1"/>
                      <a:pt x="16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0" name="Google Shape;1420;p29"/>
              <p:cNvSpPr/>
              <p:nvPr/>
            </p:nvSpPr>
            <p:spPr>
              <a:xfrm>
                <a:off x="5092200" y="3830600"/>
                <a:ext cx="625" cy="1025"/>
              </a:xfrm>
              <a:custGeom>
                <a:avLst/>
                <a:gdLst/>
                <a:ahLst/>
                <a:cxnLst/>
                <a:rect l="l" t="t" r="r" b="b"/>
                <a:pathLst>
                  <a:path w="25" h="41" extrusionOk="0">
                    <a:moveTo>
                      <a:pt x="6" y="1"/>
                    </a:moveTo>
                    <a:lnTo>
                      <a:pt x="1" y="6"/>
                    </a:lnTo>
                    <a:lnTo>
                      <a:pt x="1" y="11"/>
                    </a:lnTo>
                    <a:lnTo>
                      <a:pt x="1" y="17"/>
                    </a:lnTo>
                    <a:lnTo>
                      <a:pt x="1" y="21"/>
                    </a:lnTo>
                    <a:lnTo>
                      <a:pt x="6" y="21"/>
                    </a:lnTo>
                    <a:cubicBezTo>
                      <a:pt x="1" y="21"/>
                      <a:pt x="1" y="21"/>
                      <a:pt x="1" y="26"/>
                    </a:cubicBezTo>
                    <a:lnTo>
                      <a:pt x="1" y="31"/>
                    </a:lnTo>
                    <a:lnTo>
                      <a:pt x="6" y="31"/>
                    </a:lnTo>
                    <a:lnTo>
                      <a:pt x="6" y="36"/>
                    </a:lnTo>
                    <a:lnTo>
                      <a:pt x="10" y="41"/>
                    </a:lnTo>
                    <a:cubicBezTo>
                      <a:pt x="15" y="41"/>
                      <a:pt x="20" y="41"/>
                      <a:pt x="20" y="36"/>
                    </a:cubicBezTo>
                    <a:cubicBezTo>
                      <a:pt x="25" y="36"/>
                      <a:pt x="25" y="31"/>
                      <a:pt x="25" y="26"/>
                    </a:cubicBezTo>
                    <a:lnTo>
                      <a:pt x="25" y="17"/>
                    </a:lnTo>
                    <a:lnTo>
                      <a:pt x="25" y="11"/>
                    </a:lnTo>
                    <a:cubicBezTo>
                      <a:pt x="25" y="6"/>
                      <a:pt x="20" y="1"/>
                      <a:pt x="15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1" name="Google Shape;1421;p29"/>
              <p:cNvSpPr/>
              <p:nvPr/>
            </p:nvSpPr>
            <p:spPr>
              <a:xfrm>
                <a:off x="5091050" y="3831550"/>
                <a:ext cx="800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32" h="28" extrusionOk="0">
                    <a:moveTo>
                      <a:pt x="16" y="1"/>
                    </a:moveTo>
                    <a:cubicBezTo>
                      <a:pt x="13" y="1"/>
                      <a:pt x="9" y="3"/>
                      <a:pt x="6" y="3"/>
                    </a:cubicBezTo>
                    <a:cubicBezTo>
                      <a:pt x="6" y="9"/>
                      <a:pt x="6" y="14"/>
                      <a:pt x="1" y="14"/>
                    </a:cubicBezTo>
                    <a:lnTo>
                      <a:pt x="1" y="18"/>
                    </a:lnTo>
                    <a:lnTo>
                      <a:pt x="6" y="18"/>
                    </a:lnTo>
                    <a:lnTo>
                      <a:pt x="6" y="23"/>
                    </a:lnTo>
                    <a:cubicBezTo>
                      <a:pt x="11" y="28"/>
                      <a:pt x="17" y="28"/>
                      <a:pt x="21" y="28"/>
                    </a:cubicBezTo>
                    <a:lnTo>
                      <a:pt x="26" y="28"/>
                    </a:lnTo>
                    <a:lnTo>
                      <a:pt x="26" y="23"/>
                    </a:lnTo>
                    <a:lnTo>
                      <a:pt x="31" y="23"/>
                    </a:lnTo>
                    <a:lnTo>
                      <a:pt x="31" y="18"/>
                    </a:lnTo>
                    <a:lnTo>
                      <a:pt x="31" y="14"/>
                    </a:lnTo>
                    <a:lnTo>
                      <a:pt x="31" y="9"/>
                    </a:lnTo>
                    <a:lnTo>
                      <a:pt x="26" y="9"/>
                    </a:lnTo>
                    <a:lnTo>
                      <a:pt x="26" y="3"/>
                    </a:lnTo>
                    <a:lnTo>
                      <a:pt x="21" y="3"/>
                    </a:lnTo>
                    <a:cubicBezTo>
                      <a:pt x="20" y="1"/>
                      <a:pt x="18" y="1"/>
                      <a:pt x="16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2" name="Google Shape;1422;p29"/>
              <p:cNvSpPr/>
              <p:nvPr/>
            </p:nvSpPr>
            <p:spPr>
              <a:xfrm>
                <a:off x="5085900" y="3839025"/>
                <a:ext cx="775" cy="52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1" extrusionOk="0">
                    <a:moveTo>
                      <a:pt x="5" y="0"/>
                    </a:moveTo>
                    <a:cubicBezTo>
                      <a:pt x="5" y="5"/>
                      <a:pt x="1" y="5"/>
                      <a:pt x="1" y="11"/>
                    </a:cubicBezTo>
                    <a:lnTo>
                      <a:pt x="5" y="16"/>
                    </a:lnTo>
                    <a:lnTo>
                      <a:pt x="11" y="21"/>
                    </a:lnTo>
                    <a:lnTo>
                      <a:pt x="26" y="21"/>
                    </a:lnTo>
                    <a:lnTo>
                      <a:pt x="31" y="16"/>
                    </a:lnTo>
                    <a:lnTo>
                      <a:pt x="31" y="11"/>
                    </a:lnTo>
                    <a:cubicBezTo>
                      <a:pt x="31" y="5"/>
                      <a:pt x="21" y="0"/>
                      <a:pt x="16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3" name="Google Shape;1423;p29"/>
              <p:cNvSpPr/>
              <p:nvPr/>
            </p:nvSpPr>
            <p:spPr>
              <a:xfrm>
                <a:off x="5076625" y="3839025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15" y="0"/>
                    </a:moveTo>
                    <a:cubicBezTo>
                      <a:pt x="0" y="0"/>
                      <a:pt x="0" y="11"/>
                      <a:pt x="0" y="16"/>
                    </a:cubicBezTo>
                    <a:cubicBezTo>
                      <a:pt x="0" y="16"/>
                      <a:pt x="0" y="21"/>
                      <a:pt x="10" y="26"/>
                    </a:cubicBezTo>
                    <a:lnTo>
                      <a:pt x="21" y="26"/>
                    </a:lnTo>
                    <a:lnTo>
                      <a:pt x="25" y="21"/>
                    </a:lnTo>
                    <a:lnTo>
                      <a:pt x="25" y="16"/>
                    </a:lnTo>
                    <a:lnTo>
                      <a:pt x="25" y="11"/>
                    </a:lnTo>
                    <a:lnTo>
                      <a:pt x="25" y="5"/>
                    </a:lnTo>
                    <a:lnTo>
                      <a:pt x="21" y="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4" name="Google Shape;1424;p29"/>
              <p:cNvSpPr/>
              <p:nvPr/>
            </p:nvSpPr>
            <p:spPr>
              <a:xfrm>
                <a:off x="5088675" y="3834925"/>
                <a:ext cx="650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30" extrusionOk="0">
                    <a:moveTo>
                      <a:pt x="13" y="0"/>
                    </a:moveTo>
                    <a:cubicBezTo>
                      <a:pt x="10" y="0"/>
                      <a:pt x="8" y="2"/>
                      <a:pt x="5" y="4"/>
                    </a:cubicBezTo>
                    <a:cubicBezTo>
                      <a:pt x="5" y="4"/>
                      <a:pt x="1" y="9"/>
                      <a:pt x="1" y="14"/>
                    </a:cubicBezTo>
                    <a:lnTo>
                      <a:pt x="1" y="18"/>
                    </a:lnTo>
                    <a:lnTo>
                      <a:pt x="1" y="24"/>
                    </a:lnTo>
                    <a:cubicBezTo>
                      <a:pt x="5" y="29"/>
                      <a:pt x="15" y="29"/>
                      <a:pt x="21" y="29"/>
                    </a:cubicBezTo>
                    <a:cubicBezTo>
                      <a:pt x="26" y="24"/>
                      <a:pt x="26" y="18"/>
                      <a:pt x="26" y="14"/>
                    </a:cubicBezTo>
                    <a:lnTo>
                      <a:pt x="26" y="9"/>
                    </a:lnTo>
                    <a:lnTo>
                      <a:pt x="26" y="4"/>
                    </a:lnTo>
                    <a:lnTo>
                      <a:pt x="21" y="4"/>
                    </a:lnTo>
                    <a:cubicBezTo>
                      <a:pt x="18" y="2"/>
                      <a:pt x="15" y="0"/>
                      <a:pt x="13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5" name="Google Shape;1425;p29"/>
              <p:cNvSpPr/>
              <p:nvPr/>
            </p:nvSpPr>
            <p:spPr>
              <a:xfrm>
                <a:off x="5092200" y="3834025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10" y="0"/>
                    </a:moveTo>
                    <a:lnTo>
                      <a:pt x="6" y="5"/>
                    </a:lnTo>
                    <a:lnTo>
                      <a:pt x="1" y="5"/>
                    </a:lnTo>
                    <a:lnTo>
                      <a:pt x="1" y="10"/>
                    </a:lnTo>
                    <a:lnTo>
                      <a:pt x="1" y="15"/>
                    </a:lnTo>
                    <a:cubicBezTo>
                      <a:pt x="1" y="19"/>
                      <a:pt x="6" y="30"/>
                      <a:pt x="15" y="30"/>
                    </a:cubicBezTo>
                    <a:lnTo>
                      <a:pt x="20" y="30"/>
                    </a:lnTo>
                    <a:lnTo>
                      <a:pt x="20" y="24"/>
                    </a:lnTo>
                    <a:lnTo>
                      <a:pt x="25" y="24"/>
                    </a:lnTo>
                    <a:lnTo>
                      <a:pt x="25" y="19"/>
                    </a:lnTo>
                    <a:lnTo>
                      <a:pt x="31" y="15"/>
                    </a:lnTo>
                    <a:lnTo>
                      <a:pt x="25" y="10"/>
                    </a:lnTo>
                    <a:lnTo>
                      <a:pt x="25" y="5"/>
                    </a:lnTo>
                    <a:lnTo>
                      <a:pt x="20" y="5"/>
                    </a:lnTo>
                    <a:cubicBezTo>
                      <a:pt x="20" y="0"/>
                      <a:pt x="15" y="0"/>
                      <a:pt x="10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6" name="Google Shape;1426;p29"/>
              <p:cNvSpPr/>
              <p:nvPr/>
            </p:nvSpPr>
            <p:spPr>
              <a:xfrm>
                <a:off x="5077875" y="3834250"/>
                <a:ext cx="7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7" extrusionOk="0">
                    <a:moveTo>
                      <a:pt x="10" y="1"/>
                    </a:moveTo>
                    <a:lnTo>
                      <a:pt x="6" y="6"/>
                    </a:lnTo>
                    <a:lnTo>
                      <a:pt x="1" y="6"/>
                    </a:lnTo>
                    <a:lnTo>
                      <a:pt x="1" y="15"/>
                    </a:lnTo>
                    <a:lnTo>
                      <a:pt x="1" y="21"/>
                    </a:lnTo>
                    <a:lnTo>
                      <a:pt x="6" y="21"/>
                    </a:lnTo>
                    <a:lnTo>
                      <a:pt x="6" y="26"/>
                    </a:lnTo>
                    <a:lnTo>
                      <a:pt x="25" y="26"/>
                    </a:lnTo>
                    <a:lnTo>
                      <a:pt x="25" y="21"/>
                    </a:lnTo>
                    <a:lnTo>
                      <a:pt x="31" y="15"/>
                    </a:lnTo>
                    <a:cubicBezTo>
                      <a:pt x="31" y="10"/>
                      <a:pt x="25" y="6"/>
                      <a:pt x="20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7" name="Google Shape;1427;p29"/>
              <p:cNvSpPr/>
              <p:nvPr/>
            </p:nvSpPr>
            <p:spPr>
              <a:xfrm>
                <a:off x="5087800" y="3834025"/>
                <a:ext cx="6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31" extrusionOk="0">
                    <a:moveTo>
                      <a:pt x="10" y="0"/>
                    </a:moveTo>
                    <a:lnTo>
                      <a:pt x="5" y="5"/>
                    </a:lnTo>
                    <a:lnTo>
                      <a:pt x="1" y="10"/>
                    </a:lnTo>
                    <a:lnTo>
                      <a:pt x="1" y="15"/>
                    </a:lnTo>
                    <a:cubicBezTo>
                      <a:pt x="1" y="24"/>
                      <a:pt x="5" y="24"/>
                      <a:pt x="10" y="30"/>
                    </a:cubicBezTo>
                    <a:lnTo>
                      <a:pt x="15" y="30"/>
                    </a:lnTo>
                    <a:lnTo>
                      <a:pt x="20" y="24"/>
                    </a:lnTo>
                    <a:cubicBezTo>
                      <a:pt x="26" y="24"/>
                      <a:pt x="26" y="19"/>
                      <a:pt x="26" y="15"/>
                    </a:cubicBezTo>
                    <a:lnTo>
                      <a:pt x="26" y="10"/>
                    </a:lnTo>
                    <a:lnTo>
                      <a:pt x="26" y="5"/>
                    </a:lnTo>
                    <a:lnTo>
                      <a:pt x="15" y="5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8" name="Google Shape;1428;p29"/>
              <p:cNvSpPr/>
              <p:nvPr/>
            </p:nvSpPr>
            <p:spPr>
              <a:xfrm>
                <a:off x="5077875" y="3835525"/>
                <a:ext cx="102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41" h="31" extrusionOk="0">
                    <a:moveTo>
                      <a:pt x="15" y="0"/>
                    </a:moveTo>
                    <a:cubicBezTo>
                      <a:pt x="10" y="0"/>
                      <a:pt x="6" y="0"/>
                      <a:pt x="6" y="5"/>
                    </a:cubicBezTo>
                    <a:lnTo>
                      <a:pt x="1" y="5"/>
                    </a:lnTo>
                    <a:lnTo>
                      <a:pt x="1" y="10"/>
                    </a:lnTo>
                    <a:lnTo>
                      <a:pt x="1" y="15"/>
                    </a:lnTo>
                    <a:cubicBezTo>
                      <a:pt x="1" y="20"/>
                      <a:pt x="6" y="25"/>
                      <a:pt x="10" y="31"/>
                    </a:cubicBezTo>
                    <a:lnTo>
                      <a:pt x="36" y="31"/>
                    </a:lnTo>
                    <a:cubicBezTo>
                      <a:pt x="36" y="25"/>
                      <a:pt x="41" y="20"/>
                      <a:pt x="41" y="20"/>
                    </a:cubicBezTo>
                    <a:lnTo>
                      <a:pt x="36" y="15"/>
                    </a:lnTo>
                    <a:lnTo>
                      <a:pt x="36" y="10"/>
                    </a:lnTo>
                    <a:lnTo>
                      <a:pt x="25" y="10"/>
                    </a:lnTo>
                    <a:lnTo>
                      <a:pt x="25" y="5"/>
                    </a:lnTo>
                    <a:lnTo>
                      <a:pt x="20" y="5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9" name="Google Shape;1429;p29"/>
              <p:cNvSpPr/>
              <p:nvPr/>
            </p:nvSpPr>
            <p:spPr>
              <a:xfrm>
                <a:off x="5090075" y="3827600"/>
                <a:ext cx="90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6" h="31" extrusionOk="0">
                    <a:moveTo>
                      <a:pt x="25" y="0"/>
                    </a:moveTo>
                    <a:cubicBezTo>
                      <a:pt x="19" y="0"/>
                      <a:pt x="15" y="5"/>
                      <a:pt x="15" y="5"/>
                    </a:cubicBezTo>
                    <a:cubicBezTo>
                      <a:pt x="5" y="5"/>
                      <a:pt x="5" y="16"/>
                      <a:pt x="0" y="21"/>
                    </a:cubicBezTo>
                    <a:lnTo>
                      <a:pt x="5" y="21"/>
                    </a:lnTo>
                    <a:lnTo>
                      <a:pt x="5" y="26"/>
                    </a:lnTo>
                    <a:cubicBezTo>
                      <a:pt x="10" y="30"/>
                      <a:pt x="15" y="30"/>
                      <a:pt x="19" y="30"/>
                    </a:cubicBezTo>
                    <a:lnTo>
                      <a:pt x="25" y="30"/>
                    </a:lnTo>
                    <a:lnTo>
                      <a:pt x="30" y="26"/>
                    </a:lnTo>
                    <a:cubicBezTo>
                      <a:pt x="30" y="26"/>
                      <a:pt x="35" y="21"/>
                      <a:pt x="35" y="16"/>
                    </a:cubicBezTo>
                    <a:lnTo>
                      <a:pt x="35" y="10"/>
                    </a:lnTo>
                    <a:lnTo>
                      <a:pt x="30" y="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0" name="Google Shape;1430;p29"/>
              <p:cNvSpPr/>
              <p:nvPr/>
            </p:nvSpPr>
            <p:spPr>
              <a:xfrm>
                <a:off x="5094700" y="3833375"/>
                <a:ext cx="7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7" extrusionOk="0">
                    <a:moveTo>
                      <a:pt x="10" y="1"/>
                    </a:moveTo>
                    <a:lnTo>
                      <a:pt x="6" y="6"/>
                    </a:lnTo>
                    <a:lnTo>
                      <a:pt x="1" y="10"/>
                    </a:lnTo>
                    <a:lnTo>
                      <a:pt x="6" y="15"/>
                    </a:lnTo>
                    <a:lnTo>
                      <a:pt x="6" y="20"/>
                    </a:lnTo>
                    <a:lnTo>
                      <a:pt x="6" y="26"/>
                    </a:lnTo>
                    <a:lnTo>
                      <a:pt x="26" y="26"/>
                    </a:lnTo>
                    <a:lnTo>
                      <a:pt x="26" y="20"/>
                    </a:lnTo>
                    <a:lnTo>
                      <a:pt x="26" y="15"/>
                    </a:lnTo>
                    <a:lnTo>
                      <a:pt x="31" y="15"/>
                    </a:lnTo>
                    <a:cubicBezTo>
                      <a:pt x="26" y="6"/>
                      <a:pt x="26" y="1"/>
                      <a:pt x="21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1" name="Google Shape;1431;p29"/>
              <p:cNvSpPr/>
              <p:nvPr/>
            </p:nvSpPr>
            <p:spPr>
              <a:xfrm>
                <a:off x="5080000" y="3819500"/>
                <a:ext cx="650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8" extrusionOk="0">
                    <a:moveTo>
                      <a:pt x="11" y="0"/>
                    </a:moveTo>
                    <a:cubicBezTo>
                      <a:pt x="8" y="0"/>
                      <a:pt x="6" y="2"/>
                      <a:pt x="6" y="2"/>
                    </a:cubicBezTo>
                    <a:cubicBezTo>
                      <a:pt x="0" y="8"/>
                      <a:pt x="0" y="8"/>
                      <a:pt x="0" y="13"/>
                    </a:cubicBezTo>
                    <a:lnTo>
                      <a:pt x="0" y="18"/>
                    </a:lnTo>
                    <a:lnTo>
                      <a:pt x="0" y="23"/>
                    </a:lnTo>
                    <a:lnTo>
                      <a:pt x="6" y="23"/>
                    </a:lnTo>
                    <a:lnTo>
                      <a:pt x="6" y="27"/>
                    </a:lnTo>
                    <a:lnTo>
                      <a:pt x="11" y="27"/>
                    </a:lnTo>
                    <a:cubicBezTo>
                      <a:pt x="16" y="27"/>
                      <a:pt x="21" y="27"/>
                      <a:pt x="21" y="23"/>
                    </a:cubicBezTo>
                    <a:cubicBezTo>
                      <a:pt x="25" y="23"/>
                      <a:pt x="25" y="18"/>
                      <a:pt x="25" y="13"/>
                    </a:cubicBezTo>
                    <a:lnTo>
                      <a:pt x="25" y="8"/>
                    </a:lnTo>
                    <a:lnTo>
                      <a:pt x="25" y="2"/>
                    </a:lnTo>
                    <a:lnTo>
                      <a:pt x="16" y="2"/>
                    </a:lnTo>
                    <a:cubicBezTo>
                      <a:pt x="14" y="1"/>
                      <a:pt x="13" y="0"/>
                      <a:pt x="11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2" name="Google Shape;1432;p29"/>
              <p:cNvSpPr/>
              <p:nvPr/>
            </p:nvSpPr>
            <p:spPr>
              <a:xfrm>
                <a:off x="5075225" y="3839425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5" y="0"/>
                    </a:moveTo>
                    <a:lnTo>
                      <a:pt x="1" y="5"/>
                    </a:lnTo>
                    <a:lnTo>
                      <a:pt x="1" y="10"/>
                    </a:lnTo>
                    <a:cubicBezTo>
                      <a:pt x="1" y="19"/>
                      <a:pt x="5" y="25"/>
                      <a:pt x="10" y="25"/>
                    </a:cubicBezTo>
                    <a:lnTo>
                      <a:pt x="16" y="25"/>
                    </a:lnTo>
                    <a:cubicBezTo>
                      <a:pt x="21" y="19"/>
                      <a:pt x="26" y="19"/>
                      <a:pt x="26" y="15"/>
                    </a:cubicBezTo>
                    <a:lnTo>
                      <a:pt x="26" y="10"/>
                    </a:lnTo>
                    <a:lnTo>
                      <a:pt x="21" y="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3" name="Google Shape;1433;p29"/>
              <p:cNvSpPr/>
              <p:nvPr/>
            </p:nvSpPr>
            <p:spPr>
              <a:xfrm>
                <a:off x="5077875" y="3829625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15" y="0"/>
                    </a:moveTo>
                    <a:cubicBezTo>
                      <a:pt x="6" y="0"/>
                      <a:pt x="1" y="5"/>
                      <a:pt x="1" y="10"/>
                    </a:cubicBezTo>
                    <a:lnTo>
                      <a:pt x="1" y="15"/>
                    </a:lnTo>
                    <a:lnTo>
                      <a:pt x="6" y="15"/>
                    </a:lnTo>
                    <a:lnTo>
                      <a:pt x="6" y="19"/>
                    </a:lnTo>
                    <a:lnTo>
                      <a:pt x="10" y="25"/>
                    </a:lnTo>
                    <a:lnTo>
                      <a:pt x="15" y="25"/>
                    </a:lnTo>
                    <a:cubicBezTo>
                      <a:pt x="20" y="25"/>
                      <a:pt x="25" y="19"/>
                      <a:pt x="25" y="15"/>
                    </a:cubicBezTo>
                    <a:lnTo>
                      <a:pt x="31" y="10"/>
                    </a:lnTo>
                    <a:lnTo>
                      <a:pt x="25" y="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4" name="Google Shape;1434;p29"/>
              <p:cNvSpPr/>
              <p:nvPr/>
            </p:nvSpPr>
            <p:spPr>
              <a:xfrm>
                <a:off x="5087300" y="3841275"/>
                <a:ext cx="65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7" extrusionOk="0">
                    <a:moveTo>
                      <a:pt x="5" y="1"/>
                    </a:moveTo>
                    <a:cubicBezTo>
                      <a:pt x="0" y="6"/>
                      <a:pt x="0" y="12"/>
                      <a:pt x="0" y="17"/>
                    </a:cubicBezTo>
                    <a:cubicBezTo>
                      <a:pt x="0" y="21"/>
                      <a:pt x="0" y="21"/>
                      <a:pt x="5" y="26"/>
                    </a:cubicBezTo>
                    <a:lnTo>
                      <a:pt x="21" y="26"/>
                    </a:lnTo>
                    <a:lnTo>
                      <a:pt x="21" y="21"/>
                    </a:lnTo>
                    <a:lnTo>
                      <a:pt x="25" y="21"/>
                    </a:lnTo>
                    <a:lnTo>
                      <a:pt x="25" y="17"/>
                    </a:lnTo>
                    <a:lnTo>
                      <a:pt x="25" y="12"/>
                    </a:lnTo>
                    <a:lnTo>
                      <a:pt x="21" y="12"/>
                    </a:lnTo>
                    <a:lnTo>
                      <a:pt x="21" y="6"/>
                    </a:lnTo>
                    <a:cubicBezTo>
                      <a:pt x="16" y="1"/>
                      <a:pt x="10" y="1"/>
                      <a:pt x="5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5" name="Google Shape;1435;p29"/>
              <p:cNvSpPr/>
              <p:nvPr/>
            </p:nvSpPr>
            <p:spPr>
              <a:xfrm>
                <a:off x="5082650" y="3840450"/>
                <a:ext cx="650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30" extrusionOk="0">
                    <a:moveTo>
                      <a:pt x="13" y="0"/>
                    </a:moveTo>
                    <a:cubicBezTo>
                      <a:pt x="10" y="0"/>
                      <a:pt x="8" y="1"/>
                      <a:pt x="5" y="4"/>
                    </a:cubicBezTo>
                    <a:cubicBezTo>
                      <a:pt x="0" y="4"/>
                      <a:pt x="0" y="9"/>
                      <a:pt x="0" y="15"/>
                    </a:cubicBezTo>
                    <a:lnTo>
                      <a:pt x="0" y="19"/>
                    </a:lnTo>
                    <a:lnTo>
                      <a:pt x="0" y="24"/>
                    </a:lnTo>
                    <a:cubicBezTo>
                      <a:pt x="5" y="29"/>
                      <a:pt x="10" y="29"/>
                      <a:pt x="15" y="29"/>
                    </a:cubicBezTo>
                    <a:cubicBezTo>
                      <a:pt x="21" y="24"/>
                      <a:pt x="26" y="19"/>
                      <a:pt x="26" y="15"/>
                    </a:cubicBezTo>
                    <a:lnTo>
                      <a:pt x="26" y="9"/>
                    </a:lnTo>
                    <a:lnTo>
                      <a:pt x="26" y="4"/>
                    </a:lnTo>
                    <a:lnTo>
                      <a:pt x="21" y="4"/>
                    </a:lnTo>
                    <a:cubicBezTo>
                      <a:pt x="18" y="1"/>
                      <a:pt x="15" y="0"/>
                      <a:pt x="13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6" name="Google Shape;1436;p29"/>
              <p:cNvSpPr/>
              <p:nvPr/>
            </p:nvSpPr>
            <p:spPr>
              <a:xfrm>
                <a:off x="5076850" y="3831700"/>
                <a:ext cx="6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7" h="27" extrusionOk="0">
                    <a:moveTo>
                      <a:pt x="13" y="0"/>
                    </a:moveTo>
                    <a:cubicBezTo>
                      <a:pt x="12" y="0"/>
                      <a:pt x="9" y="1"/>
                      <a:pt x="6" y="3"/>
                    </a:cubicBezTo>
                    <a:lnTo>
                      <a:pt x="1" y="3"/>
                    </a:lnTo>
                    <a:lnTo>
                      <a:pt x="1" y="8"/>
                    </a:lnTo>
                    <a:lnTo>
                      <a:pt x="1" y="12"/>
                    </a:lnTo>
                    <a:cubicBezTo>
                      <a:pt x="1" y="22"/>
                      <a:pt x="6" y="27"/>
                      <a:pt x="12" y="27"/>
                    </a:cubicBezTo>
                    <a:cubicBezTo>
                      <a:pt x="21" y="27"/>
                      <a:pt x="26" y="22"/>
                      <a:pt x="26" y="12"/>
                    </a:cubicBezTo>
                    <a:lnTo>
                      <a:pt x="26" y="8"/>
                    </a:lnTo>
                    <a:lnTo>
                      <a:pt x="21" y="8"/>
                    </a:lnTo>
                    <a:lnTo>
                      <a:pt x="21" y="3"/>
                    </a:lnTo>
                    <a:cubicBezTo>
                      <a:pt x="18" y="3"/>
                      <a:pt x="17" y="0"/>
                      <a:pt x="13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7" name="Google Shape;1437;p29"/>
              <p:cNvSpPr/>
              <p:nvPr/>
            </p:nvSpPr>
            <p:spPr>
              <a:xfrm>
                <a:off x="5076225" y="3844825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16" y="0"/>
                    </a:moveTo>
                    <a:cubicBezTo>
                      <a:pt x="6" y="0"/>
                      <a:pt x="0" y="5"/>
                      <a:pt x="0" y="10"/>
                    </a:cubicBezTo>
                    <a:lnTo>
                      <a:pt x="0" y="14"/>
                    </a:lnTo>
                    <a:lnTo>
                      <a:pt x="6" y="21"/>
                    </a:lnTo>
                    <a:cubicBezTo>
                      <a:pt x="11" y="21"/>
                      <a:pt x="11" y="25"/>
                      <a:pt x="16" y="25"/>
                    </a:cubicBezTo>
                    <a:lnTo>
                      <a:pt x="21" y="21"/>
                    </a:lnTo>
                    <a:lnTo>
                      <a:pt x="26" y="21"/>
                    </a:lnTo>
                    <a:lnTo>
                      <a:pt x="26" y="14"/>
                    </a:lnTo>
                    <a:lnTo>
                      <a:pt x="26" y="10"/>
                    </a:lnTo>
                    <a:cubicBezTo>
                      <a:pt x="26" y="5"/>
                      <a:pt x="21" y="0"/>
                      <a:pt x="16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8" name="Google Shape;1438;p29"/>
              <p:cNvSpPr/>
              <p:nvPr/>
            </p:nvSpPr>
            <p:spPr>
              <a:xfrm>
                <a:off x="5082525" y="3828750"/>
                <a:ext cx="650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5" extrusionOk="0">
                    <a:moveTo>
                      <a:pt x="10" y="0"/>
                    </a:moveTo>
                    <a:lnTo>
                      <a:pt x="5" y="5"/>
                    </a:lnTo>
                    <a:lnTo>
                      <a:pt x="0" y="10"/>
                    </a:lnTo>
                    <a:lnTo>
                      <a:pt x="0" y="15"/>
                    </a:lnTo>
                    <a:cubicBezTo>
                      <a:pt x="0" y="19"/>
                      <a:pt x="5" y="24"/>
                      <a:pt x="10" y="24"/>
                    </a:cubicBezTo>
                    <a:lnTo>
                      <a:pt x="20" y="24"/>
                    </a:lnTo>
                    <a:lnTo>
                      <a:pt x="26" y="19"/>
                    </a:lnTo>
                    <a:lnTo>
                      <a:pt x="26" y="15"/>
                    </a:lnTo>
                    <a:cubicBezTo>
                      <a:pt x="26" y="5"/>
                      <a:pt x="20" y="0"/>
                      <a:pt x="15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9" name="Google Shape;1439;p29"/>
              <p:cNvSpPr/>
              <p:nvPr/>
            </p:nvSpPr>
            <p:spPr>
              <a:xfrm>
                <a:off x="5082650" y="3823700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10" y="1"/>
                    </a:moveTo>
                    <a:lnTo>
                      <a:pt x="5" y="5"/>
                    </a:lnTo>
                    <a:lnTo>
                      <a:pt x="0" y="10"/>
                    </a:lnTo>
                    <a:cubicBezTo>
                      <a:pt x="0" y="15"/>
                      <a:pt x="5" y="21"/>
                      <a:pt x="5" y="21"/>
                    </a:cubicBezTo>
                    <a:cubicBezTo>
                      <a:pt x="10" y="26"/>
                      <a:pt x="10" y="26"/>
                      <a:pt x="15" y="26"/>
                    </a:cubicBezTo>
                    <a:cubicBezTo>
                      <a:pt x="21" y="26"/>
                      <a:pt x="30" y="21"/>
                      <a:pt x="30" y="10"/>
                    </a:cubicBezTo>
                    <a:lnTo>
                      <a:pt x="26" y="5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0" name="Google Shape;1440;p29"/>
              <p:cNvSpPr/>
              <p:nvPr/>
            </p:nvSpPr>
            <p:spPr>
              <a:xfrm>
                <a:off x="5077250" y="3827225"/>
                <a:ext cx="775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5" extrusionOk="0">
                    <a:moveTo>
                      <a:pt x="10" y="1"/>
                    </a:moveTo>
                    <a:lnTo>
                      <a:pt x="5" y="6"/>
                    </a:lnTo>
                    <a:lnTo>
                      <a:pt x="5" y="10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0" y="20"/>
                    </a:lnTo>
                    <a:lnTo>
                      <a:pt x="5" y="20"/>
                    </a:lnTo>
                    <a:lnTo>
                      <a:pt x="5" y="25"/>
                    </a:lnTo>
                    <a:lnTo>
                      <a:pt x="15" y="25"/>
                    </a:lnTo>
                    <a:cubicBezTo>
                      <a:pt x="26" y="25"/>
                      <a:pt x="31" y="20"/>
                      <a:pt x="31" y="10"/>
                    </a:cubicBezTo>
                    <a:lnTo>
                      <a:pt x="26" y="6"/>
                    </a:lnTo>
                    <a:lnTo>
                      <a:pt x="20" y="1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1" name="Google Shape;1441;p29"/>
              <p:cNvSpPr/>
              <p:nvPr/>
            </p:nvSpPr>
            <p:spPr>
              <a:xfrm>
                <a:off x="5087300" y="3832625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5" y="1"/>
                    </a:moveTo>
                    <a:lnTo>
                      <a:pt x="5" y="5"/>
                    </a:lnTo>
                    <a:lnTo>
                      <a:pt x="0" y="10"/>
                    </a:lnTo>
                    <a:cubicBezTo>
                      <a:pt x="0" y="15"/>
                      <a:pt x="5" y="20"/>
                      <a:pt x="5" y="26"/>
                    </a:cubicBezTo>
                    <a:lnTo>
                      <a:pt x="21" y="26"/>
                    </a:lnTo>
                    <a:lnTo>
                      <a:pt x="25" y="20"/>
                    </a:lnTo>
                    <a:cubicBezTo>
                      <a:pt x="25" y="20"/>
                      <a:pt x="30" y="15"/>
                      <a:pt x="30" y="10"/>
                    </a:cubicBezTo>
                    <a:lnTo>
                      <a:pt x="25" y="5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2" name="Google Shape;1442;p29"/>
              <p:cNvSpPr/>
              <p:nvPr/>
            </p:nvSpPr>
            <p:spPr>
              <a:xfrm>
                <a:off x="5075350" y="3828350"/>
                <a:ext cx="650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8" extrusionOk="0">
                    <a:moveTo>
                      <a:pt x="11" y="0"/>
                    </a:moveTo>
                    <a:cubicBezTo>
                      <a:pt x="5" y="0"/>
                      <a:pt x="5" y="5"/>
                      <a:pt x="0" y="5"/>
                    </a:cubicBezTo>
                    <a:lnTo>
                      <a:pt x="0" y="10"/>
                    </a:lnTo>
                    <a:lnTo>
                      <a:pt x="0" y="16"/>
                    </a:lnTo>
                    <a:lnTo>
                      <a:pt x="0" y="21"/>
                    </a:lnTo>
                    <a:lnTo>
                      <a:pt x="0" y="26"/>
                    </a:lnTo>
                    <a:lnTo>
                      <a:pt x="5" y="26"/>
                    </a:lnTo>
                    <a:cubicBezTo>
                      <a:pt x="5" y="26"/>
                      <a:pt x="10" y="28"/>
                      <a:pt x="15" y="28"/>
                    </a:cubicBezTo>
                    <a:cubicBezTo>
                      <a:pt x="17" y="28"/>
                      <a:pt x="19" y="27"/>
                      <a:pt x="21" y="26"/>
                    </a:cubicBezTo>
                    <a:lnTo>
                      <a:pt x="26" y="21"/>
                    </a:lnTo>
                    <a:lnTo>
                      <a:pt x="26" y="16"/>
                    </a:lnTo>
                    <a:lnTo>
                      <a:pt x="26" y="10"/>
                    </a:lnTo>
                    <a:lnTo>
                      <a:pt x="26" y="5"/>
                    </a:lnTo>
                    <a:lnTo>
                      <a:pt x="21" y="5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3" name="Google Shape;1443;p29"/>
              <p:cNvSpPr/>
              <p:nvPr/>
            </p:nvSpPr>
            <p:spPr>
              <a:xfrm>
                <a:off x="5087175" y="3821325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10" y="0"/>
                    </a:moveTo>
                    <a:cubicBezTo>
                      <a:pt x="5" y="5"/>
                      <a:pt x="0" y="10"/>
                      <a:pt x="0" y="15"/>
                    </a:cubicBezTo>
                    <a:lnTo>
                      <a:pt x="0" y="20"/>
                    </a:lnTo>
                    <a:lnTo>
                      <a:pt x="5" y="20"/>
                    </a:lnTo>
                    <a:lnTo>
                      <a:pt x="5" y="26"/>
                    </a:lnTo>
                    <a:lnTo>
                      <a:pt x="21" y="26"/>
                    </a:lnTo>
                    <a:lnTo>
                      <a:pt x="26" y="20"/>
                    </a:lnTo>
                    <a:lnTo>
                      <a:pt x="30" y="15"/>
                    </a:lnTo>
                    <a:cubicBezTo>
                      <a:pt x="26" y="10"/>
                      <a:pt x="26" y="0"/>
                      <a:pt x="15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4" name="Google Shape;1444;p29"/>
              <p:cNvSpPr/>
              <p:nvPr/>
            </p:nvSpPr>
            <p:spPr>
              <a:xfrm>
                <a:off x="5081500" y="3827225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16" y="1"/>
                    </a:moveTo>
                    <a:lnTo>
                      <a:pt x="11" y="6"/>
                    </a:lnTo>
                    <a:lnTo>
                      <a:pt x="7" y="6"/>
                    </a:lnTo>
                    <a:lnTo>
                      <a:pt x="7" y="10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0" y="20"/>
                    </a:lnTo>
                    <a:lnTo>
                      <a:pt x="7" y="25"/>
                    </a:lnTo>
                    <a:cubicBezTo>
                      <a:pt x="11" y="31"/>
                      <a:pt x="16" y="31"/>
                      <a:pt x="21" y="31"/>
                    </a:cubicBezTo>
                    <a:lnTo>
                      <a:pt x="21" y="25"/>
                    </a:lnTo>
                    <a:lnTo>
                      <a:pt x="26" y="25"/>
                    </a:lnTo>
                    <a:lnTo>
                      <a:pt x="26" y="20"/>
                    </a:lnTo>
                    <a:lnTo>
                      <a:pt x="31" y="15"/>
                    </a:lnTo>
                    <a:cubicBezTo>
                      <a:pt x="26" y="10"/>
                      <a:pt x="21" y="6"/>
                      <a:pt x="16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5" name="Google Shape;1445;p29"/>
              <p:cNvSpPr/>
              <p:nvPr/>
            </p:nvSpPr>
            <p:spPr>
              <a:xfrm>
                <a:off x="5086300" y="3827075"/>
                <a:ext cx="7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7" extrusionOk="0">
                    <a:moveTo>
                      <a:pt x="10" y="1"/>
                    </a:moveTo>
                    <a:lnTo>
                      <a:pt x="5" y="7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5" y="21"/>
                    </a:lnTo>
                    <a:lnTo>
                      <a:pt x="5" y="26"/>
                    </a:lnTo>
                    <a:lnTo>
                      <a:pt x="20" y="26"/>
                    </a:lnTo>
                    <a:lnTo>
                      <a:pt x="26" y="21"/>
                    </a:lnTo>
                    <a:cubicBezTo>
                      <a:pt x="26" y="21"/>
                      <a:pt x="30" y="16"/>
                      <a:pt x="30" y="12"/>
                    </a:cubicBezTo>
                    <a:lnTo>
                      <a:pt x="20" y="7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6" name="Google Shape;1446;p29"/>
              <p:cNvSpPr/>
              <p:nvPr/>
            </p:nvSpPr>
            <p:spPr>
              <a:xfrm>
                <a:off x="5086300" y="3843950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15" y="0"/>
                    </a:moveTo>
                    <a:cubicBezTo>
                      <a:pt x="10" y="0"/>
                      <a:pt x="5" y="0"/>
                      <a:pt x="5" y="5"/>
                    </a:cubicBezTo>
                    <a:cubicBezTo>
                      <a:pt x="0" y="5"/>
                      <a:pt x="0" y="10"/>
                      <a:pt x="0" y="10"/>
                    </a:cubicBezTo>
                    <a:lnTo>
                      <a:pt x="0" y="14"/>
                    </a:lnTo>
                    <a:lnTo>
                      <a:pt x="0" y="19"/>
                    </a:lnTo>
                    <a:lnTo>
                      <a:pt x="5" y="19"/>
                    </a:lnTo>
                    <a:lnTo>
                      <a:pt x="5" y="25"/>
                    </a:lnTo>
                    <a:lnTo>
                      <a:pt x="10" y="25"/>
                    </a:lnTo>
                    <a:cubicBezTo>
                      <a:pt x="15" y="25"/>
                      <a:pt x="26" y="19"/>
                      <a:pt x="26" y="14"/>
                    </a:cubicBezTo>
                    <a:lnTo>
                      <a:pt x="26" y="10"/>
                    </a:lnTo>
                    <a:lnTo>
                      <a:pt x="20" y="5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7" name="Google Shape;1447;p29"/>
              <p:cNvSpPr/>
              <p:nvPr/>
            </p:nvSpPr>
            <p:spPr>
              <a:xfrm>
                <a:off x="5084775" y="3852100"/>
                <a:ext cx="800" cy="800"/>
              </a:xfrm>
              <a:custGeom>
                <a:avLst/>
                <a:gdLst/>
                <a:ahLst/>
                <a:cxnLst/>
                <a:rect l="l" t="t" r="r" b="b"/>
                <a:pathLst>
                  <a:path w="32" h="32" extrusionOk="0">
                    <a:moveTo>
                      <a:pt x="20" y="1"/>
                    </a:moveTo>
                    <a:cubicBezTo>
                      <a:pt x="15" y="1"/>
                      <a:pt x="11" y="1"/>
                      <a:pt x="6" y="6"/>
                    </a:cubicBezTo>
                    <a:cubicBezTo>
                      <a:pt x="6" y="6"/>
                      <a:pt x="1" y="11"/>
                      <a:pt x="1" y="15"/>
                    </a:cubicBezTo>
                    <a:cubicBezTo>
                      <a:pt x="1" y="15"/>
                      <a:pt x="1" y="20"/>
                      <a:pt x="6" y="20"/>
                    </a:cubicBezTo>
                    <a:lnTo>
                      <a:pt x="6" y="25"/>
                    </a:lnTo>
                    <a:lnTo>
                      <a:pt x="11" y="25"/>
                    </a:lnTo>
                    <a:lnTo>
                      <a:pt x="11" y="31"/>
                    </a:lnTo>
                    <a:cubicBezTo>
                      <a:pt x="20" y="31"/>
                      <a:pt x="20" y="25"/>
                      <a:pt x="26" y="25"/>
                    </a:cubicBezTo>
                    <a:cubicBezTo>
                      <a:pt x="26" y="20"/>
                      <a:pt x="31" y="20"/>
                      <a:pt x="31" y="15"/>
                    </a:cubicBezTo>
                    <a:lnTo>
                      <a:pt x="31" y="11"/>
                    </a:lnTo>
                    <a:lnTo>
                      <a:pt x="26" y="11"/>
                    </a:lnTo>
                    <a:lnTo>
                      <a:pt x="26" y="6"/>
                    </a:lnTo>
                    <a:lnTo>
                      <a:pt x="20" y="1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8" name="Google Shape;1448;p29"/>
              <p:cNvSpPr/>
              <p:nvPr/>
            </p:nvSpPr>
            <p:spPr>
              <a:xfrm>
                <a:off x="5081250" y="3844825"/>
                <a:ext cx="675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27" h="28" extrusionOk="0">
                    <a:moveTo>
                      <a:pt x="17" y="0"/>
                    </a:moveTo>
                    <a:cubicBezTo>
                      <a:pt x="10" y="0"/>
                      <a:pt x="6" y="5"/>
                      <a:pt x="6" y="10"/>
                    </a:cubicBezTo>
                    <a:lnTo>
                      <a:pt x="1" y="14"/>
                    </a:lnTo>
                    <a:lnTo>
                      <a:pt x="6" y="21"/>
                    </a:lnTo>
                    <a:lnTo>
                      <a:pt x="10" y="25"/>
                    </a:lnTo>
                    <a:cubicBezTo>
                      <a:pt x="12" y="27"/>
                      <a:pt x="14" y="27"/>
                      <a:pt x="16" y="27"/>
                    </a:cubicBezTo>
                    <a:cubicBezTo>
                      <a:pt x="21" y="27"/>
                      <a:pt x="26" y="22"/>
                      <a:pt x="26" y="14"/>
                    </a:cubicBezTo>
                    <a:lnTo>
                      <a:pt x="26" y="10"/>
                    </a:lnTo>
                    <a:lnTo>
                      <a:pt x="26" y="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9" name="Google Shape;1449;p29"/>
              <p:cNvSpPr/>
              <p:nvPr/>
            </p:nvSpPr>
            <p:spPr>
              <a:xfrm>
                <a:off x="5085425" y="3841400"/>
                <a:ext cx="7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7" extrusionOk="0">
                    <a:moveTo>
                      <a:pt x="10" y="1"/>
                    </a:moveTo>
                    <a:lnTo>
                      <a:pt x="5" y="7"/>
                    </a:lnTo>
                    <a:lnTo>
                      <a:pt x="0" y="12"/>
                    </a:lnTo>
                    <a:cubicBezTo>
                      <a:pt x="0" y="16"/>
                      <a:pt x="5" y="21"/>
                      <a:pt x="10" y="21"/>
                    </a:cubicBezTo>
                    <a:lnTo>
                      <a:pt x="15" y="26"/>
                    </a:lnTo>
                    <a:cubicBezTo>
                      <a:pt x="24" y="26"/>
                      <a:pt x="30" y="16"/>
                      <a:pt x="30" y="12"/>
                    </a:cubicBezTo>
                    <a:lnTo>
                      <a:pt x="30" y="7"/>
                    </a:lnTo>
                    <a:lnTo>
                      <a:pt x="24" y="7"/>
                    </a:lnTo>
                    <a:cubicBezTo>
                      <a:pt x="24" y="7"/>
                      <a:pt x="24" y="1"/>
                      <a:pt x="20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0" name="Google Shape;1450;p29"/>
              <p:cNvSpPr/>
              <p:nvPr/>
            </p:nvSpPr>
            <p:spPr>
              <a:xfrm>
                <a:off x="5079750" y="3841175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5" y="0"/>
                    </a:moveTo>
                    <a:lnTo>
                      <a:pt x="5" y="5"/>
                    </a:lnTo>
                    <a:lnTo>
                      <a:pt x="1" y="5"/>
                    </a:lnTo>
                    <a:lnTo>
                      <a:pt x="1" y="10"/>
                    </a:lnTo>
                    <a:cubicBezTo>
                      <a:pt x="1" y="21"/>
                      <a:pt x="5" y="25"/>
                      <a:pt x="10" y="25"/>
                    </a:cubicBezTo>
                    <a:lnTo>
                      <a:pt x="21" y="25"/>
                    </a:lnTo>
                    <a:lnTo>
                      <a:pt x="21" y="21"/>
                    </a:lnTo>
                    <a:lnTo>
                      <a:pt x="26" y="21"/>
                    </a:lnTo>
                    <a:lnTo>
                      <a:pt x="26" y="16"/>
                    </a:lnTo>
                    <a:lnTo>
                      <a:pt x="26" y="10"/>
                    </a:lnTo>
                    <a:lnTo>
                      <a:pt x="26" y="5"/>
                    </a:lnTo>
                    <a:lnTo>
                      <a:pt x="21" y="5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1" name="Google Shape;1451;p29"/>
              <p:cNvSpPr/>
              <p:nvPr/>
            </p:nvSpPr>
            <p:spPr>
              <a:xfrm>
                <a:off x="5084025" y="3841050"/>
                <a:ext cx="775" cy="900"/>
              </a:xfrm>
              <a:custGeom>
                <a:avLst/>
                <a:gdLst/>
                <a:ahLst/>
                <a:cxnLst/>
                <a:rect l="l" t="t" r="r" b="b"/>
                <a:pathLst>
                  <a:path w="31" h="36" extrusionOk="0">
                    <a:moveTo>
                      <a:pt x="10" y="0"/>
                    </a:moveTo>
                    <a:lnTo>
                      <a:pt x="6" y="5"/>
                    </a:lnTo>
                    <a:lnTo>
                      <a:pt x="6" y="10"/>
                    </a:lnTo>
                    <a:lnTo>
                      <a:pt x="6" y="15"/>
                    </a:lnTo>
                    <a:lnTo>
                      <a:pt x="6" y="21"/>
                    </a:lnTo>
                    <a:lnTo>
                      <a:pt x="1" y="21"/>
                    </a:lnTo>
                    <a:lnTo>
                      <a:pt x="1" y="26"/>
                    </a:lnTo>
                    <a:cubicBezTo>
                      <a:pt x="1" y="30"/>
                      <a:pt x="6" y="35"/>
                      <a:pt x="15" y="35"/>
                    </a:cubicBezTo>
                    <a:lnTo>
                      <a:pt x="20" y="35"/>
                    </a:lnTo>
                    <a:cubicBezTo>
                      <a:pt x="20" y="35"/>
                      <a:pt x="26" y="35"/>
                      <a:pt x="26" y="30"/>
                    </a:cubicBezTo>
                    <a:lnTo>
                      <a:pt x="26" y="26"/>
                    </a:lnTo>
                    <a:lnTo>
                      <a:pt x="31" y="26"/>
                    </a:lnTo>
                    <a:cubicBezTo>
                      <a:pt x="31" y="21"/>
                      <a:pt x="31" y="21"/>
                      <a:pt x="26" y="21"/>
                    </a:cubicBezTo>
                    <a:lnTo>
                      <a:pt x="31" y="21"/>
                    </a:lnTo>
                    <a:lnTo>
                      <a:pt x="31" y="15"/>
                    </a:lnTo>
                    <a:cubicBezTo>
                      <a:pt x="31" y="10"/>
                      <a:pt x="26" y="5"/>
                      <a:pt x="26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2" name="Google Shape;1452;p29"/>
              <p:cNvSpPr/>
              <p:nvPr/>
            </p:nvSpPr>
            <p:spPr>
              <a:xfrm>
                <a:off x="5089675" y="3837900"/>
                <a:ext cx="7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7" extrusionOk="0">
                    <a:moveTo>
                      <a:pt x="11" y="1"/>
                    </a:moveTo>
                    <a:cubicBezTo>
                      <a:pt x="5" y="6"/>
                      <a:pt x="0" y="10"/>
                      <a:pt x="0" y="15"/>
                    </a:cubicBezTo>
                    <a:cubicBezTo>
                      <a:pt x="0" y="15"/>
                      <a:pt x="5" y="15"/>
                      <a:pt x="5" y="20"/>
                    </a:cubicBezTo>
                    <a:lnTo>
                      <a:pt x="5" y="26"/>
                    </a:lnTo>
                    <a:lnTo>
                      <a:pt x="21" y="26"/>
                    </a:lnTo>
                    <a:cubicBezTo>
                      <a:pt x="26" y="20"/>
                      <a:pt x="31" y="15"/>
                      <a:pt x="31" y="10"/>
                    </a:cubicBezTo>
                    <a:cubicBezTo>
                      <a:pt x="31" y="6"/>
                      <a:pt x="26" y="1"/>
                      <a:pt x="16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3" name="Google Shape;1453;p29"/>
              <p:cNvSpPr/>
              <p:nvPr/>
            </p:nvSpPr>
            <p:spPr>
              <a:xfrm>
                <a:off x="5084675" y="3841800"/>
                <a:ext cx="625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5" extrusionOk="0">
                    <a:moveTo>
                      <a:pt x="0" y="0"/>
                    </a:moveTo>
                    <a:lnTo>
                      <a:pt x="0" y="5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5" y="21"/>
                    </a:lnTo>
                    <a:cubicBezTo>
                      <a:pt x="7" y="23"/>
                      <a:pt x="10" y="25"/>
                      <a:pt x="12" y="25"/>
                    </a:cubicBezTo>
                    <a:cubicBezTo>
                      <a:pt x="13" y="25"/>
                      <a:pt x="15" y="23"/>
                      <a:pt x="15" y="21"/>
                    </a:cubicBezTo>
                    <a:cubicBezTo>
                      <a:pt x="19" y="21"/>
                      <a:pt x="24" y="15"/>
                      <a:pt x="24" y="10"/>
                    </a:cubicBezTo>
                    <a:lnTo>
                      <a:pt x="24" y="5"/>
                    </a:lnTo>
                    <a:lnTo>
                      <a:pt x="19" y="5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4" name="Google Shape;1454;p29"/>
              <p:cNvSpPr/>
              <p:nvPr/>
            </p:nvSpPr>
            <p:spPr>
              <a:xfrm>
                <a:off x="5081150" y="3848350"/>
                <a:ext cx="6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31" extrusionOk="0">
                    <a:moveTo>
                      <a:pt x="14" y="0"/>
                    </a:moveTo>
                    <a:cubicBezTo>
                      <a:pt x="10" y="0"/>
                      <a:pt x="0" y="5"/>
                      <a:pt x="0" y="10"/>
                    </a:cubicBezTo>
                    <a:lnTo>
                      <a:pt x="0" y="15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5" y="24"/>
                    </a:lnTo>
                    <a:lnTo>
                      <a:pt x="5" y="30"/>
                    </a:lnTo>
                    <a:lnTo>
                      <a:pt x="14" y="30"/>
                    </a:lnTo>
                    <a:cubicBezTo>
                      <a:pt x="21" y="30"/>
                      <a:pt x="25" y="24"/>
                      <a:pt x="25" y="19"/>
                    </a:cubicBezTo>
                    <a:lnTo>
                      <a:pt x="25" y="15"/>
                    </a:lnTo>
                    <a:lnTo>
                      <a:pt x="25" y="10"/>
                    </a:lnTo>
                    <a:cubicBezTo>
                      <a:pt x="21" y="5"/>
                      <a:pt x="21" y="5"/>
                      <a:pt x="14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5" name="Google Shape;1455;p29"/>
              <p:cNvSpPr/>
              <p:nvPr/>
            </p:nvSpPr>
            <p:spPr>
              <a:xfrm>
                <a:off x="5079750" y="3844300"/>
                <a:ext cx="6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31" extrusionOk="0">
                    <a:moveTo>
                      <a:pt x="5" y="0"/>
                    </a:moveTo>
                    <a:lnTo>
                      <a:pt x="1" y="5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1" y="26"/>
                    </a:lnTo>
                    <a:cubicBezTo>
                      <a:pt x="5" y="26"/>
                      <a:pt x="10" y="31"/>
                      <a:pt x="10" y="31"/>
                    </a:cubicBezTo>
                    <a:lnTo>
                      <a:pt x="16" y="26"/>
                    </a:lnTo>
                    <a:lnTo>
                      <a:pt x="21" y="26"/>
                    </a:lnTo>
                    <a:cubicBezTo>
                      <a:pt x="21" y="21"/>
                      <a:pt x="26" y="16"/>
                      <a:pt x="26" y="16"/>
                    </a:cubicBezTo>
                    <a:lnTo>
                      <a:pt x="26" y="11"/>
                    </a:lnTo>
                    <a:lnTo>
                      <a:pt x="21" y="5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6" name="Google Shape;1456;p29"/>
              <p:cNvSpPr/>
              <p:nvPr/>
            </p:nvSpPr>
            <p:spPr>
              <a:xfrm>
                <a:off x="5089675" y="3844425"/>
                <a:ext cx="6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31" extrusionOk="0">
                    <a:moveTo>
                      <a:pt x="11" y="0"/>
                    </a:moveTo>
                    <a:lnTo>
                      <a:pt x="11" y="6"/>
                    </a:lnTo>
                    <a:lnTo>
                      <a:pt x="5" y="6"/>
                    </a:lnTo>
                    <a:lnTo>
                      <a:pt x="0" y="11"/>
                    </a:lnTo>
                    <a:lnTo>
                      <a:pt x="0" y="16"/>
                    </a:lnTo>
                    <a:cubicBezTo>
                      <a:pt x="0" y="21"/>
                      <a:pt x="0" y="21"/>
                      <a:pt x="5" y="26"/>
                    </a:cubicBezTo>
                    <a:cubicBezTo>
                      <a:pt x="5" y="26"/>
                      <a:pt x="11" y="30"/>
                      <a:pt x="16" y="30"/>
                    </a:cubicBezTo>
                    <a:lnTo>
                      <a:pt x="21" y="26"/>
                    </a:lnTo>
                    <a:lnTo>
                      <a:pt x="26" y="26"/>
                    </a:lnTo>
                    <a:lnTo>
                      <a:pt x="26" y="21"/>
                    </a:lnTo>
                    <a:lnTo>
                      <a:pt x="26" y="16"/>
                    </a:lnTo>
                    <a:cubicBezTo>
                      <a:pt x="26" y="11"/>
                      <a:pt x="26" y="6"/>
                      <a:pt x="16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7" name="Google Shape;1457;p29"/>
              <p:cNvSpPr/>
              <p:nvPr/>
            </p:nvSpPr>
            <p:spPr>
              <a:xfrm>
                <a:off x="5083150" y="3843675"/>
                <a:ext cx="62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31" extrusionOk="0">
                    <a:moveTo>
                      <a:pt x="10" y="0"/>
                    </a:moveTo>
                    <a:lnTo>
                      <a:pt x="10" y="6"/>
                    </a:lnTo>
                    <a:lnTo>
                      <a:pt x="6" y="6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6" y="25"/>
                    </a:lnTo>
                    <a:lnTo>
                      <a:pt x="10" y="30"/>
                    </a:lnTo>
                    <a:cubicBezTo>
                      <a:pt x="15" y="30"/>
                      <a:pt x="20" y="25"/>
                      <a:pt x="20" y="25"/>
                    </a:cubicBezTo>
                    <a:cubicBezTo>
                      <a:pt x="25" y="25"/>
                      <a:pt x="25" y="21"/>
                      <a:pt x="25" y="16"/>
                    </a:cubicBezTo>
                    <a:lnTo>
                      <a:pt x="25" y="11"/>
                    </a:lnTo>
                    <a:lnTo>
                      <a:pt x="25" y="6"/>
                    </a:lnTo>
                    <a:lnTo>
                      <a:pt x="20" y="6"/>
                    </a:lnTo>
                    <a:cubicBezTo>
                      <a:pt x="20" y="6"/>
                      <a:pt x="15" y="0"/>
                      <a:pt x="10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8" name="Google Shape;1458;p29"/>
              <p:cNvSpPr/>
              <p:nvPr/>
            </p:nvSpPr>
            <p:spPr>
              <a:xfrm>
                <a:off x="5083525" y="3846550"/>
                <a:ext cx="650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30" extrusionOk="0">
                    <a:moveTo>
                      <a:pt x="5" y="1"/>
                    </a:moveTo>
                    <a:lnTo>
                      <a:pt x="5" y="6"/>
                    </a:lnTo>
                    <a:lnTo>
                      <a:pt x="0" y="6"/>
                    </a:lnTo>
                    <a:lnTo>
                      <a:pt x="0" y="17"/>
                    </a:lnTo>
                    <a:cubicBezTo>
                      <a:pt x="0" y="21"/>
                      <a:pt x="0" y="26"/>
                      <a:pt x="5" y="26"/>
                    </a:cubicBezTo>
                    <a:cubicBezTo>
                      <a:pt x="5" y="29"/>
                      <a:pt x="6" y="30"/>
                      <a:pt x="8" y="30"/>
                    </a:cubicBezTo>
                    <a:cubicBezTo>
                      <a:pt x="10" y="30"/>
                      <a:pt x="13" y="29"/>
                      <a:pt x="16" y="26"/>
                    </a:cubicBezTo>
                    <a:lnTo>
                      <a:pt x="21" y="26"/>
                    </a:lnTo>
                    <a:lnTo>
                      <a:pt x="26" y="21"/>
                    </a:lnTo>
                    <a:lnTo>
                      <a:pt x="26" y="17"/>
                    </a:lnTo>
                    <a:cubicBezTo>
                      <a:pt x="26" y="12"/>
                      <a:pt x="21" y="6"/>
                      <a:pt x="16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9" name="Google Shape;1459;p29"/>
              <p:cNvSpPr/>
              <p:nvPr/>
            </p:nvSpPr>
            <p:spPr>
              <a:xfrm>
                <a:off x="5087800" y="3838650"/>
                <a:ext cx="7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7" extrusionOk="0">
                    <a:moveTo>
                      <a:pt x="15" y="1"/>
                    </a:moveTo>
                    <a:cubicBezTo>
                      <a:pt x="10" y="1"/>
                      <a:pt x="5" y="1"/>
                      <a:pt x="5" y="6"/>
                    </a:cubicBezTo>
                    <a:lnTo>
                      <a:pt x="1" y="6"/>
                    </a:lnTo>
                    <a:lnTo>
                      <a:pt x="1" y="11"/>
                    </a:lnTo>
                    <a:cubicBezTo>
                      <a:pt x="1" y="15"/>
                      <a:pt x="1" y="20"/>
                      <a:pt x="5" y="20"/>
                    </a:cubicBezTo>
                    <a:cubicBezTo>
                      <a:pt x="5" y="26"/>
                      <a:pt x="10" y="26"/>
                      <a:pt x="10" y="26"/>
                    </a:cubicBezTo>
                    <a:lnTo>
                      <a:pt x="26" y="26"/>
                    </a:lnTo>
                    <a:lnTo>
                      <a:pt x="26" y="20"/>
                    </a:lnTo>
                    <a:cubicBezTo>
                      <a:pt x="26" y="20"/>
                      <a:pt x="31" y="20"/>
                      <a:pt x="31" y="15"/>
                    </a:cubicBezTo>
                    <a:lnTo>
                      <a:pt x="31" y="11"/>
                    </a:lnTo>
                    <a:lnTo>
                      <a:pt x="26" y="6"/>
                    </a:lnTo>
                    <a:lnTo>
                      <a:pt x="20" y="1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0" name="Google Shape;1460;p29"/>
              <p:cNvSpPr/>
              <p:nvPr/>
            </p:nvSpPr>
            <p:spPr>
              <a:xfrm>
                <a:off x="5084400" y="3838775"/>
                <a:ext cx="65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7" extrusionOk="0">
                    <a:moveTo>
                      <a:pt x="5" y="1"/>
                    </a:moveTo>
                    <a:lnTo>
                      <a:pt x="5" y="6"/>
                    </a:lnTo>
                    <a:cubicBezTo>
                      <a:pt x="0" y="6"/>
                      <a:pt x="0" y="10"/>
                      <a:pt x="0" y="15"/>
                    </a:cubicBezTo>
                    <a:cubicBezTo>
                      <a:pt x="0" y="21"/>
                      <a:pt x="0" y="21"/>
                      <a:pt x="5" y="26"/>
                    </a:cubicBezTo>
                    <a:lnTo>
                      <a:pt x="26" y="26"/>
                    </a:lnTo>
                    <a:lnTo>
                      <a:pt x="26" y="21"/>
                    </a:lnTo>
                    <a:lnTo>
                      <a:pt x="26" y="15"/>
                    </a:lnTo>
                    <a:cubicBezTo>
                      <a:pt x="26" y="10"/>
                      <a:pt x="26" y="6"/>
                      <a:pt x="21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1" name="Google Shape;1461;p29"/>
              <p:cNvSpPr/>
              <p:nvPr/>
            </p:nvSpPr>
            <p:spPr>
              <a:xfrm>
                <a:off x="5081900" y="3838550"/>
                <a:ext cx="65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7" extrusionOk="0">
                    <a:moveTo>
                      <a:pt x="15" y="0"/>
                    </a:moveTo>
                    <a:cubicBezTo>
                      <a:pt x="10" y="0"/>
                      <a:pt x="5" y="0"/>
                      <a:pt x="5" y="5"/>
                    </a:cubicBezTo>
                    <a:cubicBezTo>
                      <a:pt x="0" y="5"/>
                      <a:pt x="0" y="10"/>
                      <a:pt x="0" y="15"/>
                    </a:cubicBezTo>
                    <a:cubicBezTo>
                      <a:pt x="0" y="19"/>
                      <a:pt x="0" y="19"/>
                      <a:pt x="5" y="24"/>
                    </a:cubicBezTo>
                    <a:cubicBezTo>
                      <a:pt x="5" y="24"/>
                      <a:pt x="7" y="27"/>
                      <a:pt x="10" y="27"/>
                    </a:cubicBezTo>
                    <a:cubicBezTo>
                      <a:pt x="11" y="27"/>
                      <a:pt x="13" y="26"/>
                      <a:pt x="15" y="24"/>
                    </a:cubicBezTo>
                    <a:lnTo>
                      <a:pt x="21" y="24"/>
                    </a:lnTo>
                    <a:cubicBezTo>
                      <a:pt x="21" y="19"/>
                      <a:pt x="25" y="19"/>
                      <a:pt x="25" y="15"/>
                    </a:cubicBezTo>
                    <a:lnTo>
                      <a:pt x="25" y="10"/>
                    </a:lnTo>
                    <a:lnTo>
                      <a:pt x="25" y="5"/>
                    </a:lnTo>
                    <a:lnTo>
                      <a:pt x="21" y="5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2" name="Google Shape;1462;p29"/>
              <p:cNvSpPr/>
              <p:nvPr/>
            </p:nvSpPr>
            <p:spPr>
              <a:xfrm>
                <a:off x="5077250" y="3840925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10" y="0"/>
                    </a:moveTo>
                    <a:lnTo>
                      <a:pt x="5" y="5"/>
                    </a:lnTo>
                    <a:lnTo>
                      <a:pt x="0" y="10"/>
                    </a:lnTo>
                    <a:lnTo>
                      <a:pt x="0" y="15"/>
                    </a:lnTo>
                    <a:cubicBezTo>
                      <a:pt x="5" y="26"/>
                      <a:pt x="10" y="26"/>
                      <a:pt x="20" y="26"/>
                    </a:cubicBezTo>
                    <a:lnTo>
                      <a:pt x="26" y="26"/>
                    </a:lnTo>
                    <a:lnTo>
                      <a:pt x="26" y="20"/>
                    </a:lnTo>
                    <a:lnTo>
                      <a:pt x="31" y="15"/>
                    </a:lnTo>
                    <a:lnTo>
                      <a:pt x="31" y="10"/>
                    </a:lnTo>
                    <a:lnTo>
                      <a:pt x="26" y="10"/>
                    </a:lnTo>
                    <a:lnTo>
                      <a:pt x="26" y="5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3" name="Google Shape;1463;p29"/>
              <p:cNvSpPr/>
              <p:nvPr/>
            </p:nvSpPr>
            <p:spPr>
              <a:xfrm>
                <a:off x="5087675" y="3844925"/>
                <a:ext cx="775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30" extrusionOk="0">
                    <a:moveTo>
                      <a:pt x="15" y="1"/>
                    </a:moveTo>
                    <a:cubicBezTo>
                      <a:pt x="6" y="1"/>
                      <a:pt x="1" y="10"/>
                      <a:pt x="1" y="17"/>
                    </a:cubicBezTo>
                    <a:lnTo>
                      <a:pt x="1" y="21"/>
                    </a:lnTo>
                    <a:lnTo>
                      <a:pt x="6" y="21"/>
                    </a:lnTo>
                    <a:lnTo>
                      <a:pt x="6" y="26"/>
                    </a:lnTo>
                    <a:cubicBezTo>
                      <a:pt x="10" y="29"/>
                      <a:pt x="14" y="30"/>
                      <a:pt x="17" y="30"/>
                    </a:cubicBezTo>
                    <a:cubicBezTo>
                      <a:pt x="20" y="30"/>
                      <a:pt x="22" y="29"/>
                      <a:pt x="25" y="26"/>
                    </a:cubicBezTo>
                    <a:lnTo>
                      <a:pt x="25" y="21"/>
                    </a:lnTo>
                    <a:lnTo>
                      <a:pt x="31" y="21"/>
                    </a:lnTo>
                    <a:lnTo>
                      <a:pt x="31" y="17"/>
                    </a:lnTo>
                    <a:cubicBezTo>
                      <a:pt x="31" y="10"/>
                      <a:pt x="20" y="1"/>
                      <a:pt x="15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4" name="Google Shape;1464;p29"/>
              <p:cNvSpPr/>
              <p:nvPr/>
            </p:nvSpPr>
            <p:spPr>
              <a:xfrm>
                <a:off x="5082400" y="3837525"/>
                <a:ext cx="62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26" extrusionOk="0">
                    <a:moveTo>
                      <a:pt x="15" y="0"/>
                    </a:moveTo>
                    <a:cubicBezTo>
                      <a:pt x="10" y="0"/>
                      <a:pt x="5" y="0"/>
                      <a:pt x="1" y="5"/>
                    </a:cubicBezTo>
                    <a:lnTo>
                      <a:pt x="1" y="11"/>
                    </a:lnTo>
                    <a:lnTo>
                      <a:pt x="1" y="16"/>
                    </a:lnTo>
                    <a:lnTo>
                      <a:pt x="1" y="21"/>
                    </a:lnTo>
                    <a:cubicBezTo>
                      <a:pt x="5" y="25"/>
                      <a:pt x="10" y="25"/>
                      <a:pt x="15" y="25"/>
                    </a:cubicBezTo>
                    <a:cubicBezTo>
                      <a:pt x="25" y="21"/>
                      <a:pt x="25" y="16"/>
                      <a:pt x="25" y="11"/>
                    </a:cubicBezTo>
                    <a:lnTo>
                      <a:pt x="25" y="5"/>
                    </a:lnTo>
                    <a:cubicBezTo>
                      <a:pt x="20" y="0"/>
                      <a:pt x="15" y="0"/>
                      <a:pt x="15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5" name="Google Shape;1465;p29"/>
              <p:cNvSpPr/>
              <p:nvPr/>
            </p:nvSpPr>
            <p:spPr>
              <a:xfrm>
                <a:off x="5089050" y="3840225"/>
                <a:ext cx="650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9" extrusionOk="0">
                    <a:moveTo>
                      <a:pt x="14" y="1"/>
                    </a:moveTo>
                    <a:cubicBezTo>
                      <a:pt x="14" y="1"/>
                      <a:pt x="13" y="1"/>
                      <a:pt x="11" y="3"/>
                    </a:cubicBezTo>
                    <a:lnTo>
                      <a:pt x="6" y="3"/>
                    </a:lnTo>
                    <a:lnTo>
                      <a:pt x="0" y="8"/>
                    </a:lnTo>
                    <a:lnTo>
                      <a:pt x="0" y="13"/>
                    </a:lnTo>
                    <a:cubicBezTo>
                      <a:pt x="0" y="18"/>
                      <a:pt x="0" y="24"/>
                      <a:pt x="6" y="28"/>
                    </a:cubicBezTo>
                    <a:lnTo>
                      <a:pt x="21" y="28"/>
                    </a:lnTo>
                    <a:lnTo>
                      <a:pt x="21" y="24"/>
                    </a:lnTo>
                    <a:lnTo>
                      <a:pt x="25" y="24"/>
                    </a:lnTo>
                    <a:lnTo>
                      <a:pt x="25" y="13"/>
                    </a:lnTo>
                    <a:lnTo>
                      <a:pt x="25" y="8"/>
                    </a:lnTo>
                    <a:lnTo>
                      <a:pt x="21" y="3"/>
                    </a:lnTo>
                    <a:cubicBezTo>
                      <a:pt x="17" y="3"/>
                      <a:pt x="16" y="1"/>
                      <a:pt x="14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6" name="Google Shape;1466;p29"/>
              <p:cNvSpPr/>
              <p:nvPr/>
            </p:nvSpPr>
            <p:spPr>
              <a:xfrm>
                <a:off x="5083150" y="3838400"/>
                <a:ext cx="62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26" extrusionOk="0">
                    <a:moveTo>
                      <a:pt x="6" y="0"/>
                    </a:moveTo>
                    <a:lnTo>
                      <a:pt x="1" y="6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6" y="21"/>
                    </a:lnTo>
                    <a:cubicBezTo>
                      <a:pt x="6" y="21"/>
                      <a:pt x="6" y="25"/>
                      <a:pt x="10" y="25"/>
                    </a:cubicBezTo>
                    <a:lnTo>
                      <a:pt x="15" y="25"/>
                    </a:lnTo>
                    <a:lnTo>
                      <a:pt x="20" y="21"/>
                    </a:lnTo>
                    <a:lnTo>
                      <a:pt x="25" y="16"/>
                    </a:lnTo>
                    <a:lnTo>
                      <a:pt x="25" y="11"/>
                    </a:lnTo>
                    <a:lnTo>
                      <a:pt x="25" y="6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7" name="Google Shape;1467;p29"/>
              <p:cNvSpPr/>
              <p:nvPr/>
            </p:nvSpPr>
            <p:spPr>
              <a:xfrm>
                <a:off x="5083275" y="3839425"/>
                <a:ext cx="6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31" extrusionOk="0">
                    <a:moveTo>
                      <a:pt x="10" y="0"/>
                    </a:moveTo>
                    <a:lnTo>
                      <a:pt x="5" y="5"/>
                    </a:lnTo>
                    <a:lnTo>
                      <a:pt x="1" y="5"/>
                    </a:lnTo>
                    <a:lnTo>
                      <a:pt x="1" y="10"/>
                    </a:lnTo>
                    <a:lnTo>
                      <a:pt x="1" y="15"/>
                    </a:lnTo>
                    <a:cubicBezTo>
                      <a:pt x="1" y="19"/>
                      <a:pt x="1" y="19"/>
                      <a:pt x="5" y="25"/>
                    </a:cubicBezTo>
                    <a:cubicBezTo>
                      <a:pt x="5" y="30"/>
                      <a:pt x="10" y="30"/>
                      <a:pt x="15" y="30"/>
                    </a:cubicBezTo>
                    <a:lnTo>
                      <a:pt x="20" y="25"/>
                    </a:lnTo>
                    <a:lnTo>
                      <a:pt x="26" y="25"/>
                    </a:lnTo>
                    <a:lnTo>
                      <a:pt x="26" y="19"/>
                    </a:lnTo>
                    <a:lnTo>
                      <a:pt x="26" y="15"/>
                    </a:lnTo>
                    <a:cubicBezTo>
                      <a:pt x="26" y="10"/>
                      <a:pt x="26" y="5"/>
                      <a:pt x="15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8" name="Google Shape;1468;p29"/>
              <p:cNvSpPr/>
              <p:nvPr/>
            </p:nvSpPr>
            <p:spPr>
              <a:xfrm>
                <a:off x="5083900" y="3838150"/>
                <a:ext cx="6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31" extrusionOk="0">
                    <a:moveTo>
                      <a:pt x="6" y="0"/>
                    </a:moveTo>
                    <a:lnTo>
                      <a:pt x="1" y="5"/>
                    </a:lnTo>
                    <a:lnTo>
                      <a:pt x="1" y="10"/>
                    </a:lnTo>
                    <a:lnTo>
                      <a:pt x="1" y="16"/>
                    </a:lnTo>
                    <a:lnTo>
                      <a:pt x="1" y="21"/>
                    </a:lnTo>
                    <a:lnTo>
                      <a:pt x="1" y="26"/>
                    </a:lnTo>
                    <a:cubicBezTo>
                      <a:pt x="6" y="31"/>
                      <a:pt x="11" y="31"/>
                      <a:pt x="20" y="31"/>
                    </a:cubicBezTo>
                    <a:cubicBezTo>
                      <a:pt x="25" y="31"/>
                      <a:pt x="25" y="26"/>
                      <a:pt x="25" y="16"/>
                    </a:cubicBezTo>
                    <a:lnTo>
                      <a:pt x="25" y="10"/>
                    </a:lnTo>
                    <a:lnTo>
                      <a:pt x="20" y="10"/>
                    </a:lnTo>
                    <a:lnTo>
                      <a:pt x="20" y="5"/>
                    </a:lnTo>
                    <a:cubicBezTo>
                      <a:pt x="15" y="0"/>
                      <a:pt x="15" y="0"/>
                      <a:pt x="11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9" name="Google Shape;1469;p29"/>
              <p:cNvSpPr/>
              <p:nvPr/>
            </p:nvSpPr>
            <p:spPr>
              <a:xfrm>
                <a:off x="5086175" y="3838025"/>
                <a:ext cx="62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26" extrusionOk="0">
                    <a:moveTo>
                      <a:pt x="5" y="1"/>
                    </a:moveTo>
                    <a:lnTo>
                      <a:pt x="0" y="5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5" y="21"/>
                    </a:lnTo>
                    <a:cubicBezTo>
                      <a:pt x="5" y="21"/>
                      <a:pt x="5" y="26"/>
                      <a:pt x="10" y="26"/>
                    </a:cubicBezTo>
                    <a:lnTo>
                      <a:pt x="15" y="26"/>
                    </a:lnTo>
                    <a:lnTo>
                      <a:pt x="20" y="21"/>
                    </a:lnTo>
                    <a:lnTo>
                      <a:pt x="25" y="15"/>
                    </a:lnTo>
                    <a:lnTo>
                      <a:pt x="25" y="10"/>
                    </a:lnTo>
                    <a:lnTo>
                      <a:pt x="20" y="5"/>
                    </a:lnTo>
                    <a:lnTo>
                      <a:pt x="20" y="1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0" name="Google Shape;1470;p29"/>
              <p:cNvSpPr/>
              <p:nvPr/>
            </p:nvSpPr>
            <p:spPr>
              <a:xfrm>
                <a:off x="5080625" y="3839150"/>
                <a:ext cx="775" cy="10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42" extrusionOk="0">
                    <a:moveTo>
                      <a:pt x="11" y="0"/>
                    </a:moveTo>
                    <a:lnTo>
                      <a:pt x="5" y="6"/>
                    </a:lnTo>
                    <a:lnTo>
                      <a:pt x="0" y="11"/>
                    </a:lnTo>
                    <a:lnTo>
                      <a:pt x="0" y="16"/>
                    </a:lnTo>
                    <a:cubicBezTo>
                      <a:pt x="0" y="21"/>
                      <a:pt x="0" y="26"/>
                      <a:pt x="5" y="26"/>
                    </a:cubicBezTo>
                    <a:cubicBezTo>
                      <a:pt x="5" y="36"/>
                      <a:pt x="16" y="41"/>
                      <a:pt x="21" y="41"/>
                    </a:cubicBezTo>
                    <a:lnTo>
                      <a:pt x="26" y="36"/>
                    </a:lnTo>
                    <a:lnTo>
                      <a:pt x="31" y="30"/>
                    </a:lnTo>
                    <a:lnTo>
                      <a:pt x="31" y="26"/>
                    </a:lnTo>
                    <a:lnTo>
                      <a:pt x="31" y="21"/>
                    </a:lnTo>
                    <a:cubicBezTo>
                      <a:pt x="31" y="11"/>
                      <a:pt x="21" y="0"/>
                      <a:pt x="11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1" name="Google Shape;1471;p29"/>
              <p:cNvSpPr/>
              <p:nvPr/>
            </p:nvSpPr>
            <p:spPr>
              <a:xfrm>
                <a:off x="5081650" y="3841050"/>
                <a:ext cx="625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30" extrusionOk="0">
                    <a:moveTo>
                      <a:pt x="10" y="0"/>
                    </a:moveTo>
                    <a:cubicBezTo>
                      <a:pt x="5" y="5"/>
                      <a:pt x="5" y="5"/>
                      <a:pt x="1" y="5"/>
                    </a:cubicBezTo>
                    <a:lnTo>
                      <a:pt x="1" y="10"/>
                    </a:lnTo>
                    <a:lnTo>
                      <a:pt x="1" y="15"/>
                    </a:lnTo>
                    <a:cubicBezTo>
                      <a:pt x="1" y="21"/>
                      <a:pt x="1" y="21"/>
                      <a:pt x="5" y="26"/>
                    </a:cubicBezTo>
                    <a:cubicBezTo>
                      <a:pt x="8" y="28"/>
                      <a:pt x="10" y="29"/>
                      <a:pt x="13" y="29"/>
                    </a:cubicBezTo>
                    <a:cubicBezTo>
                      <a:pt x="15" y="29"/>
                      <a:pt x="17" y="28"/>
                      <a:pt x="20" y="26"/>
                    </a:cubicBezTo>
                    <a:cubicBezTo>
                      <a:pt x="25" y="26"/>
                      <a:pt x="25" y="21"/>
                      <a:pt x="25" y="15"/>
                    </a:cubicBezTo>
                    <a:cubicBezTo>
                      <a:pt x="25" y="10"/>
                      <a:pt x="25" y="10"/>
                      <a:pt x="20" y="5"/>
                    </a:cubicBezTo>
                    <a:cubicBezTo>
                      <a:pt x="20" y="5"/>
                      <a:pt x="15" y="0"/>
                      <a:pt x="10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2" name="Google Shape;1472;p29"/>
              <p:cNvSpPr/>
              <p:nvPr/>
            </p:nvSpPr>
            <p:spPr>
              <a:xfrm>
                <a:off x="5087525" y="3842675"/>
                <a:ext cx="6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7" h="31" extrusionOk="0">
                    <a:moveTo>
                      <a:pt x="12" y="0"/>
                    </a:moveTo>
                    <a:lnTo>
                      <a:pt x="7" y="5"/>
                    </a:lnTo>
                    <a:lnTo>
                      <a:pt x="1" y="5"/>
                    </a:lnTo>
                    <a:lnTo>
                      <a:pt x="1" y="10"/>
                    </a:lnTo>
                    <a:lnTo>
                      <a:pt x="1" y="16"/>
                    </a:lnTo>
                    <a:lnTo>
                      <a:pt x="1" y="21"/>
                    </a:lnTo>
                    <a:lnTo>
                      <a:pt x="1" y="26"/>
                    </a:lnTo>
                    <a:lnTo>
                      <a:pt x="7" y="26"/>
                    </a:lnTo>
                    <a:lnTo>
                      <a:pt x="12" y="31"/>
                    </a:lnTo>
                    <a:lnTo>
                      <a:pt x="16" y="31"/>
                    </a:lnTo>
                    <a:lnTo>
                      <a:pt x="21" y="26"/>
                    </a:lnTo>
                    <a:lnTo>
                      <a:pt x="21" y="21"/>
                    </a:lnTo>
                    <a:lnTo>
                      <a:pt x="26" y="21"/>
                    </a:lnTo>
                    <a:lnTo>
                      <a:pt x="26" y="16"/>
                    </a:lnTo>
                    <a:lnTo>
                      <a:pt x="26" y="10"/>
                    </a:lnTo>
                    <a:lnTo>
                      <a:pt x="21" y="10"/>
                    </a:lnTo>
                    <a:lnTo>
                      <a:pt x="21" y="5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3" name="Google Shape;1473;p29"/>
              <p:cNvSpPr/>
              <p:nvPr/>
            </p:nvSpPr>
            <p:spPr>
              <a:xfrm>
                <a:off x="5078375" y="3845175"/>
                <a:ext cx="6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31" extrusionOk="0">
                    <a:moveTo>
                      <a:pt x="11" y="0"/>
                    </a:moveTo>
                    <a:lnTo>
                      <a:pt x="5" y="7"/>
                    </a:lnTo>
                    <a:lnTo>
                      <a:pt x="0" y="11"/>
                    </a:lnTo>
                    <a:lnTo>
                      <a:pt x="0" y="16"/>
                    </a:lnTo>
                    <a:lnTo>
                      <a:pt x="0" y="21"/>
                    </a:lnTo>
                    <a:lnTo>
                      <a:pt x="0" y="26"/>
                    </a:lnTo>
                    <a:lnTo>
                      <a:pt x="5" y="26"/>
                    </a:lnTo>
                    <a:lnTo>
                      <a:pt x="11" y="31"/>
                    </a:lnTo>
                    <a:lnTo>
                      <a:pt x="16" y="31"/>
                    </a:lnTo>
                    <a:lnTo>
                      <a:pt x="16" y="26"/>
                    </a:lnTo>
                    <a:lnTo>
                      <a:pt x="21" y="26"/>
                    </a:lnTo>
                    <a:lnTo>
                      <a:pt x="25" y="21"/>
                    </a:lnTo>
                    <a:lnTo>
                      <a:pt x="25" y="16"/>
                    </a:lnTo>
                    <a:lnTo>
                      <a:pt x="25" y="11"/>
                    </a:lnTo>
                    <a:lnTo>
                      <a:pt x="21" y="7"/>
                    </a:lnTo>
                    <a:cubicBezTo>
                      <a:pt x="16" y="7"/>
                      <a:pt x="11" y="0"/>
                      <a:pt x="11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4" name="Google Shape;1474;p29"/>
              <p:cNvSpPr/>
              <p:nvPr/>
            </p:nvSpPr>
            <p:spPr>
              <a:xfrm>
                <a:off x="5076625" y="3842150"/>
                <a:ext cx="775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9" extrusionOk="0">
                    <a:moveTo>
                      <a:pt x="15" y="1"/>
                    </a:moveTo>
                    <a:cubicBezTo>
                      <a:pt x="5" y="1"/>
                      <a:pt x="0" y="7"/>
                      <a:pt x="0" y="17"/>
                    </a:cubicBezTo>
                    <a:lnTo>
                      <a:pt x="0" y="21"/>
                    </a:lnTo>
                    <a:lnTo>
                      <a:pt x="5" y="21"/>
                    </a:lnTo>
                    <a:lnTo>
                      <a:pt x="5" y="26"/>
                    </a:lnTo>
                    <a:lnTo>
                      <a:pt x="10" y="26"/>
                    </a:lnTo>
                    <a:cubicBezTo>
                      <a:pt x="10" y="26"/>
                      <a:pt x="15" y="28"/>
                      <a:pt x="19" y="28"/>
                    </a:cubicBezTo>
                    <a:cubicBezTo>
                      <a:pt x="22" y="28"/>
                      <a:pt x="24" y="28"/>
                      <a:pt x="25" y="26"/>
                    </a:cubicBezTo>
                    <a:cubicBezTo>
                      <a:pt x="25" y="21"/>
                      <a:pt x="30" y="21"/>
                      <a:pt x="30" y="12"/>
                    </a:cubicBezTo>
                    <a:lnTo>
                      <a:pt x="25" y="7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5" name="Google Shape;1475;p29"/>
              <p:cNvSpPr/>
              <p:nvPr/>
            </p:nvSpPr>
            <p:spPr>
              <a:xfrm>
                <a:off x="5072850" y="3846825"/>
                <a:ext cx="6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31" extrusionOk="0">
                    <a:moveTo>
                      <a:pt x="10" y="1"/>
                    </a:moveTo>
                    <a:lnTo>
                      <a:pt x="10" y="6"/>
                    </a:lnTo>
                    <a:lnTo>
                      <a:pt x="5" y="6"/>
                    </a:lnTo>
                    <a:lnTo>
                      <a:pt x="0" y="10"/>
                    </a:lnTo>
                    <a:lnTo>
                      <a:pt x="0" y="15"/>
                    </a:lnTo>
                    <a:cubicBezTo>
                      <a:pt x="0" y="20"/>
                      <a:pt x="0" y="20"/>
                      <a:pt x="5" y="25"/>
                    </a:cubicBezTo>
                    <a:lnTo>
                      <a:pt x="10" y="25"/>
                    </a:lnTo>
                    <a:lnTo>
                      <a:pt x="10" y="31"/>
                    </a:lnTo>
                    <a:cubicBezTo>
                      <a:pt x="15" y="31"/>
                      <a:pt x="21" y="31"/>
                      <a:pt x="21" y="25"/>
                    </a:cubicBezTo>
                    <a:cubicBezTo>
                      <a:pt x="26" y="25"/>
                      <a:pt x="26" y="20"/>
                      <a:pt x="26" y="15"/>
                    </a:cubicBezTo>
                    <a:cubicBezTo>
                      <a:pt x="26" y="10"/>
                      <a:pt x="26" y="6"/>
                      <a:pt x="21" y="6"/>
                    </a:cubicBezTo>
                    <a:cubicBezTo>
                      <a:pt x="21" y="1"/>
                      <a:pt x="15" y="1"/>
                      <a:pt x="10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6" name="Google Shape;1476;p29"/>
              <p:cNvSpPr/>
              <p:nvPr/>
            </p:nvSpPr>
            <p:spPr>
              <a:xfrm>
                <a:off x="5085550" y="3845175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10" y="0"/>
                    </a:moveTo>
                    <a:lnTo>
                      <a:pt x="10" y="7"/>
                    </a:lnTo>
                    <a:lnTo>
                      <a:pt x="5" y="7"/>
                    </a:lnTo>
                    <a:lnTo>
                      <a:pt x="0" y="11"/>
                    </a:lnTo>
                    <a:lnTo>
                      <a:pt x="0" y="16"/>
                    </a:lnTo>
                    <a:lnTo>
                      <a:pt x="0" y="21"/>
                    </a:lnTo>
                    <a:lnTo>
                      <a:pt x="5" y="21"/>
                    </a:lnTo>
                    <a:lnTo>
                      <a:pt x="5" y="26"/>
                    </a:lnTo>
                    <a:lnTo>
                      <a:pt x="19" y="26"/>
                    </a:lnTo>
                    <a:cubicBezTo>
                      <a:pt x="25" y="21"/>
                      <a:pt x="30" y="21"/>
                      <a:pt x="30" y="11"/>
                    </a:cubicBezTo>
                    <a:lnTo>
                      <a:pt x="25" y="11"/>
                    </a:lnTo>
                    <a:lnTo>
                      <a:pt x="25" y="7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7" name="Google Shape;1477;p29"/>
              <p:cNvSpPr/>
              <p:nvPr/>
            </p:nvSpPr>
            <p:spPr>
              <a:xfrm>
                <a:off x="5078125" y="3847075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5" y="0"/>
                    </a:moveTo>
                    <a:lnTo>
                      <a:pt x="5" y="5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5" y="26"/>
                    </a:lnTo>
                    <a:lnTo>
                      <a:pt x="10" y="26"/>
                    </a:lnTo>
                    <a:cubicBezTo>
                      <a:pt x="21" y="26"/>
                      <a:pt x="26" y="21"/>
                      <a:pt x="26" y="15"/>
                    </a:cubicBezTo>
                    <a:lnTo>
                      <a:pt x="26" y="10"/>
                    </a:lnTo>
                    <a:lnTo>
                      <a:pt x="21" y="5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8" name="Google Shape;1478;p29"/>
              <p:cNvSpPr/>
              <p:nvPr/>
            </p:nvSpPr>
            <p:spPr>
              <a:xfrm>
                <a:off x="5084025" y="3839775"/>
                <a:ext cx="900" cy="900"/>
              </a:xfrm>
              <a:custGeom>
                <a:avLst/>
                <a:gdLst/>
                <a:ahLst/>
                <a:cxnLst/>
                <a:rect l="l" t="t" r="r" b="b"/>
                <a:pathLst>
                  <a:path w="36" h="36" extrusionOk="0">
                    <a:moveTo>
                      <a:pt x="6" y="1"/>
                    </a:moveTo>
                    <a:lnTo>
                      <a:pt x="6" y="5"/>
                    </a:lnTo>
                    <a:lnTo>
                      <a:pt x="1" y="5"/>
                    </a:lnTo>
                    <a:lnTo>
                      <a:pt x="1" y="11"/>
                    </a:lnTo>
                    <a:cubicBezTo>
                      <a:pt x="1" y="16"/>
                      <a:pt x="1" y="21"/>
                      <a:pt x="6" y="21"/>
                    </a:cubicBezTo>
                    <a:lnTo>
                      <a:pt x="6" y="26"/>
                    </a:lnTo>
                    <a:lnTo>
                      <a:pt x="10" y="26"/>
                    </a:lnTo>
                    <a:lnTo>
                      <a:pt x="15" y="31"/>
                    </a:lnTo>
                    <a:lnTo>
                      <a:pt x="20" y="36"/>
                    </a:lnTo>
                    <a:lnTo>
                      <a:pt x="26" y="36"/>
                    </a:lnTo>
                    <a:lnTo>
                      <a:pt x="31" y="31"/>
                    </a:lnTo>
                    <a:lnTo>
                      <a:pt x="36" y="31"/>
                    </a:lnTo>
                    <a:lnTo>
                      <a:pt x="36" y="26"/>
                    </a:lnTo>
                    <a:lnTo>
                      <a:pt x="36" y="21"/>
                    </a:lnTo>
                    <a:cubicBezTo>
                      <a:pt x="36" y="21"/>
                      <a:pt x="36" y="16"/>
                      <a:pt x="31" y="11"/>
                    </a:cubicBezTo>
                    <a:lnTo>
                      <a:pt x="31" y="5"/>
                    </a:lnTo>
                    <a:lnTo>
                      <a:pt x="26" y="5"/>
                    </a:lnTo>
                    <a:lnTo>
                      <a:pt x="26" y="1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9" name="Google Shape;1479;p29"/>
              <p:cNvSpPr/>
              <p:nvPr/>
            </p:nvSpPr>
            <p:spPr>
              <a:xfrm>
                <a:off x="5080500" y="3842150"/>
                <a:ext cx="65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7" extrusionOk="0">
                    <a:moveTo>
                      <a:pt x="5" y="1"/>
                    </a:moveTo>
                    <a:lnTo>
                      <a:pt x="5" y="7"/>
                    </a:lnTo>
                    <a:lnTo>
                      <a:pt x="1" y="7"/>
                    </a:lnTo>
                    <a:lnTo>
                      <a:pt x="1" y="12"/>
                    </a:lnTo>
                    <a:cubicBezTo>
                      <a:pt x="1" y="17"/>
                      <a:pt x="1" y="21"/>
                      <a:pt x="5" y="21"/>
                    </a:cubicBezTo>
                    <a:cubicBezTo>
                      <a:pt x="5" y="26"/>
                      <a:pt x="10" y="26"/>
                      <a:pt x="16" y="26"/>
                    </a:cubicBezTo>
                    <a:lnTo>
                      <a:pt x="21" y="26"/>
                    </a:lnTo>
                    <a:lnTo>
                      <a:pt x="26" y="21"/>
                    </a:lnTo>
                    <a:lnTo>
                      <a:pt x="26" y="17"/>
                    </a:lnTo>
                    <a:cubicBezTo>
                      <a:pt x="26" y="12"/>
                      <a:pt x="26" y="7"/>
                      <a:pt x="21" y="7"/>
                    </a:cubicBezTo>
                    <a:cubicBezTo>
                      <a:pt x="21" y="1"/>
                      <a:pt x="16" y="1"/>
                      <a:pt x="10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0" name="Google Shape;1480;p29"/>
              <p:cNvSpPr/>
              <p:nvPr/>
            </p:nvSpPr>
            <p:spPr>
              <a:xfrm>
                <a:off x="5093075" y="3846075"/>
                <a:ext cx="6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7" h="31" extrusionOk="0">
                    <a:moveTo>
                      <a:pt x="10" y="1"/>
                    </a:moveTo>
                    <a:lnTo>
                      <a:pt x="6" y="5"/>
                    </a:lnTo>
                    <a:lnTo>
                      <a:pt x="1" y="5"/>
                    </a:lnTo>
                    <a:lnTo>
                      <a:pt x="1" y="10"/>
                    </a:lnTo>
                    <a:lnTo>
                      <a:pt x="1" y="15"/>
                    </a:lnTo>
                    <a:lnTo>
                      <a:pt x="1" y="20"/>
                    </a:lnTo>
                    <a:lnTo>
                      <a:pt x="6" y="25"/>
                    </a:lnTo>
                    <a:lnTo>
                      <a:pt x="10" y="25"/>
                    </a:lnTo>
                    <a:lnTo>
                      <a:pt x="10" y="31"/>
                    </a:lnTo>
                    <a:cubicBezTo>
                      <a:pt x="15" y="31"/>
                      <a:pt x="20" y="25"/>
                      <a:pt x="20" y="25"/>
                    </a:cubicBezTo>
                    <a:cubicBezTo>
                      <a:pt x="26" y="20"/>
                      <a:pt x="26" y="20"/>
                      <a:pt x="26" y="15"/>
                    </a:cubicBezTo>
                    <a:lnTo>
                      <a:pt x="26" y="10"/>
                    </a:lnTo>
                    <a:lnTo>
                      <a:pt x="26" y="5"/>
                    </a:lnTo>
                    <a:lnTo>
                      <a:pt x="15" y="5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1" name="Google Shape;1481;p29"/>
              <p:cNvSpPr/>
              <p:nvPr/>
            </p:nvSpPr>
            <p:spPr>
              <a:xfrm>
                <a:off x="5078375" y="3825850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11" y="0"/>
                    </a:moveTo>
                    <a:lnTo>
                      <a:pt x="11" y="5"/>
                    </a:lnTo>
                    <a:lnTo>
                      <a:pt x="5" y="5"/>
                    </a:lnTo>
                    <a:lnTo>
                      <a:pt x="5" y="10"/>
                    </a:lnTo>
                    <a:lnTo>
                      <a:pt x="0" y="15"/>
                    </a:lnTo>
                    <a:lnTo>
                      <a:pt x="0" y="20"/>
                    </a:lnTo>
                    <a:lnTo>
                      <a:pt x="5" y="20"/>
                    </a:lnTo>
                    <a:lnTo>
                      <a:pt x="5" y="26"/>
                    </a:lnTo>
                    <a:lnTo>
                      <a:pt x="11" y="26"/>
                    </a:lnTo>
                    <a:lnTo>
                      <a:pt x="11" y="30"/>
                    </a:lnTo>
                    <a:lnTo>
                      <a:pt x="25" y="30"/>
                    </a:lnTo>
                    <a:cubicBezTo>
                      <a:pt x="25" y="30"/>
                      <a:pt x="25" y="26"/>
                      <a:pt x="30" y="26"/>
                    </a:cubicBezTo>
                    <a:lnTo>
                      <a:pt x="30" y="20"/>
                    </a:lnTo>
                    <a:lnTo>
                      <a:pt x="30" y="15"/>
                    </a:lnTo>
                    <a:cubicBezTo>
                      <a:pt x="30" y="15"/>
                      <a:pt x="30" y="5"/>
                      <a:pt x="25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2" name="Google Shape;1482;p29"/>
              <p:cNvSpPr/>
              <p:nvPr/>
            </p:nvSpPr>
            <p:spPr>
              <a:xfrm>
                <a:off x="5071975" y="3826325"/>
                <a:ext cx="6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31" extrusionOk="0">
                    <a:moveTo>
                      <a:pt x="10" y="1"/>
                    </a:moveTo>
                    <a:lnTo>
                      <a:pt x="10" y="7"/>
                    </a:lnTo>
                    <a:lnTo>
                      <a:pt x="5" y="7"/>
                    </a:lnTo>
                    <a:cubicBezTo>
                      <a:pt x="0" y="11"/>
                      <a:pt x="0" y="11"/>
                      <a:pt x="0" y="16"/>
                    </a:cubicBezTo>
                    <a:cubicBezTo>
                      <a:pt x="0" y="21"/>
                      <a:pt x="0" y="26"/>
                      <a:pt x="5" y="26"/>
                    </a:cubicBezTo>
                    <a:cubicBezTo>
                      <a:pt x="5" y="31"/>
                      <a:pt x="10" y="31"/>
                      <a:pt x="15" y="31"/>
                    </a:cubicBezTo>
                    <a:lnTo>
                      <a:pt x="20" y="26"/>
                    </a:lnTo>
                    <a:lnTo>
                      <a:pt x="26" y="21"/>
                    </a:lnTo>
                    <a:lnTo>
                      <a:pt x="26" y="16"/>
                    </a:lnTo>
                    <a:cubicBezTo>
                      <a:pt x="26" y="11"/>
                      <a:pt x="20" y="7"/>
                      <a:pt x="15" y="7"/>
                    </a:cubicBez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3" name="Google Shape;1483;p29"/>
              <p:cNvSpPr/>
              <p:nvPr/>
            </p:nvSpPr>
            <p:spPr>
              <a:xfrm>
                <a:off x="5083000" y="3833375"/>
                <a:ext cx="10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42" h="31" extrusionOk="0">
                    <a:moveTo>
                      <a:pt x="16" y="1"/>
                    </a:moveTo>
                    <a:cubicBezTo>
                      <a:pt x="12" y="1"/>
                      <a:pt x="7" y="1"/>
                      <a:pt x="7" y="6"/>
                    </a:cubicBezTo>
                    <a:lnTo>
                      <a:pt x="7" y="10"/>
                    </a:lnTo>
                    <a:lnTo>
                      <a:pt x="1" y="15"/>
                    </a:lnTo>
                    <a:lnTo>
                      <a:pt x="1" y="20"/>
                    </a:lnTo>
                    <a:lnTo>
                      <a:pt x="7" y="20"/>
                    </a:lnTo>
                    <a:lnTo>
                      <a:pt x="7" y="26"/>
                    </a:lnTo>
                    <a:lnTo>
                      <a:pt x="12" y="26"/>
                    </a:lnTo>
                    <a:lnTo>
                      <a:pt x="16" y="31"/>
                    </a:lnTo>
                    <a:lnTo>
                      <a:pt x="37" y="31"/>
                    </a:lnTo>
                    <a:lnTo>
                      <a:pt x="42" y="26"/>
                    </a:lnTo>
                    <a:lnTo>
                      <a:pt x="42" y="20"/>
                    </a:lnTo>
                    <a:cubicBezTo>
                      <a:pt x="42" y="15"/>
                      <a:pt x="42" y="15"/>
                      <a:pt x="37" y="10"/>
                    </a:cubicBezTo>
                    <a:lnTo>
                      <a:pt x="31" y="6"/>
                    </a:lnTo>
                    <a:lnTo>
                      <a:pt x="26" y="1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4" name="Google Shape;1484;p29"/>
              <p:cNvSpPr/>
              <p:nvPr/>
            </p:nvSpPr>
            <p:spPr>
              <a:xfrm>
                <a:off x="5084275" y="3832750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5" y="0"/>
                    </a:moveTo>
                    <a:lnTo>
                      <a:pt x="5" y="5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5" y="26"/>
                    </a:lnTo>
                    <a:lnTo>
                      <a:pt x="5" y="31"/>
                    </a:lnTo>
                    <a:lnTo>
                      <a:pt x="10" y="31"/>
                    </a:lnTo>
                    <a:cubicBezTo>
                      <a:pt x="21" y="31"/>
                      <a:pt x="26" y="31"/>
                      <a:pt x="26" y="26"/>
                    </a:cubicBezTo>
                    <a:lnTo>
                      <a:pt x="31" y="26"/>
                    </a:lnTo>
                    <a:lnTo>
                      <a:pt x="31" y="21"/>
                    </a:lnTo>
                    <a:lnTo>
                      <a:pt x="31" y="15"/>
                    </a:lnTo>
                    <a:lnTo>
                      <a:pt x="31" y="10"/>
                    </a:lnTo>
                    <a:lnTo>
                      <a:pt x="31" y="5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5" name="Google Shape;1485;p29"/>
              <p:cNvSpPr/>
              <p:nvPr/>
            </p:nvSpPr>
            <p:spPr>
              <a:xfrm>
                <a:off x="5081150" y="3832700"/>
                <a:ext cx="650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8" extrusionOk="0">
                    <a:moveTo>
                      <a:pt x="11" y="0"/>
                    </a:moveTo>
                    <a:cubicBezTo>
                      <a:pt x="10" y="0"/>
                      <a:pt x="10" y="1"/>
                      <a:pt x="10" y="2"/>
                    </a:cubicBezTo>
                    <a:lnTo>
                      <a:pt x="0" y="2"/>
                    </a:lnTo>
                    <a:lnTo>
                      <a:pt x="0" y="7"/>
                    </a:lnTo>
                    <a:lnTo>
                      <a:pt x="0" y="12"/>
                    </a:lnTo>
                    <a:cubicBezTo>
                      <a:pt x="0" y="23"/>
                      <a:pt x="5" y="28"/>
                      <a:pt x="10" y="28"/>
                    </a:cubicBezTo>
                    <a:lnTo>
                      <a:pt x="14" y="23"/>
                    </a:lnTo>
                    <a:lnTo>
                      <a:pt x="21" y="23"/>
                    </a:lnTo>
                    <a:lnTo>
                      <a:pt x="25" y="17"/>
                    </a:lnTo>
                    <a:lnTo>
                      <a:pt x="25" y="12"/>
                    </a:lnTo>
                    <a:cubicBezTo>
                      <a:pt x="25" y="7"/>
                      <a:pt x="21" y="2"/>
                      <a:pt x="21" y="2"/>
                    </a:cubicBezTo>
                    <a:cubicBezTo>
                      <a:pt x="16" y="2"/>
                      <a:pt x="13" y="0"/>
                      <a:pt x="11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6" name="Google Shape;1486;p29"/>
              <p:cNvSpPr/>
              <p:nvPr/>
            </p:nvSpPr>
            <p:spPr>
              <a:xfrm>
                <a:off x="5075850" y="3833375"/>
                <a:ext cx="6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7" h="27" extrusionOk="0">
                    <a:moveTo>
                      <a:pt x="11" y="1"/>
                    </a:moveTo>
                    <a:cubicBezTo>
                      <a:pt x="6" y="6"/>
                      <a:pt x="1" y="6"/>
                      <a:pt x="1" y="10"/>
                    </a:cubicBezTo>
                    <a:lnTo>
                      <a:pt x="1" y="15"/>
                    </a:lnTo>
                    <a:lnTo>
                      <a:pt x="1" y="20"/>
                    </a:lnTo>
                    <a:cubicBezTo>
                      <a:pt x="6" y="26"/>
                      <a:pt x="6" y="26"/>
                      <a:pt x="11" y="26"/>
                    </a:cubicBezTo>
                    <a:cubicBezTo>
                      <a:pt x="15" y="26"/>
                      <a:pt x="26" y="20"/>
                      <a:pt x="26" y="10"/>
                    </a:cubicBezTo>
                    <a:lnTo>
                      <a:pt x="21" y="6"/>
                    </a:lnTo>
                    <a:cubicBezTo>
                      <a:pt x="15" y="1"/>
                      <a:pt x="11" y="1"/>
                      <a:pt x="11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7" name="Google Shape;1487;p29"/>
              <p:cNvSpPr/>
              <p:nvPr/>
            </p:nvSpPr>
            <p:spPr>
              <a:xfrm>
                <a:off x="5032375" y="3449750"/>
                <a:ext cx="720300" cy="674800"/>
              </a:xfrm>
              <a:custGeom>
                <a:avLst/>
                <a:gdLst/>
                <a:ahLst/>
                <a:cxnLst/>
                <a:rect l="l" t="t" r="r" b="b"/>
                <a:pathLst>
                  <a:path w="28812" h="26992" extrusionOk="0">
                    <a:moveTo>
                      <a:pt x="14371" y="1"/>
                    </a:moveTo>
                    <a:cubicBezTo>
                      <a:pt x="6982" y="1"/>
                      <a:pt x="0" y="5805"/>
                      <a:pt x="0" y="13200"/>
                    </a:cubicBezTo>
                    <a:cubicBezTo>
                      <a:pt x="0" y="20588"/>
                      <a:pt x="2619" y="26991"/>
                      <a:pt x="14406" y="26991"/>
                    </a:cubicBezTo>
                    <a:cubicBezTo>
                      <a:pt x="25066" y="26991"/>
                      <a:pt x="28811" y="20251"/>
                      <a:pt x="28811" y="12862"/>
                    </a:cubicBezTo>
                    <a:cubicBezTo>
                      <a:pt x="28811" y="5474"/>
                      <a:pt x="21759" y="1"/>
                      <a:pt x="143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8" name="Google Shape;1488;p29"/>
              <p:cNvSpPr/>
              <p:nvPr/>
            </p:nvSpPr>
            <p:spPr>
              <a:xfrm>
                <a:off x="5355575" y="4078525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10" y="1"/>
                    </a:moveTo>
                    <a:cubicBezTo>
                      <a:pt x="0" y="5"/>
                      <a:pt x="0" y="10"/>
                      <a:pt x="0" y="15"/>
                    </a:cubicBezTo>
                    <a:lnTo>
                      <a:pt x="0" y="21"/>
                    </a:lnTo>
                    <a:lnTo>
                      <a:pt x="5" y="26"/>
                    </a:lnTo>
                    <a:lnTo>
                      <a:pt x="15" y="26"/>
                    </a:lnTo>
                    <a:lnTo>
                      <a:pt x="21" y="21"/>
                    </a:lnTo>
                    <a:lnTo>
                      <a:pt x="25" y="15"/>
                    </a:lnTo>
                    <a:lnTo>
                      <a:pt x="25" y="10"/>
                    </a:lnTo>
                    <a:cubicBezTo>
                      <a:pt x="25" y="10"/>
                      <a:pt x="25" y="5"/>
                      <a:pt x="21" y="5"/>
                    </a:cubicBezTo>
                    <a:cubicBezTo>
                      <a:pt x="15" y="1"/>
                      <a:pt x="15" y="1"/>
                      <a:pt x="10" y="1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9" name="Google Shape;1489;p29"/>
              <p:cNvSpPr/>
              <p:nvPr/>
            </p:nvSpPr>
            <p:spPr>
              <a:xfrm>
                <a:off x="5342500" y="4079925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10" y="0"/>
                    </a:moveTo>
                    <a:lnTo>
                      <a:pt x="6" y="5"/>
                    </a:lnTo>
                    <a:lnTo>
                      <a:pt x="1" y="10"/>
                    </a:lnTo>
                    <a:lnTo>
                      <a:pt x="1" y="15"/>
                    </a:lnTo>
                    <a:lnTo>
                      <a:pt x="6" y="19"/>
                    </a:lnTo>
                    <a:cubicBezTo>
                      <a:pt x="10" y="25"/>
                      <a:pt x="10" y="25"/>
                      <a:pt x="15" y="25"/>
                    </a:cubicBezTo>
                    <a:cubicBezTo>
                      <a:pt x="20" y="25"/>
                      <a:pt x="31" y="15"/>
                      <a:pt x="25" y="10"/>
                    </a:cubicBezTo>
                    <a:lnTo>
                      <a:pt x="25" y="5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0" name="Google Shape;1490;p29"/>
              <p:cNvSpPr/>
              <p:nvPr/>
            </p:nvSpPr>
            <p:spPr>
              <a:xfrm>
                <a:off x="5357425" y="4076500"/>
                <a:ext cx="80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32" h="27" extrusionOk="0">
                    <a:moveTo>
                      <a:pt x="7" y="1"/>
                    </a:moveTo>
                    <a:cubicBezTo>
                      <a:pt x="7" y="6"/>
                      <a:pt x="1" y="12"/>
                      <a:pt x="7" y="16"/>
                    </a:cubicBezTo>
                    <a:lnTo>
                      <a:pt x="7" y="21"/>
                    </a:lnTo>
                    <a:lnTo>
                      <a:pt x="12" y="26"/>
                    </a:lnTo>
                    <a:lnTo>
                      <a:pt x="21" y="26"/>
                    </a:lnTo>
                    <a:lnTo>
                      <a:pt x="26" y="21"/>
                    </a:lnTo>
                    <a:lnTo>
                      <a:pt x="31" y="21"/>
                    </a:lnTo>
                    <a:lnTo>
                      <a:pt x="31" y="16"/>
                    </a:lnTo>
                    <a:lnTo>
                      <a:pt x="31" y="12"/>
                    </a:lnTo>
                    <a:cubicBezTo>
                      <a:pt x="31" y="1"/>
                      <a:pt x="26" y="1"/>
                      <a:pt x="17" y="1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1" name="Google Shape;1491;p29"/>
              <p:cNvSpPr/>
              <p:nvPr/>
            </p:nvSpPr>
            <p:spPr>
              <a:xfrm>
                <a:off x="5352025" y="4080025"/>
                <a:ext cx="6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7" h="27" extrusionOk="0">
                    <a:moveTo>
                      <a:pt x="6" y="1"/>
                    </a:moveTo>
                    <a:lnTo>
                      <a:pt x="6" y="6"/>
                    </a:lnTo>
                    <a:lnTo>
                      <a:pt x="1" y="11"/>
                    </a:lnTo>
                    <a:lnTo>
                      <a:pt x="1" y="15"/>
                    </a:lnTo>
                    <a:cubicBezTo>
                      <a:pt x="1" y="21"/>
                      <a:pt x="1" y="21"/>
                      <a:pt x="6" y="26"/>
                    </a:cubicBezTo>
                    <a:lnTo>
                      <a:pt x="21" y="26"/>
                    </a:lnTo>
                    <a:lnTo>
                      <a:pt x="26" y="21"/>
                    </a:lnTo>
                    <a:lnTo>
                      <a:pt x="26" y="15"/>
                    </a:lnTo>
                    <a:lnTo>
                      <a:pt x="26" y="11"/>
                    </a:lnTo>
                    <a:cubicBezTo>
                      <a:pt x="26" y="6"/>
                      <a:pt x="21" y="1"/>
                      <a:pt x="12" y="1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2" name="Google Shape;1492;p29"/>
              <p:cNvSpPr/>
              <p:nvPr/>
            </p:nvSpPr>
            <p:spPr>
              <a:xfrm>
                <a:off x="5358700" y="4078900"/>
                <a:ext cx="6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31" extrusionOk="0">
                    <a:moveTo>
                      <a:pt x="10" y="0"/>
                    </a:moveTo>
                    <a:lnTo>
                      <a:pt x="5" y="6"/>
                    </a:lnTo>
                    <a:lnTo>
                      <a:pt x="1" y="6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1" y="21"/>
                    </a:lnTo>
                    <a:cubicBezTo>
                      <a:pt x="1" y="25"/>
                      <a:pt x="1" y="25"/>
                      <a:pt x="5" y="30"/>
                    </a:cubicBezTo>
                    <a:cubicBezTo>
                      <a:pt x="10" y="30"/>
                      <a:pt x="16" y="30"/>
                      <a:pt x="21" y="25"/>
                    </a:cubicBezTo>
                    <a:lnTo>
                      <a:pt x="26" y="21"/>
                    </a:lnTo>
                    <a:lnTo>
                      <a:pt x="26" y="16"/>
                    </a:lnTo>
                    <a:cubicBezTo>
                      <a:pt x="26" y="11"/>
                      <a:pt x="21" y="6"/>
                      <a:pt x="16" y="6"/>
                    </a:cubicBez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3" name="Google Shape;1493;p29"/>
              <p:cNvSpPr/>
              <p:nvPr/>
            </p:nvSpPr>
            <p:spPr>
              <a:xfrm>
                <a:off x="5348550" y="4080150"/>
                <a:ext cx="775" cy="900"/>
              </a:xfrm>
              <a:custGeom>
                <a:avLst/>
                <a:gdLst/>
                <a:ahLst/>
                <a:cxnLst/>
                <a:rect l="l" t="t" r="r" b="b"/>
                <a:pathLst>
                  <a:path w="31" h="36" extrusionOk="0">
                    <a:moveTo>
                      <a:pt x="10" y="1"/>
                    </a:moveTo>
                    <a:lnTo>
                      <a:pt x="5" y="6"/>
                    </a:lnTo>
                    <a:lnTo>
                      <a:pt x="5" y="16"/>
                    </a:lnTo>
                    <a:cubicBezTo>
                      <a:pt x="0" y="16"/>
                      <a:pt x="0" y="21"/>
                      <a:pt x="0" y="21"/>
                    </a:cubicBezTo>
                    <a:lnTo>
                      <a:pt x="0" y="26"/>
                    </a:lnTo>
                    <a:lnTo>
                      <a:pt x="0" y="31"/>
                    </a:lnTo>
                    <a:lnTo>
                      <a:pt x="5" y="31"/>
                    </a:lnTo>
                    <a:lnTo>
                      <a:pt x="5" y="36"/>
                    </a:lnTo>
                    <a:lnTo>
                      <a:pt x="10" y="36"/>
                    </a:lnTo>
                    <a:cubicBezTo>
                      <a:pt x="14" y="36"/>
                      <a:pt x="19" y="31"/>
                      <a:pt x="24" y="26"/>
                    </a:cubicBezTo>
                    <a:lnTo>
                      <a:pt x="24" y="21"/>
                    </a:lnTo>
                    <a:cubicBezTo>
                      <a:pt x="30" y="21"/>
                      <a:pt x="30" y="16"/>
                      <a:pt x="30" y="10"/>
                    </a:cubicBezTo>
                    <a:cubicBezTo>
                      <a:pt x="30" y="6"/>
                      <a:pt x="24" y="1"/>
                      <a:pt x="19" y="1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4" name="Google Shape;1494;p29"/>
              <p:cNvSpPr/>
              <p:nvPr/>
            </p:nvSpPr>
            <p:spPr>
              <a:xfrm>
                <a:off x="5345000" y="4078850"/>
                <a:ext cx="800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32" h="28" extrusionOk="0">
                    <a:moveTo>
                      <a:pt x="14" y="0"/>
                    </a:moveTo>
                    <a:cubicBezTo>
                      <a:pt x="8" y="0"/>
                      <a:pt x="6" y="4"/>
                      <a:pt x="6" y="8"/>
                    </a:cubicBezTo>
                    <a:lnTo>
                      <a:pt x="1" y="8"/>
                    </a:lnTo>
                    <a:lnTo>
                      <a:pt x="1" y="13"/>
                    </a:lnTo>
                    <a:lnTo>
                      <a:pt x="1" y="18"/>
                    </a:lnTo>
                    <a:cubicBezTo>
                      <a:pt x="1" y="23"/>
                      <a:pt x="6" y="27"/>
                      <a:pt x="11" y="27"/>
                    </a:cubicBezTo>
                    <a:cubicBezTo>
                      <a:pt x="15" y="27"/>
                      <a:pt x="26" y="27"/>
                      <a:pt x="26" y="18"/>
                    </a:cubicBezTo>
                    <a:lnTo>
                      <a:pt x="31" y="18"/>
                    </a:lnTo>
                    <a:lnTo>
                      <a:pt x="31" y="13"/>
                    </a:lnTo>
                    <a:cubicBezTo>
                      <a:pt x="31" y="8"/>
                      <a:pt x="26" y="2"/>
                      <a:pt x="21" y="2"/>
                    </a:cubicBezTo>
                    <a:cubicBezTo>
                      <a:pt x="18" y="1"/>
                      <a:pt x="16" y="0"/>
                      <a:pt x="14" y="0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5" name="Google Shape;1495;p29"/>
              <p:cNvSpPr/>
              <p:nvPr/>
            </p:nvSpPr>
            <p:spPr>
              <a:xfrm>
                <a:off x="5363475" y="4081825"/>
                <a:ext cx="775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5" extrusionOk="0">
                    <a:moveTo>
                      <a:pt x="18" y="0"/>
                    </a:moveTo>
                    <a:cubicBezTo>
                      <a:pt x="16" y="0"/>
                      <a:pt x="13" y="1"/>
                      <a:pt x="11" y="4"/>
                    </a:cubicBezTo>
                    <a:cubicBezTo>
                      <a:pt x="6" y="4"/>
                      <a:pt x="0" y="10"/>
                      <a:pt x="0" y="15"/>
                    </a:cubicBezTo>
                    <a:lnTo>
                      <a:pt x="6" y="19"/>
                    </a:lnTo>
                    <a:cubicBezTo>
                      <a:pt x="6" y="24"/>
                      <a:pt x="11" y="24"/>
                      <a:pt x="16" y="24"/>
                    </a:cubicBezTo>
                    <a:lnTo>
                      <a:pt x="21" y="24"/>
                    </a:lnTo>
                    <a:cubicBezTo>
                      <a:pt x="25" y="24"/>
                      <a:pt x="25" y="19"/>
                      <a:pt x="25" y="19"/>
                    </a:cubicBezTo>
                    <a:lnTo>
                      <a:pt x="30" y="15"/>
                    </a:lnTo>
                    <a:lnTo>
                      <a:pt x="30" y="10"/>
                    </a:lnTo>
                    <a:lnTo>
                      <a:pt x="25" y="10"/>
                    </a:lnTo>
                    <a:lnTo>
                      <a:pt x="25" y="4"/>
                    </a:lnTo>
                    <a:cubicBezTo>
                      <a:pt x="23" y="1"/>
                      <a:pt x="21" y="0"/>
                      <a:pt x="18" y="0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6" name="Google Shape;1496;p29"/>
              <p:cNvSpPr/>
              <p:nvPr/>
            </p:nvSpPr>
            <p:spPr>
              <a:xfrm>
                <a:off x="5349900" y="4075000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6" y="0"/>
                    </a:moveTo>
                    <a:lnTo>
                      <a:pt x="6" y="5"/>
                    </a:lnTo>
                    <a:cubicBezTo>
                      <a:pt x="0" y="5"/>
                      <a:pt x="0" y="11"/>
                      <a:pt x="0" y="11"/>
                    </a:cubicBezTo>
                    <a:lnTo>
                      <a:pt x="0" y="16"/>
                    </a:lnTo>
                    <a:lnTo>
                      <a:pt x="6" y="16"/>
                    </a:lnTo>
                    <a:lnTo>
                      <a:pt x="6" y="21"/>
                    </a:lnTo>
                    <a:lnTo>
                      <a:pt x="11" y="21"/>
                    </a:lnTo>
                    <a:cubicBezTo>
                      <a:pt x="11" y="26"/>
                      <a:pt x="16" y="26"/>
                      <a:pt x="21" y="26"/>
                    </a:cubicBezTo>
                    <a:lnTo>
                      <a:pt x="21" y="21"/>
                    </a:lnTo>
                    <a:lnTo>
                      <a:pt x="26" y="21"/>
                    </a:lnTo>
                    <a:lnTo>
                      <a:pt x="26" y="16"/>
                    </a:lnTo>
                    <a:lnTo>
                      <a:pt x="26" y="11"/>
                    </a:lnTo>
                    <a:cubicBezTo>
                      <a:pt x="26" y="5"/>
                      <a:pt x="21" y="0"/>
                      <a:pt x="16" y="0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7" name="Google Shape;1497;p29"/>
              <p:cNvSpPr/>
              <p:nvPr/>
            </p:nvSpPr>
            <p:spPr>
              <a:xfrm>
                <a:off x="5353425" y="4074750"/>
                <a:ext cx="65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7" extrusionOk="0">
                    <a:moveTo>
                      <a:pt x="0" y="1"/>
                    </a:moveTo>
                    <a:lnTo>
                      <a:pt x="0" y="6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5" y="21"/>
                    </a:lnTo>
                    <a:lnTo>
                      <a:pt x="5" y="26"/>
                    </a:lnTo>
                    <a:lnTo>
                      <a:pt x="16" y="26"/>
                    </a:lnTo>
                    <a:lnTo>
                      <a:pt x="21" y="21"/>
                    </a:lnTo>
                    <a:lnTo>
                      <a:pt x="26" y="15"/>
                    </a:lnTo>
                    <a:lnTo>
                      <a:pt x="26" y="10"/>
                    </a:lnTo>
                    <a:cubicBezTo>
                      <a:pt x="26" y="6"/>
                      <a:pt x="21" y="1"/>
                      <a:pt x="21" y="1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8" name="Google Shape;1498;p29"/>
              <p:cNvSpPr/>
              <p:nvPr/>
            </p:nvSpPr>
            <p:spPr>
              <a:xfrm>
                <a:off x="5350400" y="4080550"/>
                <a:ext cx="6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7" h="31" extrusionOk="0">
                    <a:moveTo>
                      <a:pt x="10" y="0"/>
                    </a:moveTo>
                    <a:lnTo>
                      <a:pt x="10" y="5"/>
                    </a:lnTo>
                    <a:lnTo>
                      <a:pt x="1" y="5"/>
                    </a:lnTo>
                    <a:lnTo>
                      <a:pt x="1" y="10"/>
                    </a:lnTo>
                    <a:lnTo>
                      <a:pt x="1" y="20"/>
                    </a:lnTo>
                    <a:lnTo>
                      <a:pt x="1" y="25"/>
                    </a:lnTo>
                    <a:lnTo>
                      <a:pt x="6" y="25"/>
                    </a:lnTo>
                    <a:lnTo>
                      <a:pt x="6" y="31"/>
                    </a:lnTo>
                    <a:lnTo>
                      <a:pt x="10" y="31"/>
                    </a:lnTo>
                    <a:cubicBezTo>
                      <a:pt x="16" y="31"/>
                      <a:pt x="21" y="31"/>
                      <a:pt x="21" y="25"/>
                    </a:cubicBezTo>
                    <a:cubicBezTo>
                      <a:pt x="26" y="20"/>
                      <a:pt x="26" y="20"/>
                      <a:pt x="26" y="15"/>
                    </a:cubicBezTo>
                    <a:lnTo>
                      <a:pt x="26" y="10"/>
                    </a:lnTo>
                    <a:lnTo>
                      <a:pt x="21" y="10"/>
                    </a:lnTo>
                    <a:lnTo>
                      <a:pt x="21" y="5"/>
                    </a:lnTo>
                    <a:cubicBezTo>
                      <a:pt x="21" y="5"/>
                      <a:pt x="16" y="5"/>
                      <a:pt x="10" y="0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9" name="Google Shape;1499;p29"/>
              <p:cNvSpPr/>
              <p:nvPr/>
            </p:nvSpPr>
            <p:spPr>
              <a:xfrm>
                <a:off x="5367750" y="4078650"/>
                <a:ext cx="650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5" extrusionOk="0">
                    <a:moveTo>
                      <a:pt x="5" y="0"/>
                    </a:moveTo>
                    <a:lnTo>
                      <a:pt x="0" y="5"/>
                    </a:lnTo>
                    <a:lnTo>
                      <a:pt x="0" y="16"/>
                    </a:lnTo>
                    <a:lnTo>
                      <a:pt x="0" y="21"/>
                    </a:lnTo>
                    <a:lnTo>
                      <a:pt x="5" y="21"/>
                    </a:lnTo>
                    <a:cubicBezTo>
                      <a:pt x="8" y="23"/>
                      <a:pt x="10" y="25"/>
                      <a:pt x="13" y="25"/>
                    </a:cubicBezTo>
                    <a:cubicBezTo>
                      <a:pt x="16" y="25"/>
                      <a:pt x="19" y="23"/>
                      <a:pt x="21" y="21"/>
                    </a:cubicBezTo>
                    <a:lnTo>
                      <a:pt x="26" y="21"/>
                    </a:lnTo>
                    <a:lnTo>
                      <a:pt x="26" y="16"/>
                    </a:lnTo>
                    <a:lnTo>
                      <a:pt x="26" y="10"/>
                    </a:lnTo>
                    <a:cubicBezTo>
                      <a:pt x="26" y="5"/>
                      <a:pt x="26" y="0"/>
                      <a:pt x="16" y="0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0" name="Google Shape;1500;p29"/>
              <p:cNvSpPr/>
              <p:nvPr/>
            </p:nvSpPr>
            <p:spPr>
              <a:xfrm>
                <a:off x="5351800" y="4074200"/>
                <a:ext cx="650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8" extrusionOk="0">
                    <a:moveTo>
                      <a:pt x="15" y="0"/>
                    </a:moveTo>
                    <a:cubicBezTo>
                      <a:pt x="13" y="0"/>
                      <a:pt x="11" y="1"/>
                      <a:pt x="10" y="2"/>
                    </a:cubicBezTo>
                    <a:lnTo>
                      <a:pt x="0" y="2"/>
                    </a:lnTo>
                    <a:lnTo>
                      <a:pt x="0" y="18"/>
                    </a:lnTo>
                    <a:cubicBezTo>
                      <a:pt x="0" y="18"/>
                      <a:pt x="0" y="23"/>
                      <a:pt x="10" y="28"/>
                    </a:cubicBezTo>
                    <a:lnTo>
                      <a:pt x="15" y="28"/>
                    </a:lnTo>
                    <a:lnTo>
                      <a:pt x="21" y="23"/>
                    </a:lnTo>
                    <a:lnTo>
                      <a:pt x="26" y="18"/>
                    </a:lnTo>
                    <a:lnTo>
                      <a:pt x="26" y="13"/>
                    </a:lnTo>
                    <a:cubicBezTo>
                      <a:pt x="26" y="5"/>
                      <a:pt x="20" y="0"/>
                      <a:pt x="15" y="0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1" name="Google Shape;1501;p29"/>
              <p:cNvSpPr/>
              <p:nvPr/>
            </p:nvSpPr>
            <p:spPr>
              <a:xfrm>
                <a:off x="5359450" y="4073000"/>
                <a:ext cx="675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27" h="25" extrusionOk="0">
                    <a:moveTo>
                      <a:pt x="6" y="1"/>
                    </a:moveTo>
                    <a:lnTo>
                      <a:pt x="1" y="6"/>
                    </a:lnTo>
                    <a:lnTo>
                      <a:pt x="1" y="10"/>
                    </a:lnTo>
                    <a:lnTo>
                      <a:pt x="1" y="15"/>
                    </a:lnTo>
                    <a:lnTo>
                      <a:pt x="1" y="20"/>
                    </a:lnTo>
                    <a:lnTo>
                      <a:pt x="6" y="20"/>
                    </a:lnTo>
                    <a:lnTo>
                      <a:pt x="6" y="25"/>
                    </a:lnTo>
                    <a:lnTo>
                      <a:pt x="21" y="25"/>
                    </a:lnTo>
                    <a:lnTo>
                      <a:pt x="21" y="20"/>
                    </a:lnTo>
                    <a:lnTo>
                      <a:pt x="26" y="20"/>
                    </a:lnTo>
                    <a:lnTo>
                      <a:pt x="26" y="15"/>
                    </a:lnTo>
                    <a:lnTo>
                      <a:pt x="26" y="10"/>
                    </a:lnTo>
                    <a:cubicBezTo>
                      <a:pt x="21" y="1"/>
                      <a:pt x="16" y="1"/>
                      <a:pt x="16" y="1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2" name="Google Shape;1502;p29"/>
              <p:cNvSpPr/>
              <p:nvPr/>
            </p:nvSpPr>
            <p:spPr>
              <a:xfrm>
                <a:off x="5350800" y="4074875"/>
                <a:ext cx="775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30" extrusionOk="0">
                    <a:moveTo>
                      <a:pt x="10" y="1"/>
                    </a:moveTo>
                    <a:cubicBezTo>
                      <a:pt x="5" y="5"/>
                      <a:pt x="0" y="10"/>
                      <a:pt x="0" y="16"/>
                    </a:cubicBezTo>
                    <a:lnTo>
                      <a:pt x="0" y="21"/>
                    </a:lnTo>
                    <a:lnTo>
                      <a:pt x="5" y="26"/>
                    </a:lnTo>
                    <a:cubicBezTo>
                      <a:pt x="8" y="28"/>
                      <a:pt x="10" y="30"/>
                      <a:pt x="13" y="30"/>
                    </a:cubicBezTo>
                    <a:cubicBezTo>
                      <a:pt x="15" y="30"/>
                      <a:pt x="17" y="28"/>
                      <a:pt x="20" y="26"/>
                    </a:cubicBezTo>
                    <a:cubicBezTo>
                      <a:pt x="25" y="26"/>
                      <a:pt x="31" y="21"/>
                      <a:pt x="25" y="10"/>
                    </a:cubicBezTo>
                    <a:lnTo>
                      <a:pt x="25" y="5"/>
                    </a:lnTo>
                    <a:cubicBezTo>
                      <a:pt x="20" y="1"/>
                      <a:pt x="15" y="1"/>
                      <a:pt x="10" y="1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3" name="Google Shape;1503;p29"/>
              <p:cNvSpPr/>
              <p:nvPr/>
            </p:nvSpPr>
            <p:spPr>
              <a:xfrm>
                <a:off x="5359700" y="4071100"/>
                <a:ext cx="650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9" extrusionOk="0">
                    <a:moveTo>
                      <a:pt x="11" y="1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17"/>
                    </a:lnTo>
                    <a:cubicBezTo>
                      <a:pt x="0" y="21"/>
                      <a:pt x="0" y="26"/>
                      <a:pt x="6" y="26"/>
                    </a:cubicBezTo>
                    <a:cubicBezTo>
                      <a:pt x="10" y="26"/>
                      <a:pt x="11" y="28"/>
                      <a:pt x="12" y="28"/>
                    </a:cubicBezTo>
                    <a:cubicBezTo>
                      <a:pt x="13" y="28"/>
                      <a:pt x="14" y="28"/>
                      <a:pt x="16" y="26"/>
                    </a:cubicBezTo>
                    <a:lnTo>
                      <a:pt x="21" y="26"/>
                    </a:lnTo>
                    <a:lnTo>
                      <a:pt x="26" y="21"/>
                    </a:lnTo>
                    <a:lnTo>
                      <a:pt x="26" y="17"/>
                    </a:lnTo>
                    <a:lnTo>
                      <a:pt x="26" y="11"/>
                    </a:lnTo>
                    <a:cubicBezTo>
                      <a:pt x="26" y="6"/>
                      <a:pt x="21" y="1"/>
                      <a:pt x="11" y="1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4" name="Google Shape;1504;p29"/>
              <p:cNvSpPr/>
              <p:nvPr/>
            </p:nvSpPr>
            <p:spPr>
              <a:xfrm>
                <a:off x="5356450" y="4075000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5" y="0"/>
                    </a:moveTo>
                    <a:lnTo>
                      <a:pt x="5" y="5"/>
                    </a:lnTo>
                    <a:cubicBezTo>
                      <a:pt x="0" y="5"/>
                      <a:pt x="0" y="11"/>
                      <a:pt x="0" y="16"/>
                    </a:cubicBezTo>
                    <a:cubicBezTo>
                      <a:pt x="0" y="21"/>
                      <a:pt x="10" y="26"/>
                      <a:pt x="16" y="26"/>
                    </a:cubicBezTo>
                    <a:lnTo>
                      <a:pt x="25" y="26"/>
                    </a:lnTo>
                    <a:lnTo>
                      <a:pt x="25" y="21"/>
                    </a:lnTo>
                    <a:lnTo>
                      <a:pt x="25" y="16"/>
                    </a:lnTo>
                    <a:cubicBezTo>
                      <a:pt x="30" y="16"/>
                      <a:pt x="30" y="16"/>
                      <a:pt x="30" y="11"/>
                    </a:cubicBezTo>
                    <a:lnTo>
                      <a:pt x="25" y="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5" name="Google Shape;1505;p29"/>
              <p:cNvSpPr/>
              <p:nvPr/>
            </p:nvSpPr>
            <p:spPr>
              <a:xfrm>
                <a:off x="5352675" y="4076150"/>
                <a:ext cx="1175" cy="1650"/>
              </a:xfrm>
              <a:custGeom>
                <a:avLst/>
                <a:gdLst/>
                <a:ahLst/>
                <a:cxnLst/>
                <a:rect l="l" t="t" r="r" b="b"/>
                <a:pathLst>
                  <a:path w="47" h="66" extrusionOk="0">
                    <a:moveTo>
                      <a:pt x="5" y="0"/>
                    </a:moveTo>
                    <a:lnTo>
                      <a:pt x="0" y="5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0" y="20"/>
                    </a:lnTo>
                    <a:lnTo>
                      <a:pt x="0" y="26"/>
                    </a:lnTo>
                    <a:cubicBezTo>
                      <a:pt x="0" y="26"/>
                      <a:pt x="5" y="30"/>
                      <a:pt x="10" y="35"/>
                    </a:cubicBezTo>
                    <a:lnTo>
                      <a:pt x="21" y="35"/>
                    </a:lnTo>
                    <a:cubicBezTo>
                      <a:pt x="21" y="40"/>
                      <a:pt x="26" y="40"/>
                      <a:pt x="26" y="40"/>
                    </a:cubicBezTo>
                    <a:lnTo>
                      <a:pt x="26" y="45"/>
                    </a:lnTo>
                    <a:lnTo>
                      <a:pt x="21" y="45"/>
                    </a:lnTo>
                    <a:lnTo>
                      <a:pt x="21" y="50"/>
                    </a:lnTo>
                    <a:lnTo>
                      <a:pt x="21" y="56"/>
                    </a:lnTo>
                    <a:cubicBezTo>
                      <a:pt x="21" y="61"/>
                      <a:pt x="26" y="65"/>
                      <a:pt x="30" y="65"/>
                    </a:cubicBezTo>
                    <a:lnTo>
                      <a:pt x="40" y="65"/>
                    </a:lnTo>
                    <a:lnTo>
                      <a:pt x="46" y="61"/>
                    </a:lnTo>
                    <a:lnTo>
                      <a:pt x="46" y="56"/>
                    </a:lnTo>
                    <a:lnTo>
                      <a:pt x="46" y="50"/>
                    </a:lnTo>
                    <a:lnTo>
                      <a:pt x="40" y="45"/>
                    </a:lnTo>
                    <a:lnTo>
                      <a:pt x="40" y="40"/>
                    </a:lnTo>
                    <a:cubicBezTo>
                      <a:pt x="46" y="35"/>
                      <a:pt x="46" y="30"/>
                      <a:pt x="46" y="26"/>
                    </a:cubicBezTo>
                    <a:lnTo>
                      <a:pt x="46" y="20"/>
                    </a:lnTo>
                    <a:lnTo>
                      <a:pt x="46" y="15"/>
                    </a:lnTo>
                    <a:lnTo>
                      <a:pt x="40" y="10"/>
                    </a:lnTo>
                    <a:lnTo>
                      <a:pt x="35" y="10"/>
                    </a:lnTo>
                    <a:lnTo>
                      <a:pt x="35" y="5"/>
                    </a:lnTo>
                    <a:lnTo>
                      <a:pt x="21" y="5"/>
                    </a:lnTo>
                    <a:cubicBezTo>
                      <a:pt x="21" y="0"/>
                      <a:pt x="16" y="0"/>
                      <a:pt x="16" y="0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6" name="Google Shape;1506;p29"/>
              <p:cNvSpPr/>
              <p:nvPr/>
            </p:nvSpPr>
            <p:spPr>
              <a:xfrm>
                <a:off x="5346750" y="4066975"/>
                <a:ext cx="675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27" h="25" extrusionOk="0">
                    <a:moveTo>
                      <a:pt x="12" y="1"/>
                    </a:moveTo>
                    <a:cubicBezTo>
                      <a:pt x="6" y="1"/>
                      <a:pt x="6" y="5"/>
                      <a:pt x="1" y="5"/>
                    </a:cubicBezTo>
                    <a:lnTo>
                      <a:pt x="1" y="10"/>
                    </a:lnTo>
                    <a:lnTo>
                      <a:pt x="1" y="15"/>
                    </a:lnTo>
                    <a:cubicBezTo>
                      <a:pt x="1" y="20"/>
                      <a:pt x="12" y="25"/>
                      <a:pt x="17" y="25"/>
                    </a:cubicBezTo>
                    <a:lnTo>
                      <a:pt x="21" y="20"/>
                    </a:lnTo>
                    <a:cubicBezTo>
                      <a:pt x="26" y="15"/>
                      <a:pt x="26" y="10"/>
                      <a:pt x="26" y="10"/>
                    </a:cubicBezTo>
                    <a:lnTo>
                      <a:pt x="26" y="5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7" name="Google Shape;1507;p29"/>
              <p:cNvSpPr/>
              <p:nvPr/>
            </p:nvSpPr>
            <p:spPr>
              <a:xfrm>
                <a:off x="5351150" y="4073375"/>
                <a:ext cx="80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2" h="26" extrusionOk="0">
                    <a:moveTo>
                      <a:pt x="11" y="0"/>
                    </a:moveTo>
                    <a:cubicBezTo>
                      <a:pt x="6" y="5"/>
                      <a:pt x="1" y="10"/>
                      <a:pt x="1" y="16"/>
                    </a:cubicBezTo>
                    <a:lnTo>
                      <a:pt x="6" y="21"/>
                    </a:lnTo>
                    <a:cubicBezTo>
                      <a:pt x="6" y="26"/>
                      <a:pt x="17" y="26"/>
                      <a:pt x="21" y="26"/>
                    </a:cubicBezTo>
                    <a:lnTo>
                      <a:pt x="26" y="26"/>
                    </a:lnTo>
                    <a:lnTo>
                      <a:pt x="26" y="21"/>
                    </a:lnTo>
                    <a:cubicBezTo>
                      <a:pt x="26" y="21"/>
                      <a:pt x="31" y="16"/>
                      <a:pt x="31" y="10"/>
                    </a:cubicBezTo>
                    <a:lnTo>
                      <a:pt x="31" y="5"/>
                    </a:lnTo>
                    <a:lnTo>
                      <a:pt x="26" y="5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8" name="Google Shape;1508;p29"/>
              <p:cNvSpPr/>
              <p:nvPr/>
            </p:nvSpPr>
            <p:spPr>
              <a:xfrm>
                <a:off x="5353050" y="4073125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11" y="1"/>
                    </a:moveTo>
                    <a:cubicBezTo>
                      <a:pt x="6" y="1"/>
                      <a:pt x="6" y="5"/>
                      <a:pt x="1" y="5"/>
                    </a:cubicBezTo>
                    <a:lnTo>
                      <a:pt x="1" y="15"/>
                    </a:lnTo>
                    <a:lnTo>
                      <a:pt x="1" y="20"/>
                    </a:lnTo>
                    <a:lnTo>
                      <a:pt x="6" y="20"/>
                    </a:lnTo>
                    <a:cubicBezTo>
                      <a:pt x="6" y="26"/>
                      <a:pt x="11" y="26"/>
                      <a:pt x="15" y="26"/>
                    </a:cubicBezTo>
                    <a:cubicBezTo>
                      <a:pt x="20" y="26"/>
                      <a:pt x="20" y="26"/>
                      <a:pt x="25" y="20"/>
                    </a:cubicBezTo>
                    <a:lnTo>
                      <a:pt x="25" y="15"/>
                    </a:lnTo>
                    <a:lnTo>
                      <a:pt x="25" y="10"/>
                    </a:lnTo>
                    <a:cubicBezTo>
                      <a:pt x="25" y="5"/>
                      <a:pt x="20" y="1"/>
                      <a:pt x="11" y="1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9" name="Google Shape;1509;p29"/>
              <p:cNvSpPr/>
              <p:nvPr/>
            </p:nvSpPr>
            <p:spPr>
              <a:xfrm>
                <a:off x="5351675" y="4072500"/>
                <a:ext cx="775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30" extrusionOk="0">
                    <a:moveTo>
                      <a:pt x="20" y="0"/>
                    </a:moveTo>
                    <a:cubicBezTo>
                      <a:pt x="15" y="0"/>
                      <a:pt x="10" y="0"/>
                      <a:pt x="5" y="5"/>
                    </a:cubicBezTo>
                    <a:cubicBezTo>
                      <a:pt x="5" y="5"/>
                      <a:pt x="0" y="10"/>
                      <a:pt x="5" y="15"/>
                    </a:cubicBezTo>
                    <a:cubicBezTo>
                      <a:pt x="5" y="21"/>
                      <a:pt x="5" y="26"/>
                      <a:pt x="10" y="26"/>
                    </a:cubicBezTo>
                    <a:cubicBezTo>
                      <a:pt x="13" y="28"/>
                      <a:pt x="15" y="29"/>
                      <a:pt x="18" y="29"/>
                    </a:cubicBezTo>
                    <a:cubicBezTo>
                      <a:pt x="20" y="29"/>
                      <a:pt x="23" y="28"/>
                      <a:pt x="26" y="26"/>
                    </a:cubicBezTo>
                    <a:lnTo>
                      <a:pt x="31" y="21"/>
                    </a:lnTo>
                    <a:lnTo>
                      <a:pt x="31" y="15"/>
                    </a:lnTo>
                    <a:cubicBezTo>
                      <a:pt x="31" y="10"/>
                      <a:pt x="31" y="10"/>
                      <a:pt x="26" y="5"/>
                    </a:cubicBezTo>
                    <a:lnTo>
                      <a:pt x="20" y="5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0" name="Google Shape;1510;p29"/>
              <p:cNvSpPr/>
              <p:nvPr/>
            </p:nvSpPr>
            <p:spPr>
              <a:xfrm>
                <a:off x="5350400" y="4071875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6" y="0"/>
                    </a:moveTo>
                    <a:cubicBezTo>
                      <a:pt x="6" y="5"/>
                      <a:pt x="1" y="5"/>
                      <a:pt x="1" y="10"/>
                    </a:cubicBezTo>
                    <a:lnTo>
                      <a:pt x="1" y="16"/>
                    </a:lnTo>
                    <a:lnTo>
                      <a:pt x="1" y="21"/>
                    </a:lnTo>
                    <a:lnTo>
                      <a:pt x="6" y="21"/>
                    </a:lnTo>
                    <a:lnTo>
                      <a:pt x="6" y="25"/>
                    </a:lnTo>
                    <a:lnTo>
                      <a:pt x="26" y="25"/>
                    </a:lnTo>
                    <a:lnTo>
                      <a:pt x="31" y="21"/>
                    </a:lnTo>
                    <a:lnTo>
                      <a:pt x="31" y="16"/>
                    </a:lnTo>
                    <a:lnTo>
                      <a:pt x="31" y="10"/>
                    </a:lnTo>
                    <a:cubicBezTo>
                      <a:pt x="31" y="5"/>
                      <a:pt x="21" y="0"/>
                      <a:pt x="16" y="0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1" name="Google Shape;1511;p29"/>
              <p:cNvSpPr/>
              <p:nvPr/>
            </p:nvSpPr>
            <p:spPr>
              <a:xfrm>
                <a:off x="5344250" y="4075625"/>
                <a:ext cx="775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9" extrusionOk="0">
                    <a:moveTo>
                      <a:pt x="21" y="1"/>
                    </a:moveTo>
                    <a:cubicBezTo>
                      <a:pt x="15" y="1"/>
                      <a:pt x="10" y="1"/>
                      <a:pt x="6" y="6"/>
                    </a:cubicBezTo>
                    <a:lnTo>
                      <a:pt x="6" y="10"/>
                    </a:lnTo>
                    <a:lnTo>
                      <a:pt x="1" y="16"/>
                    </a:lnTo>
                    <a:lnTo>
                      <a:pt x="6" y="21"/>
                    </a:lnTo>
                    <a:lnTo>
                      <a:pt x="6" y="26"/>
                    </a:lnTo>
                    <a:lnTo>
                      <a:pt x="10" y="26"/>
                    </a:lnTo>
                    <a:cubicBezTo>
                      <a:pt x="12" y="28"/>
                      <a:pt x="14" y="28"/>
                      <a:pt x="16" y="28"/>
                    </a:cubicBezTo>
                    <a:cubicBezTo>
                      <a:pt x="19" y="28"/>
                      <a:pt x="23" y="26"/>
                      <a:pt x="26" y="26"/>
                    </a:cubicBezTo>
                    <a:cubicBezTo>
                      <a:pt x="26" y="21"/>
                      <a:pt x="31" y="16"/>
                      <a:pt x="26" y="10"/>
                    </a:cubicBezTo>
                    <a:cubicBezTo>
                      <a:pt x="26" y="10"/>
                      <a:pt x="26" y="6"/>
                      <a:pt x="21" y="1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2" name="Google Shape;1512;p29"/>
              <p:cNvSpPr/>
              <p:nvPr/>
            </p:nvSpPr>
            <p:spPr>
              <a:xfrm>
                <a:off x="5359325" y="4066700"/>
                <a:ext cx="6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7" h="31" extrusionOk="0">
                    <a:moveTo>
                      <a:pt x="11" y="1"/>
                    </a:moveTo>
                    <a:lnTo>
                      <a:pt x="6" y="6"/>
                    </a:lnTo>
                    <a:lnTo>
                      <a:pt x="1" y="6"/>
                    </a:lnTo>
                    <a:lnTo>
                      <a:pt x="1" y="12"/>
                    </a:lnTo>
                    <a:lnTo>
                      <a:pt x="1" y="16"/>
                    </a:lnTo>
                    <a:lnTo>
                      <a:pt x="1" y="21"/>
                    </a:lnTo>
                    <a:lnTo>
                      <a:pt x="6" y="26"/>
                    </a:lnTo>
                    <a:lnTo>
                      <a:pt x="11" y="31"/>
                    </a:lnTo>
                    <a:lnTo>
                      <a:pt x="15" y="26"/>
                    </a:lnTo>
                    <a:lnTo>
                      <a:pt x="21" y="26"/>
                    </a:lnTo>
                    <a:lnTo>
                      <a:pt x="21" y="21"/>
                    </a:lnTo>
                    <a:cubicBezTo>
                      <a:pt x="21" y="21"/>
                      <a:pt x="26" y="21"/>
                      <a:pt x="26" y="16"/>
                    </a:cubicBezTo>
                    <a:lnTo>
                      <a:pt x="21" y="12"/>
                    </a:lnTo>
                    <a:lnTo>
                      <a:pt x="21" y="6"/>
                    </a:lnTo>
                    <a:lnTo>
                      <a:pt x="15" y="6"/>
                    </a:lnTo>
                    <a:cubicBezTo>
                      <a:pt x="15" y="6"/>
                      <a:pt x="15" y="1"/>
                      <a:pt x="11" y="1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3" name="Google Shape;1513;p29"/>
              <p:cNvSpPr/>
              <p:nvPr/>
            </p:nvSpPr>
            <p:spPr>
              <a:xfrm>
                <a:off x="5358350" y="4070875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10" y="0"/>
                    </a:moveTo>
                    <a:lnTo>
                      <a:pt x="10" y="5"/>
                    </a:lnTo>
                    <a:lnTo>
                      <a:pt x="5" y="5"/>
                    </a:lnTo>
                    <a:lnTo>
                      <a:pt x="5" y="10"/>
                    </a:lnTo>
                    <a:cubicBezTo>
                      <a:pt x="5" y="10"/>
                      <a:pt x="0" y="10"/>
                      <a:pt x="0" y="15"/>
                    </a:cubicBezTo>
                    <a:lnTo>
                      <a:pt x="0" y="20"/>
                    </a:lnTo>
                    <a:lnTo>
                      <a:pt x="5" y="20"/>
                    </a:lnTo>
                    <a:lnTo>
                      <a:pt x="5" y="26"/>
                    </a:lnTo>
                    <a:lnTo>
                      <a:pt x="15" y="26"/>
                    </a:lnTo>
                    <a:cubicBezTo>
                      <a:pt x="24" y="26"/>
                      <a:pt x="30" y="20"/>
                      <a:pt x="24" y="10"/>
                    </a:cubicBezTo>
                    <a:lnTo>
                      <a:pt x="24" y="5"/>
                    </a:lnTo>
                    <a:lnTo>
                      <a:pt x="19" y="5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4" name="Google Shape;1514;p29"/>
              <p:cNvSpPr/>
              <p:nvPr/>
            </p:nvSpPr>
            <p:spPr>
              <a:xfrm>
                <a:off x="5354050" y="4068725"/>
                <a:ext cx="6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7" h="31" extrusionOk="0">
                    <a:moveTo>
                      <a:pt x="10" y="1"/>
                    </a:moveTo>
                    <a:cubicBezTo>
                      <a:pt x="6" y="5"/>
                      <a:pt x="1" y="10"/>
                      <a:pt x="1" y="15"/>
                    </a:cubicBezTo>
                    <a:cubicBezTo>
                      <a:pt x="1" y="26"/>
                      <a:pt x="6" y="26"/>
                      <a:pt x="10" y="31"/>
                    </a:cubicBezTo>
                    <a:cubicBezTo>
                      <a:pt x="21" y="31"/>
                      <a:pt x="26" y="26"/>
                      <a:pt x="26" y="21"/>
                    </a:cubicBezTo>
                    <a:lnTo>
                      <a:pt x="26" y="15"/>
                    </a:lnTo>
                    <a:lnTo>
                      <a:pt x="26" y="10"/>
                    </a:lnTo>
                    <a:lnTo>
                      <a:pt x="21" y="5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5" name="Google Shape;1515;p29"/>
              <p:cNvSpPr/>
              <p:nvPr/>
            </p:nvSpPr>
            <p:spPr>
              <a:xfrm>
                <a:off x="5354700" y="4071350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15" y="1"/>
                    </a:moveTo>
                    <a:lnTo>
                      <a:pt x="10" y="7"/>
                    </a:lnTo>
                    <a:lnTo>
                      <a:pt x="5" y="7"/>
                    </a:lnTo>
                    <a:lnTo>
                      <a:pt x="5" y="11"/>
                    </a:lnTo>
                    <a:lnTo>
                      <a:pt x="0" y="11"/>
                    </a:lnTo>
                    <a:lnTo>
                      <a:pt x="0" y="16"/>
                    </a:lnTo>
                    <a:lnTo>
                      <a:pt x="0" y="21"/>
                    </a:lnTo>
                    <a:cubicBezTo>
                      <a:pt x="0" y="21"/>
                      <a:pt x="5" y="26"/>
                      <a:pt x="10" y="31"/>
                    </a:cubicBezTo>
                    <a:lnTo>
                      <a:pt x="19" y="31"/>
                    </a:lnTo>
                    <a:lnTo>
                      <a:pt x="19" y="26"/>
                    </a:lnTo>
                    <a:lnTo>
                      <a:pt x="30" y="26"/>
                    </a:lnTo>
                    <a:lnTo>
                      <a:pt x="30" y="21"/>
                    </a:lnTo>
                    <a:lnTo>
                      <a:pt x="30" y="16"/>
                    </a:lnTo>
                    <a:lnTo>
                      <a:pt x="30" y="11"/>
                    </a:lnTo>
                    <a:lnTo>
                      <a:pt x="30" y="7"/>
                    </a:lnTo>
                    <a:lnTo>
                      <a:pt x="25" y="7"/>
                    </a:lnTo>
                    <a:lnTo>
                      <a:pt x="25" y="1"/>
                    </a:ln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6" name="Google Shape;1516;p29"/>
              <p:cNvSpPr/>
              <p:nvPr/>
            </p:nvSpPr>
            <p:spPr>
              <a:xfrm>
                <a:off x="5357425" y="4079050"/>
                <a:ext cx="6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7" h="27" extrusionOk="0">
                    <a:moveTo>
                      <a:pt x="7" y="0"/>
                    </a:moveTo>
                    <a:cubicBezTo>
                      <a:pt x="1" y="5"/>
                      <a:pt x="1" y="10"/>
                      <a:pt x="1" y="15"/>
                    </a:cubicBezTo>
                    <a:cubicBezTo>
                      <a:pt x="1" y="19"/>
                      <a:pt x="7" y="24"/>
                      <a:pt x="12" y="24"/>
                    </a:cubicBezTo>
                    <a:cubicBezTo>
                      <a:pt x="13" y="26"/>
                      <a:pt x="15" y="27"/>
                      <a:pt x="16" y="27"/>
                    </a:cubicBezTo>
                    <a:cubicBezTo>
                      <a:pt x="19" y="27"/>
                      <a:pt x="23" y="23"/>
                      <a:pt x="26" y="19"/>
                    </a:cubicBezTo>
                    <a:lnTo>
                      <a:pt x="26" y="15"/>
                    </a:lnTo>
                    <a:lnTo>
                      <a:pt x="26" y="10"/>
                    </a:lnTo>
                    <a:lnTo>
                      <a:pt x="26" y="5"/>
                    </a:lnTo>
                    <a:cubicBezTo>
                      <a:pt x="21" y="0"/>
                      <a:pt x="17" y="0"/>
                      <a:pt x="12" y="0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7" name="Google Shape;1517;p29"/>
              <p:cNvSpPr/>
              <p:nvPr/>
            </p:nvSpPr>
            <p:spPr>
              <a:xfrm>
                <a:off x="5360725" y="40683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8" name="Google Shape;1518;p29"/>
              <p:cNvSpPr/>
              <p:nvPr/>
            </p:nvSpPr>
            <p:spPr>
              <a:xfrm>
                <a:off x="5362600" y="4064075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11" y="1"/>
                    </a:moveTo>
                    <a:lnTo>
                      <a:pt x="5" y="6"/>
                    </a:lnTo>
                    <a:lnTo>
                      <a:pt x="0" y="10"/>
                    </a:lnTo>
                    <a:lnTo>
                      <a:pt x="0" y="15"/>
                    </a:lnTo>
                    <a:cubicBezTo>
                      <a:pt x="5" y="26"/>
                      <a:pt x="11" y="31"/>
                      <a:pt x="16" y="31"/>
                    </a:cubicBezTo>
                    <a:lnTo>
                      <a:pt x="21" y="31"/>
                    </a:lnTo>
                    <a:lnTo>
                      <a:pt x="21" y="26"/>
                    </a:lnTo>
                    <a:lnTo>
                      <a:pt x="25" y="26"/>
                    </a:lnTo>
                    <a:lnTo>
                      <a:pt x="25" y="20"/>
                    </a:lnTo>
                    <a:cubicBezTo>
                      <a:pt x="30" y="20"/>
                      <a:pt x="30" y="15"/>
                      <a:pt x="30" y="10"/>
                    </a:cubicBezTo>
                    <a:lnTo>
                      <a:pt x="25" y="6"/>
                    </a:lnTo>
                    <a:lnTo>
                      <a:pt x="25" y="1"/>
                    </a:ln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9" name="Google Shape;1519;p29"/>
              <p:cNvSpPr/>
              <p:nvPr/>
            </p:nvSpPr>
            <p:spPr>
              <a:xfrm>
                <a:off x="5361600" y="4089900"/>
                <a:ext cx="775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9" extrusionOk="0">
                    <a:moveTo>
                      <a:pt x="15" y="1"/>
                    </a:moveTo>
                    <a:cubicBezTo>
                      <a:pt x="13" y="1"/>
                      <a:pt x="11" y="1"/>
                      <a:pt x="10" y="3"/>
                    </a:cubicBezTo>
                    <a:cubicBezTo>
                      <a:pt x="5" y="3"/>
                      <a:pt x="0" y="8"/>
                      <a:pt x="5" y="18"/>
                    </a:cubicBezTo>
                    <a:cubicBezTo>
                      <a:pt x="5" y="23"/>
                      <a:pt x="5" y="28"/>
                      <a:pt x="10" y="28"/>
                    </a:cubicBezTo>
                    <a:lnTo>
                      <a:pt x="15" y="28"/>
                    </a:lnTo>
                    <a:lnTo>
                      <a:pt x="21" y="23"/>
                    </a:lnTo>
                    <a:cubicBezTo>
                      <a:pt x="21" y="23"/>
                      <a:pt x="26" y="23"/>
                      <a:pt x="26" y="18"/>
                    </a:cubicBezTo>
                    <a:cubicBezTo>
                      <a:pt x="30" y="18"/>
                      <a:pt x="30" y="12"/>
                      <a:pt x="30" y="8"/>
                    </a:cubicBezTo>
                    <a:lnTo>
                      <a:pt x="26" y="8"/>
                    </a:lnTo>
                    <a:cubicBezTo>
                      <a:pt x="26" y="4"/>
                      <a:pt x="20" y="1"/>
                      <a:pt x="15" y="1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0" name="Google Shape;1520;p29"/>
              <p:cNvSpPr/>
              <p:nvPr/>
            </p:nvSpPr>
            <p:spPr>
              <a:xfrm>
                <a:off x="5338975" y="4076150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10" y="0"/>
                    </a:moveTo>
                    <a:lnTo>
                      <a:pt x="10" y="5"/>
                    </a:lnTo>
                    <a:lnTo>
                      <a:pt x="5" y="5"/>
                    </a:lnTo>
                    <a:lnTo>
                      <a:pt x="5" y="10"/>
                    </a:lnTo>
                    <a:cubicBezTo>
                      <a:pt x="5" y="15"/>
                      <a:pt x="1" y="15"/>
                      <a:pt x="5" y="20"/>
                    </a:cubicBezTo>
                    <a:lnTo>
                      <a:pt x="5" y="26"/>
                    </a:lnTo>
                    <a:lnTo>
                      <a:pt x="10" y="30"/>
                    </a:lnTo>
                    <a:lnTo>
                      <a:pt x="21" y="30"/>
                    </a:lnTo>
                    <a:cubicBezTo>
                      <a:pt x="31" y="26"/>
                      <a:pt x="31" y="20"/>
                      <a:pt x="31" y="10"/>
                    </a:cubicBezTo>
                    <a:lnTo>
                      <a:pt x="31" y="5"/>
                    </a:lnTo>
                    <a:lnTo>
                      <a:pt x="26" y="5"/>
                    </a:lnTo>
                    <a:cubicBezTo>
                      <a:pt x="21" y="0"/>
                      <a:pt x="15" y="0"/>
                      <a:pt x="10" y="0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1" name="Google Shape;1521;p29"/>
              <p:cNvSpPr/>
              <p:nvPr/>
            </p:nvSpPr>
            <p:spPr>
              <a:xfrm>
                <a:off x="5364725" y="4067975"/>
                <a:ext cx="6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7" h="26" extrusionOk="0">
                    <a:moveTo>
                      <a:pt x="6" y="0"/>
                    </a:moveTo>
                    <a:lnTo>
                      <a:pt x="6" y="5"/>
                    </a:lnTo>
                    <a:lnTo>
                      <a:pt x="1" y="5"/>
                    </a:lnTo>
                    <a:lnTo>
                      <a:pt x="1" y="10"/>
                    </a:lnTo>
                    <a:lnTo>
                      <a:pt x="1" y="15"/>
                    </a:lnTo>
                    <a:cubicBezTo>
                      <a:pt x="1" y="26"/>
                      <a:pt x="6" y="26"/>
                      <a:pt x="16" y="26"/>
                    </a:cubicBezTo>
                    <a:cubicBezTo>
                      <a:pt x="21" y="26"/>
                      <a:pt x="26" y="21"/>
                      <a:pt x="26" y="15"/>
                    </a:cubicBezTo>
                    <a:lnTo>
                      <a:pt x="26" y="10"/>
                    </a:lnTo>
                    <a:lnTo>
                      <a:pt x="26" y="5"/>
                    </a:lnTo>
                    <a:lnTo>
                      <a:pt x="21" y="5"/>
                    </a:lnTo>
                    <a:cubicBezTo>
                      <a:pt x="16" y="0"/>
                      <a:pt x="10" y="0"/>
                      <a:pt x="6" y="0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2" name="Google Shape;1522;p29"/>
              <p:cNvSpPr/>
              <p:nvPr/>
            </p:nvSpPr>
            <p:spPr>
              <a:xfrm>
                <a:off x="5356200" y="4073125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5" y="1"/>
                    </a:moveTo>
                    <a:lnTo>
                      <a:pt x="5" y="5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15"/>
                    </a:lnTo>
                    <a:cubicBezTo>
                      <a:pt x="0" y="20"/>
                      <a:pt x="5" y="26"/>
                      <a:pt x="10" y="26"/>
                    </a:cubicBezTo>
                    <a:lnTo>
                      <a:pt x="20" y="26"/>
                    </a:lnTo>
                    <a:lnTo>
                      <a:pt x="20" y="20"/>
                    </a:lnTo>
                    <a:cubicBezTo>
                      <a:pt x="26" y="20"/>
                      <a:pt x="26" y="15"/>
                      <a:pt x="26" y="10"/>
                    </a:cubicBezTo>
                    <a:cubicBezTo>
                      <a:pt x="26" y="5"/>
                      <a:pt x="20" y="1"/>
                      <a:pt x="20" y="1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3" name="Google Shape;1523;p29"/>
              <p:cNvSpPr/>
              <p:nvPr/>
            </p:nvSpPr>
            <p:spPr>
              <a:xfrm>
                <a:off x="5356550" y="4078025"/>
                <a:ext cx="1050" cy="900"/>
              </a:xfrm>
              <a:custGeom>
                <a:avLst/>
                <a:gdLst/>
                <a:ahLst/>
                <a:cxnLst/>
                <a:rect l="l" t="t" r="r" b="b"/>
                <a:pathLst>
                  <a:path w="42" h="36" extrusionOk="0">
                    <a:moveTo>
                      <a:pt x="21" y="0"/>
                    </a:moveTo>
                    <a:cubicBezTo>
                      <a:pt x="17" y="0"/>
                      <a:pt x="6" y="5"/>
                      <a:pt x="6" y="11"/>
                    </a:cubicBezTo>
                    <a:lnTo>
                      <a:pt x="1" y="16"/>
                    </a:lnTo>
                    <a:lnTo>
                      <a:pt x="1" y="21"/>
                    </a:lnTo>
                    <a:lnTo>
                      <a:pt x="6" y="21"/>
                    </a:lnTo>
                    <a:lnTo>
                      <a:pt x="6" y="25"/>
                    </a:lnTo>
                    <a:cubicBezTo>
                      <a:pt x="12" y="25"/>
                      <a:pt x="12" y="25"/>
                      <a:pt x="12" y="30"/>
                    </a:cubicBezTo>
                    <a:cubicBezTo>
                      <a:pt x="12" y="30"/>
                      <a:pt x="17" y="35"/>
                      <a:pt x="21" y="35"/>
                    </a:cubicBezTo>
                    <a:lnTo>
                      <a:pt x="26" y="35"/>
                    </a:lnTo>
                    <a:cubicBezTo>
                      <a:pt x="31" y="35"/>
                      <a:pt x="36" y="35"/>
                      <a:pt x="36" y="30"/>
                    </a:cubicBezTo>
                    <a:lnTo>
                      <a:pt x="42" y="30"/>
                    </a:lnTo>
                    <a:lnTo>
                      <a:pt x="42" y="25"/>
                    </a:lnTo>
                    <a:lnTo>
                      <a:pt x="42" y="21"/>
                    </a:lnTo>
                    <a:cubicBezTo>
                      <a:pt x="42" y="16"/>
                      <a:pt x="36" y="11"/>
                      <a:pt x="36" y="11"/>
                    </a:cubicBezTo>
                    <a:lnTo>
                      <a:pt x="31" y="5"/>
                    </a:lnTo>
                    <a:cubicBezTo>
                      <a:pt x="31" y="5"/>
                      <a:pt x="26" y="0"/>
                      <a:pt x="21" y="0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4" name="Google Shape;1524;p29"/>
              <p:cNvSpPr/>
              <p:nvPr/>
            </p:nvSpPr>
            <p:spPr>
              <a:xfrm>
                <a:off x="5347400" y="4086575"/>
                <a:ext cx="650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5" extrusionOk="0">
                    <a:moveTo>
                      <a:pt x="5" y="1"/>
                    </a:moveTo>
                    <a:cubicBezTo>
                      <a:pt x="0" y="5"/>
                      <a:pt x="0" y="10"/>
                      <a:pt x="0" y="10"/>
                    </a:cubicBezTo>
                    <a:lnTo>
                      <a:pt x="0" y="15"/>
                    </a:lnTo>
                    <a:lnTo>
                      <a:pt x="0" y="20"/>
                    </a:lnTo>
                    <a:lnTo>
                      <a:pt x="5" y="20"/>
                    </a:lnTo>
                    <a:lnTo>
                      <a:pt x="10" y="25"/>
                    </a:lnTo>
                    <a:lnTo>
                      <a:pt x="21" y="25"/>
                    </a:lnTo>
                    <a:lnTo>
                      <a:pt x="26" y="20"/>
                    </a:lnTo>
                    <a:lnTo>
                      <a:pt x="26" y="15"/>
                    </a:lnTo>
                    <a:lnTo>
                      <a:pt x="26" y="10"/>
                    </a:lnTo>
                    <a:cubicBezTo>
                      <a:pt x="26" y="5"/>
                      <a:pt x="26" y="1"/>
                      <a:pt x="21" y="1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5" name="Google Shape;1525;p29"/>
              <p:cNvSpPr/>
              <p:nvPr/>
            </p:nvSpPr>
            <p:spPr>
              <a:xfrm>
                <a:off x="5350400" y="4082175"/>
                <a:ext cx="6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7" h="26" extrusionOk="0">
                    <a:moveTo>
                      <a:pt x="6" y="1"/>
                    </a:moveTo>
                    <a:lnTo>
                      <a:pt x="6" y="5"/>
                    </a:lnTo>
                    <a:lnTo>
                      <a:pt x="1" y="5"/>
                    </a:lnTo>
                    <a:lnTo>
                      <a:pt x="1" y="10"/>
                    </a:lnTo>
                    <a:lnTo>
                      <a:pt x="1" y="15"/>
                    </a:lnTo>
                    <a:lnTo>
                      <a:pt x="1" y="20"/>
                    </a:lnTo>
                    <a:lnTo>
                      <a:pt x="6" y="26"/>
                    </a:lnTo>
                    <a:lnTo>
                      <a:pt x="16" y="26"/>
                    </a:lnTo>
                    <a:cubicBezTo>
                      <a:pt x="21" y="26"/>
                      <a:pt x="21" y="26"/>
                      <a:pt x="26" y="20"/>
                    </a:cubicBezTo>
                    <a:lnTo>
                      <a:pt x="26" y="10"/>
                    </a:lnTo>
                    <a:lnTo>
                      <a:pt x="26" y="5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6" name="Google Shape;1526;p29"/>
              <p:cNvSpPr/>
              <p:nvPr/>
            </p:nvSpPr>
            <p:spPr>
              <a:xfrm>
                <a:off x="5351800" y="4077525"/>
                <a:ext cx="775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5" extrusionOk="0">
                    <a:moveTo>
                      <a:pt x="5" y="1"/>
                    </a:moveTo>
                    <a:lnTo>
                      <a:pt x="0" y="6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0" y="20"/>
                    </a:lnTo>
                    <a:lnTo>
                      <a:pt x="5" y="20"/>
                    </a:lnTo>
                    <a:lnTo>
                      <a:pt x="5" y="25"/>
                    </a:lnTo>
                    <a:lnTo>
                      <a:pt x="21" y="25"/>
                    </a:lnTo>
                    <a:lnTo>
                      <a:pt x="26" y="20"/>
                    </a:lnTo>
                    <a:lnTo>
                      <a:pt x="26" y="15"/>
                    </a:lnTo>
                    <a:cubicBezTo>
                      <a:pt x="30" y="15"/>
                      <a:pt x="30" y="10"/>
                      <a:pt x="30" y="10"/>
                    </a:cubicBezTo>
                    <a:lnTo>
                      <a:pt x="26" y="6"/>
                    </a:lnTo>
                    <a:lnTo>
                      <a:pt x="26" y="1"/>
                    </a:ln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7" name="Google Shape;1527;p29"/>
              <p:cNvSpPr/>
              <p:nvPr/>
            </p:nvSpPr>
            <p:spPr>
              <a:xfrm>
                <a:off x="5349900" y="4077650"/>
                <a:ext cx="925" cy="900"/>
              </a:xfrm>
              <a:custGeom>
                <a:avLst/>
                <a:gdLst/>
                <a:ahLst/>
                <a:cxnLst/>
                <a:rect l="l" t="t" r="r" b="b"/>
                <a:pathLst>
                  <a:path w="37" h="36" extrusionOk="0">
                    <a:moveTo>
                      <a:pt x="21" y="1"/>
                    </a:moveTo>
                    <a:cubicBezTo>
                      <a:pt x="16" y="5"/>
                      <a:pt x="16" y="5"/>
                      <a:pt x="11" y="10"/>
                    </a:cubicBezTo>
                    <a:cubicBezTo>
                      <a:pt x="11" y="10"/>
                      <a:pt x="6" y="10"/>
                      <a:pt x="6" y="15"/>
                    </a:cubicBezTo>
                    <a:lnTo>
                      <a:pt x="6" y="20"/>
                    </a:lnTo>
                    <a:lnTo>
                      <a:pt x="0" y="20"/>
                    </a:lnTo>
                    <a:lnTo>
                      <a:pt x="0" y="26"/>
                    </a:lnTo>
                    <a:cubicBezTo>
                      <a:pt x="6" y="26"/>
                      <a:pt x="6" y="31"/>
                      <a:pt x="11" y="36"/>
                    </a:cubicBezTo>
                    <a:lnTo>
                      <a:pt x="21" y="36"/>
                    </a:lnTo>
                    <a:lnTo>
                      <a:pt x="26" y="31"/>
                    </a:lnTo>
                    <a:lnTo>
                      <a:pt x="30" y="31"/>
                    </a:lnTo>
                    <a:lnTo>
                      <a:pt x="30" y="26"/>
                    </a:lnTo>
                    <a:lnTo>
                      <a:pt x="36" y="20"/>
                    </a:lnTo>
                    <a:lnTo>
                      <a:pt x="36" y="15"/>
                    </a:lnTo>
                    <a:lnTo>
                      <a:pt x="36" y="10"/>
                    </a:lnTo>
                    <a:lnTo>
                      <a:pt x="36" y="5"/>
                    </a:lnTo>
                    <a:lnTo>
                      <a:pt x="26" y="5"/>
                    </a:lnTo>
                    <a:lnTo>
                      <a:pt x="26" y="1"/>
                    </a:ln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8" name="Google Shape;1528;p29"/>
              <p:cNvSpPr/>
              <p:nvPr/>
            </p:nvSpPr>
            <p:spPr>
              <a:xfrm>
                <a:off x="5356325" y="4071875"/>
                <a:ext cx="6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31" extrusionOk="0">
                    <a:moveTo>
                      <a:pt x="5" y="0"/>
                    </a:moveTo>
                    <a:lnTo>
                      <a:pt x="5" y="5"/>
                    </a:lnTo>
                    <a:lnTo>
                      <a:pt x="0" y="10"/>
                    </a:lnTo>
                    <a:lnTo>
                      <a:pt x="0" y="16"/>
                    </a:lnTo>
                    <a:lnTo>
                      <a:pt x="0" y="21"/>
                    </a:lnTo>
                    <a:lnTo>
                      <a:pt x="5" y="25"/>
                    </a:lnTo>
                    <a:lnTo>
                      <a:pt x="10" y="25"/>
                    </a:lnTo>
                    <a:lnTo>
                      <a:pt x="10" y="30"/>
                    </a:lnTo>
                    <a:lnTo>
                      <a:pt x="15" y="30"/>
                    </a:lnTo>
                    <a:cubicBezTo>
                      <a:pt x="26" y="25"/>
                      <a:pt x="26" y="21"/>
                      <a:pt x="26" y="10"/>
                    </a:cubicBezTo>
                    <a:lnTo>
                      <a:pt x="26" y="5"/>
                    </a:lnTo>
                    <a:lnTo>
                      <a:pt x="21" y="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9" name="Google Shape;1529;p29"/>
              <p:cNvSpPr/>
              <p:nvPr/>
            </p:nvSpPr>
            <p:spPr>
              <a:xfrm>
                <a:off x="5355050" y="4077375"/>
                <a:ext cx="7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7" extrusionOk="0">
                    <a:moveTo>
                      <a:pt x="11" y="1"/>
                    </a:moveTo>
                    <a:lnTo>
                      <a:pt x="5" y="7"/>
                    </a:lnTo>
                    <a:cubicBezTo>
                      <a:pt x="5" y="12"/>
                      <a:pt x="1" y="12"/>
                      <a:pt x="5" y="16"/>
                    </a:cubicBezTo>
                    <a:lnTo>
                      <a:pt x="5" y="21"/>
                    </a:lnTo>
                    <a:lnTo>
                      <a:pt x="5" y="26"/>
                    </a:lnTo>
                    <a:lnTo>
                      <a:pt x="16" y="26"/>
                    </a:lnTo>
                    <a:cubicBezTo>
                      <a:pt x="21" y="26"/>
                      <a:pt x="26" y="26"/>
                      <a:pt x="26" y="21"/>
                    </a:cubicBezTo>
                    <a:lnTo>
                      <a:pt x="31" y="21"/>
                    </a:lnTo>
                    <a:lnTo>
                      <a:pt x="31" y="16"/>
                    </a:lnTo>
                    <a:lnTo>
                      <a:pt x="31" y="12"/>
                    </a:lnTo>
                    <a:cubicBezTo>
                      <a:pt x="31" y="7"/>
                      <a:pt x="31" y="1"/>
                      <a:pt x="21" y="1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0" name="Google Shape;1530;p29"/>
              <p:cNvSpPr/>
              <p:nvPr/>
            </p:nvSpPr>
            <p:spPr>
              <a:xfrm>
                <a:off x="5352300" y="4078025"/>
                <a:ext cx="1025" cy="900"/>
              </a:xfrm>
              <a:custGeom>
                <a:avLst/>
                <a:gdLst/>
                <a:ahLst/>
                <a:cxnLst/>
                <a:rect l="l" t="t" r="r" b="b"/>
                <a:pathLst>
                  <a:path w="41" h="36" extrusionOk="0">
                    <a:moveTo>
                      <a:pt x="20" y="0"/>
                    </a:moveTo>
                    <a:cubicBezTo>
                      <a:pt x="15" y="0"/>
                      <a:pt x="10" y="0"/>
                      <a:pt x="6" y="5"/>
                    </a:cubicBezTo>
                    <a:lnTo>
                      <a:pt x="6" y="11"/>
                    </a:lnTo>
                    <a:cubicBezTo>
                      <a:pt x="1" y="16"/>
                      <a:pt x="1" y="16"/>
                      <a:pt x="1" y="21"/>
                    </a:cubicBezTo>
                    <a:lnTo>
                      <a:pt x="1" y="25"/>
                    </a:lnTo>
                    <a:lnTo>
                      <a:pt x="6" y="25"/>
                    </a:lnTo>
                    <a:lnTo>
                      <a:pt x="6" y="30"/>
                    </a:lnTo>
                    <a:cubicBezTo>
                      <a:pt x="10" y="30"/>
                      <a:pt x="10" y="35"/>
                      <a:pt x="15" y="35"/>
                    </a:cubicBezTo>
                    <a:lnTo>
                      <a:pt x="25" y="35"/>
                    </a:lnTo>
                    <a:cubicBezTo>
                      <a:pt x="36" y="35"/>
                      <a:pt x="41" y="30"/>
                      <a:pt x="41" y="25"/>
                    </a:cubicBezTo>
                    <a:lnTo>
                      <a:pt x="41" y="21"/>
                    </a:lnTo>
                    <a:lnTo>
                      <a:pt x="41" y="16"/>
                    </a:lnTo>
                    <a:lnTo>
                      <a:pt x="36" y="16"/>
                    </a:lnTo>
                    <a:lnTo>
                      <a:pt x="36" y="11"/>
                    </a:lnTo>
                    <a:cubicBezTo>
                      <a:pt x="31" y="11"/>
                      <a:pt x="31" y="5"/>
                      <a:pt x="31" y="5"/>
                    </a:cubicBez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1" name="Google Shape;1531;p29"/>
              <p:cNvSpPr/>
              <p:nvPr/>
            </p:nvSpPr>
            <p:spPr>
              <a:xfrm>
                <a:off x="5353925" y="4077900"/>
                <a:ext cx="800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32" h="30" extrusionOk="0">
                    <a:moveTo>
                      <a:pt x="15" y="0"/>
                    </a:moveTo>
                    <a:cubicBezTo>
                      <a:pt x="6" y="0"/>
                      <a:pt x="1" y="10"/>
                      <a:pt x="1" y="16"/>
                    </a:cubicBezTo>
                    <a:lnTo>
                      <a:pt x="1" y="21"/>
                    </a:lnTo>
                    <a:lnTo>
                      <a:pt x="6" y="21"/>
                    </a:lnTo>
                    <a:lnTo>
                      <a:pt x="6" y="26"/>
                    </a:lnTo>
                    <a:cubicBezTo>
                      <a:pt x="8" y="28"/>
                      <a:pt x="11" y="29"/>
                      <a:pt x="13" y="29"/>
                    </a:cubicBezTo>
                    <a:cubicBezTo>
                      <a:pt x="15" y="29"/>
                      <a:pt x="18" y="28"/>
                      <a:pt x="20" y="26"/>
                    </a:cubicBezTo>
                    <a:cubicBezTo>
                      <a:pt x="26" y="21"/>
                      <a:pt x="31" y="16"/>
                      <a:pt x="26" y="10"/>
                    </a:cubicBezTo>
                    <a:lnTo>
                      <a:pt x="26" y="5"/>
                    </a:lnTo>
                    <a:lnTo>
                      <a:pt x="20" y="5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2" name="Google Shape;1532;p29"/>
              <p:cNvSpPr/>
              <p:nvPr/>
            </p:nvSpPr>
            <p:spPr>
              <a:xfrm>
                <a:off x="5356075" y="4076500"/>
                <a:ext cx="62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7" extrusionOk="0">
                    <a:moveTo>
                      <a:pt x="5" y="1"/>
                    </a:moveTo>
                    <a:lnTo>
                      <a:pt x="5" y="6"/>
                    </a:lnTo>
                    <a:lnTo>
                      <a:pt x="1" y="6"/>
                    </a:lnTo>
                    <a:lnTo>
                      <a:pt x="1" y="12"/>
                    </a:lnTo>
                    <a:lnTo>
                      <a:pt x="1" y="16"/>
                    </a:lnTo>
                    <a:cubicBezTo>
                      <a:pt x="1" y="21"/>
                      <a:pt x="5" y="26"/>
                      <a:pt x="15" y="26"/>
                    </a:cubicBezTo>
                    <a:lnTo>
                      <a:pt x="20" y="26"/>
                    </a:lnTo>
                    <a:lnTo>
                      <a:pt x="20" y="21"/>
                    </a:lnTo>
                    <a:lnTo>
                      <a:pt x="25" y="21"/>
                    </a:lnTo>
                    <a:lnTo>
                      <a:pt x="25" y="16"/>
                    </a:lnTo>
                    <a:lnTo>
                      <a:pt x="25" y="12"/>
                    </a:lnTo>
                    <a:lnTo>
                      <a:pt x="25" y="6"/>
                    </a:lnTo>
                    <a:lnTo>
                      <a:pt x="20" y="1"/>
                    </a:ln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3" name="Google Shape;1533;p29"/>
              <p:cNvSpPr/>
              <p:nvPr/>
            </p:nvSpPr>
            <p:spPr>
              <a:xfrm>
                <a:off x="5344025" y="4082800"/>
                <a:ext cx="775" cy="800"/>
              </a:xfrm>
              <a:custGeom>
                <a:avLst/>
                <a:gdLst/>
                <a:ahLst/>
                <a:cxnLst/>
                <a:rect l="l" t="t" r="r" b="b"/>
                <a:pathLst>
                  <a:path w="31" h="32" extrusionOk="0">
                    <a:moveTo>
                      <a:pt x="10" y="1"/>
                    </a:moveTo>
                    <a:lnTo>
                      <a:pt x="10" y="6"/>
                    </a:lnTo>
                    <a:lnTo>
                      <a:pt x="5" y="6"/>
                    </a:lnTo>
                    <a:cubicBezTo>
                      <a:pt x="5" y="11"/>
                      <a:pt x="0" y="15"/>
                      <a:pt x="5" y="15"/>
                    </a:cubicBezTo>
                    <a:cubicBezTo>
                      <a:pt x="5" y="20"/>
                      <a:pt x="5" y="25"/>
                      <a:pt x="10" y="25"/>
                    </a:cubicBezTo>
                    <a:lnTo>
                      <a:pt x="10" y="31"/>
                    </a:lnTo>
                    <a:lnTo>
                      <a:pt x="15" y="31"/>
                    </a:lnTo>
                    <a:cubicBezTo>
                      <a:pt x="19" y="31"/>
                      <a:pt x="24" y="25"/>
                      <a:pt x="24" y="25"/>
                    </a:cubicBezTo>
                    <a:cubicBezTo>
                      <a:pt x="30" y="20"/>
                      <a:pt x="30" y="15"/>
                      <a:pt x="30" y="15"/>
                    </a:cubicBezTo>
                    <a:cubicBezTo>
                      <a:pt x="30" y="11"/>
                      <a:pt x="24" y="6"/>
                      <a:pt x="24" y="6"/>
                    </a:cubicBezTo>
                    <a:cubicBezTo>
                      <a:pt x="19" y="1"/>
                      <a:pt x="15" y="1"/>
                      <a:pt x="10" y="1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4" name="Google Shape;1534;p29"/>
              <p:cNvSpPr/>
              <p:nvPr/>
            </p:nvSpPr>
            <p:spPr>
              <a:xfrm>
                <a:off x="5361200" y="4077375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12" y="1"/>
                    </a:moveTo>
                    <a:lnTo>
                      <a:pt x="12" y="7"/>
                    </a:lnTo>
                    <a:cubicBezTo>
                      <a:pt x="7" y="7"/>
                      <a:pt x="1" y="12"/>
                      <a:pt x="1" y="16"/>
                    </a:cubicBezTo>
                    <a:cubicBezTo>
                      <a:pt x="1" y="21"/>
                      <a:pt x="7" y="21"/>
                      <a:pt x="7" y="21"/>
                    </a:cubicBezTo>
                    <a:lnTo>
                      <a:pt x="7" y="26"/>
                    </a:lnTo>
                    <a:lnTo>
                      <a:pt x="16" y="26"/>
                    </a:lnTo>
                    <a:cubicBezTo>
                      <a:pt x="16" y="31"/>
                      <a:pt x="21" y="31"/>
                      <a:pt x="21" y="31"/>
                    </a:cubicBezTo>
                    <a:lnTo>
                      <a:pt x="26" y="26"/>
                    </a:lnTo>
                    <a:lnTo>
                      <a:pt x="31" y="21"/>
                    </a:lnTo>
                    <a:lnTo>
                      <a:pt x="31" y="16"/>
                    </a:lnTo>
                    <a:cubicBezTo>
                      <a:pt x="31" y="7"/>
                      <a:pt x="26" y="7"/>
                      <a:pt x="26" y="1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5" name="Google Shape;1535;p29"/>
              <p:cNvSpPr/>
              <p:nvPr/>
            </p:nvSpPr>
            <p:spPr>
              <a:xfrm>
                <a:off x="5362850" y="4076625"/>
                <a:ext cx="80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2" h="31" extrusionOk="0">
                    <a:moveTo>
                      <a:pt x="6" y="1"/>
                    </a:moveTo>
                    <a:lnTo>
                      <a:pt x="6" y="7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cubicBezTo>
                      <a:pt x="1" y="21"/>
                      <a:pt x="6" y="26"/>
                      <a:pt x="15" y="31"/>
                    </a:cubicBezTo>
                    <a:lnTo>
                      <a:pt x="20" y="31"/>
                    </a:lnTo>
                    <a:lnTo>
                      <a:pt x="25" y="26"/>
                    </a:lnTo>
                    <a:cubicBezTo>
                      <a:pt x="31" y="21"/>
                      <a:pt x="31" y="16"/>
                      <a:pt x="31" y="16"/>
                    </a:cubicBezTo>
                    <a:cubicBezTo>
                      <a:pt x="31" y="11"/>
                      <a:pt x="25" y="11"/>
                      <a:pt x="25" y="7"/>
                    </a:cubicBezTo>
                    <a:lnTo>
                      <a:pt x="20" y="1"/>
                    </a:ln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6" name="Google Shape;1536;p29"/>
              <p:cNvSpPr/>
              <p:nvPr/>
            </p:nvSpPr>
            <p:spPr>
              <a:xfrm>
                <a:off x="5354700" y="4078800"/>
                <a:ext cx="775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30" extrusionOk="0">
                    <a:moveTo>
                      <a:pt x="16" y="0"/>
                    </a:moveTo>
                    <a:cubicBezTo>
                      <a:pt x="15" y="0"/>
                      <a:pt x="12" y="2"/>
                      <a:pt x="10" y="4"/>
                    </a:cubicBezTo>
                    <a:lnTo>
                      <a:pt x="5" y="4"/>
                    </a:lnTo>
                    <a:lnTo>
                      <a:pt x="5" y="10"/>
                    </a:lnTo>
                    <a:lnTo>
                      <a:pt x="0" y="15"/>
                    </a:lnTo>
                    <a:cubicBezTo>
                      <a:pt x="5" y="20"/>
                      <a:pt x="5" y="25"/>
                      <a:pt x="10" y="25"/>
                    </a:cubicBezTo>
                    <a:cubicBezTo>
                      <a:pt x="10" y="29"/>
                      <a:pt x="15" y="29"/>
                      <a:pt x="19" y="29"/>
                    </a:cubicBezTo>
                    <a:lnTo>
                      <a:pt x="25" y="25"/>
                    </a:lnTo>
                    <a:lnTo>
                      <a:pt x="30" y="20"/>
                    </a:lnTo>
                    <a:lnTo>
                      <a:pt x="30" y="15"/>
                    </a:lnTo>
                    <a:cubicBezTo>
                      <a:pt x="30" y="10"/>
                      <a:pt x="25" y="4"/>
                      <a:pt x="19" y="4"/>
                    </a:cubicBezTo>
                    <a:cubicBezTo>
                      <a:pt x="19" y="2"/>
                      <a:pt x="18" y="0"/>
                      <a:pt x="16" y="0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7" name="Google Shape;1537;p29"/>
              <p:cNvSpPr/>
              <p:nvPr/>
            </p:nvSpPr>
            <p:spPr>
              <a:xfrm>
                <a:off x="5362600" y="4079925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5" y="0"/>
                    </a:moveTo>
                    <a:lnTo>
                      <a:pt x="5" y="5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15"/>
                    </a:lnTo>
                    <a:cubicBezTo>
                      <a:pt x="0" y="15"/>
                      <a:pt x="5" y="19"/>
                      <a:pt x="5" y="25"/>
                    </a:cubicBezTo>
                    <a:lnTo>
                      <a:pt x="16" y="25"/>
                    </a:lnTo>
                    <a:cubicBezTo>
                      <a:pt x="25" y="25"/>
                      <a:pt x="25" y="15"/>
                      <a:pt x="25" y="10"/>
                    </a:cubicBezTo>
                    <a:lnTo>
                      <a:pt x="25" y="5"/>
                    </a:lnTo>
                    <a:cubicBezTo>
                      <a:pt x="21" y="0"/>
                      <a:pt x="16" y="0"/>
                      <a:pt x="11" y="0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8" name="Google Shape;1538;p29"/>
              <p:cNvSpPr/>
              <p:nvPr/>
            </p:nvSpPr>
            <p:spPr>
              <a:xfrm>
                <a:off x="5368900" y="4083125"/>
                <a:ext cx="775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8" extrusionOk="0">
                    <a:moveTo>
                      <a:pt x="13" y="0"/>
                    </a:moveTo>
                    <a:cubicBezTo>
                      <a:pt x="11" y="0"/>
                      <a:pt x="8" y="1"/>
                      <a:pt x="5" y="2"/>
                    </a:cubicBezTo>
                    <a:lnTo>
                      <a:pt x="5" y="7"/>
                    </a:lnTo>
                    <a:lnTo>
                      <a:pt x="0" y="12"/>
                    </a:lnTo>
                    <a:lnTo>
                      <a:pt x="0" y="18"/>
                    </a:lnTo>
                    <a:cubicBezTo>
                      <a:pt x="5" y="23"/>
                      <a:pt x="5" y="28"/>
                      <a:pt x="10" y="28"/>
                    </a:cubicBezTo>
                    <a:cubicBezTo>
                      <a:pt x="20" y="28"/>
                      <a:pt x="24" y="28"/>
                      <a:pt x="30" y="23"/>
                    </a:cubicBezTo>
                    <a:lnTo>
                      <a:pt x="30" y="18"/>
                    </a:lnTo>
                    <a:lnTo>
                      <a:pt x="30" y="12"/>
                    </a:lnTo>
                    <a:cubicBezTo>
                      <a:pt x="30" y="7"/>
                      <a:pt x="24" y="2"/>
                      <a:pt x="20" y="2"/>
                    </a:cubicBezTo>
                    <a:cubicBezTo>
                      <a:pt x="20" y="2"/>
                      <a:pt x="17" y="0"/>
                      <a:pt x="13" y="0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9" name="Google Shape;1539;p29"/>
              <p:cNvSpPr/>
              <p:nvPr/>
            </p:nvSpPr>
            <p:spPr>
              <a:xfrm>
                <a:off x="5351800" y="4079075"/>
                <a:ext cx="775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8" extrusionOk="0">
                    <a:moveTo>
                      <a:pt x="18" y="0"/>
                    </a:moveTo>
                    <a:cubicBezTo>
                      <a:pt x="15" y="0"/>
                      <a:pt x="12" y="2"/>
                      <a:pt x="10" y="4"/>
                    </a:cubicBezTo>
                    <a:lnTo>
                      <a:pt x="5" y="4"/>
                    </a:lnTo>
                    <a:lnTo>
                      <a:pt x="0" y="9"/>
                    </a:lnTo>
                    <a:lnTo>
                      <a:pt x="0" y="14"/>
                    </a:lnTo>
                    <a:cubicBezTo>
                      <a:pt x="0" y="18"/>
                      <a:pt x="5" y="23"/>
                      <a:pt x="5" y="23"/>
                    </a:cubicBezTo>
                    <a:cubicBezTo>
                      <a:pt x="8" y="26"/>
                      <a:pt x="10" y="28"/>
                      <a:pt x="13" y="28"/>
                    </a:cubicBezTo>
                    <a:cubicBezTo>
                      <a:pt x="15" y="28"/>
                      <a:pt x="18" y="26"/>
                      <a:pt x="21" y="23"/>
                    </a:cubicBezTo>
                    <a:lnTo>
                      <a:pt x="26" y="23"/>
                    </a:lnTo>
                    <a:lnTo>
                      <a:pt x="26" y="18"/>
                    </a:lnTo>
                    <a:lnTo>
                      <a:pt x="30" y="14"/>
                    </a:lnTo>
                    <a:lnTo>
                      <a:pt x="26" y="9"/>
                    </a:lnTo>
                    <a:lnTo>
                      <a:pt x="26" y="4"/>
                    </a:lnTo>
                    <a:cubicBezTo>
                      <a:pt x="23" y="2"/>
                      <a:pt x="20" y="0"/>
                      <a:pt x="18" y="0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0" name="Google Shape;1540;p29"/>
              <p:cNvSpPr/>
              <p:nvPr/>
            </p:nvSpPr>
            <p:spPr>
              <a:xfrm>
                <a:off x="5358825" y="4090475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11" y="0"/>
                    </a:moveTo>
                    <a:lnTo>
                      <a:pt x="5" y="5"/>
                    </a:lnTo>
                    <a:lnTo>
                      <a:pt x="0" y="5"/>
                    </a:lnTo>
                    <a:lnTo>
                      <a:pt x="0" y="10"/>
                    </a:lnTo>
                    <a:cubicBezTo>
                      <a:pt x="0" y="15"/>
                      <a:pt x="0" y="20"/>
                      <a:pt x="5" y="20"/>
                    </a:cubicBezTo>
                    <a:cubicBezTo>
                      <a:pt x="5" y="20"/>
                      <a:pt x="11" y="26"/>
                      <a:pt x="16" y="26"/>
                    </a:cubicBezTo>
                    <a:cubicBezTo>
                      <a:pt x="21" y="20"/>
                      <a:pt x="26" y="15"/>
                      <a:pt x="26" y="10"/>
                    </a:cubicBezTo>
                    <a:lnTo>
                      <a:pt x="26" y="5"/>
                    </a:lnTo>
                    <a:lnTo>
                      <a:pt x="21" y="5"/>
                    </a:lnTo>
                    <a:cubicBezTo>
                      <a:pt x="21" y="0"/>
                      <a:pt x="21" y="0"/>
                      <a:pt x="16" y="0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1" name="Google Shape;1541;p29"/>
              <p:cNvSpPr/>
              <p:nvPr/>
            </p:nvSpPr>
            <p:spPr>
              <a:xfrm>
                <a:off x="5362100" y="4083675"/>
                <a:ext cx="62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7" extrusionOk="0">
                    <a:moveTo>
                      <a:pt x="6" y="1"/>
                    </a:moveTo>
                    <a:lnTo>
                      <a:pt x="1" y="6"/>
                    </a:lnTo>
                    <a:lnTo>
                      <a:pt x="1" y="11"/>
                    </a:lnTo>
                    <a:lnTo>
                      <a:pt x="1" y="15"/>
                    </a:lnTo>
                    <a:lnTo>
                      <a:pt x="1" y="20"/>
                    </a:lnTo>
                    <a:lnTo>
                      <a:pt x="6" y="20"/>
                    </a:lnTo>
                    <a:lnTo>
                      <a:pt x="6" y="26"/>
                    </a:lnTo>
                    <a:lnTo>
                      <a:pt x="25" y="26"/>
                    </a:lnTo>
                    <a:lnTo>
                      <a:pt x="25" y="20"/>
                    </a:lnTo>
                    <a:lnTo>
                      <a:pt x="25" y="15"/>
                    </a:lnTo>
                    <a:lnTo>
                      <a:pt x="25" y="11"/>
                    </a:lnTo>
                    <a:cubicBezTo>
                      <a:pt x="25" y="6"/>
                      <a:pt x="20" y="1"/>
                      <a:pt x="15" y="1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2" name="Google Shape;1542;p29"/>
              <p:cNvSpPr/>
              <p:nvPr/>
            </p:nvSpPr>
            <p:spPr>
              <a:xfrm>
                <a:off x="5358575" y="4077375"/>
                <a:ext cx="6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7" h="27" extrusionOk="0">
                    <a:moveTo>
                      <a:pt x="6" y="1"/>
                    </a:moveTo>
                    <a:lnTo>
                      <a:pt x="6" y="7"/>
                    </a:lnTo>
                    <a:lnTo>
                      <a:pt x="1" y="7"/>
                    </a:lnTo>
                    <a:lnTo>
                      <a:pt x="1" y="12"/>
                    </a:lnTo>
                    <a:lnTo>
                      <a:pt x="1" y="16"/>
                    </a:lnTo>
                    <a:lnTo>
                      <a:pt x="1" y="21"/>
                    </a:lnTo>
                    <a:lnTo>
                      <a:pt x="6" y="26"/>
                    </a:lnTo>
                    <a:lnTo>
                      <a:pt x="21" y="26"/>
                    </a:lnTo>
                    <a:lnTo>
                      <a:pt x="26" y="21"/>
                    </a:lnTo>
                    <a:lnTo>
                      <a:pt x="26" y="16"/>
                    </a:lnTo>
                    <a:cubicBezTo>
                      <a:pt x="26" y="12"/>
                      <a:pt x="21" y="7"/>
                      <a:pt x="21" y="7"/>
                    </a:cubicBezTo>
                    <a:cubicBezTo>
                      <a:pt x="15" y="1"/>
                      <a:pt x="10" y="1"/>
                      <a:pt x="10" y="1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3" name="Google Shape;1543;p29"/>
              <p:cNvSpPr/>
              <p:nvPr/>
            </p:nvSpPr>
            <p:spPr>
              <a:xfrm>
                <a:off x="5365125" y="4079275"/>
                <a:ext cx="7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7" extrusionOk="0">
                    <a:moveTo>
                      <a:pt x="15" y="1"/>
                    </a:moveTo>
                    <a:lnTo>
                      <a:pt x="10" y="6"/>
                    </a:lnTo>
                    <a:cubicBezTo>
                      <a:pt x="5" y="6"/>
                      <a:pt x="0" y="10"/>
                      <a:pt x="5" y="15"/>
                    </a:cubicBezTo>
                    <a:lnTo>
                      <a:pt x="5" y="21"/>
                    </a:lnTo>
                    <a:lnTo>
                      <a:pt x="5" y="26"/>
                    </a:lnTo>
                    <a:lnTo>
                      <a:pt x="20" y="26"/>
                    </a:lnTo>
                    <a:cubicBezTo>
                      <a:pt x="25" y="26"/>
                      <a:pt x="31" y="21"/>
                      <a:pt x="31" y="15"/>
                    </a:cubicBezTo>
                    <a:lnTo>
                      <a:pt x="31" y="10"/>
                    </a:lnTo>
                    <a:cubicBezTo>
                      <a:pt x="25" y="6"/>
                      <a:pt x="20" y="1"/>
                      <a:pt x="15" y="1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4" name="Google Shape;1544;p29"/>
              <p:cNvSpPr/>
              <p:nvPr/>
            </p:nvSpPr>
            <p:spPr>
              <a:xfrm>
                <a:off x="5349900" y="4066700"/>
                <a:ext cx="650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9" extrusionOk="0">
                    <a:moveTo>
                      <a:pt x="11" y="1"/>
                    </a:moveTo>
                    <a:cubicBezTo>
                      <a:pt x="6" y="1"/>
                      <a:pt x="0" y="6"/>
                      <a:pt x="0" y="12"/>
                    </a:cubicBezTo>
                    <a:lnTo>
                      <a:pt x="0" y="16"/>
                    </a:lnTo>
                    <a:lnTo>
                      <a:pt x="0" y="21"/>
                    </a:lnTo>
                    <a:lnTo>
                      <a:pt x="6" y="26"/>
                    </a:lnTo>
                    <a:lnTo>
                      <a:pt x="11" y="26"/>
                    </a:lnTo>
                    <a:cubicBezTo>
                      <a:pt x="11" y="26"/>
                      <a:pt x="13" y="28"/>
                      <a:pt x="15" y="28"/>
                    </a:cubicBezTo>
                    <a:cubicBezTo>
                      <a:pt x="15" y="28"/>
                      <a:pt x="16" y="28"/>
                      <a:pt x="16" y="26"/>
                    </a:cubicBezTo>
                    <a:lnTo>
                      <a:pt x="26" y="26"/>
                    </a:lnTo>
                    <a:lnTo>
                      <a:pt x="26" y="21"/>
                    </a:lnTo>
                    <a:lnTo>
                      <a:pt x="26" y="16"/>
                    </a:lnTo>
                    <a:lnTo>
                      <a:pt x="26" y="12"/>
                    </a:lnTo>
                    <a:lnTo>
                      <a:pt x="26" y="6"/>
                    </a:lnTo>
                    <a:lnTo>
                      <a:pt x="21" y="6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5" name="Google Shape;1545;p29"/>
              <p:cNvSpPr/>
              <p:nvPr/>
            </p:nvSpPr>
            <p:spPr>
              <a:xfrm>
                <a:off x="5346875" y="4083925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16" y="1"/>
                    </a:moveTo>
                    <a:cubicBezTo>
                      <a:pt x="16" y="1"/>
                      <a:pt x="12" y="1"/>
                      <a:pt x="7" y="5"/>
                    </a:cubicBezTo>
                    <a:cubicBezTo>
                      <a:pt x="7" y="5"/>
                      <a:pt x="1" y="10"/>
                      <a:pt x="1" y="16"/>
                    </a:cubicBezTo>
                    <a:lnTo>
                      <a:pt x="7" y="21"/>
                    </a:lnTo>
                    <a:cubicBezTo>
                      <a:pt x="12" y="26"/>
                      <a:pt x="16" y="26"/>
                      <a:pt x="21" y="26"/>
                    </a:cubicBezTo>
                    <a:cubicBezTo>
                      <a:pt x="26" y="26"/>
                      <a:pt x="26" y="21"/>
                      <a:pt x="31" y="16"/>
                    </a:cubicBezTo>
                    <a:lnTo>
                      <a:pt x="31" y="10"/>
                    </a:lnTo>
                    <a:lnTo>
                      <a:pt x="31" y="5"/>
                    </a:lnTo>
                    <a:lnTo>
                      <a:pt x="26" y="5"/>
                    </a:lnTo>
                    <a:lnTo>
                      <a:pt x="26" y="1"/>
                    </a:ln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6" name="Google Shape;1546;p29"/>
              <p:cNvSpPr/>
              <p:nvPr/>
            </p:nvSpPr>
            <p:spPr>
              <a:xfrm>
                <a:off x="5347400" y="4079275"/>
                <a:ext cx="1000" cy="9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36" extrusionOk="0">
                    <a:moveTo>
                      <a:pt x="30" y="1"/>
                    </a:moveTo>
                    <a:cubicBezTo>
                      <a:pt x="26" y="1"/>
                      <a:pt x="21" y="1"/>
                      <a:pt x="16" y="6"/>
                    </a:cubicBezTo>
                    <a:cubicBezTo>
                      <a:pt x="16" y="10"/>
                      <a:pt x="10" y="10"/>
                      <a:pt x="10" y="15"/>
                    </a:cubicBezTo>
                    <a:cubicBezTo>
                      <a:pt x="5" y="15"/>
                      <a:pt x="0" y="21"/>
                      <a:pt x="5" y="26"/>
                    </a:cubicBezTo>
                    <a:lnTo>
                      <a:pt x="5" y="31"/>
                    </a:lnTo>
                    <a:lnTo>
                      <a:pt x="5" y="36"/>
                    </a:lnTo>
                    <a:lnTo>
                      <a:pt x="26" y="36"/>
                    </a:lnTo>
                    <a:lnTo>
                      <a:pt x="26" y="31"/>
                    </a:lnTo>
                    <a:lnTo>
                      <a:pt x="30" y="31"/>
                    </a:lnTo>
                    <a:lnTo>
                      <a:pt x="30" y="26"/>
                    </a:lnTo>
                    <a:cubicBezTo>
                      <a:pt x="35" y="26"/>
                      <a:pt x="40" y="21"/>
                      <a:pt x="40" y="10"/>
                    </a:cubicBezTo>
                    <a:lnTo>
                      <a:pt x="35" y="6"/>
                    </a:lnTo>
                    <a:lnTo>
                      <a:pt x="30" y="6"/>
                    </a:lnTo>
                    <a:lnTo>
                      <a:pt x="30" y="1"/>
                    </a:ln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7" name="Google Shape;1547;p29"/>
              <p:cNvSpPr/>
              <p:nvPr/>
            </p:nvSpPr>
            <p:spPr>
              <a:xfrm>
                <a:off x="5355450" y="4067575"/>
                <a:ext cx="65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7" extrusionOk="0">
                    <a:moveTo>
                      <a:pt x="5" y="1"/>
                    </a:moveTo>
                    <a:lnTo>
                      <a:pt x="5" y="7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0" y="21"/>
                    </a:lnTo>
                    <a:lnTo>
                      <a:pt x="0" y="26"/>
                    </a:lnTo>
                    <a:lnTo>
                      <a:pt x="10" y="26"/>
                    </a:lnTo>
                    <a:cubicBezTo>
                      <a:pt x="15" y="26"/>
                      <a:pt x="20" y="26"/>
                      <a:pt x="20" y="21"/>
                    </a:cubicBezTo>
                    <a:cubicBezTo>
                      <a:pt x="26" y="21"/>
                      <a:pt x="26" y="16"/>
                      <a:pt x="26" y="12"/>
                    </a:cubicBezTo>
                    <a:lnTo>
                      <a:pt x="26" y="7"/>
                    </a:lnTo>
                    <a:lnTo>
                      <a:pt x="20" y="7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8" name="Google Shape;1548;p29"/>
              <p:cNvSpPr/>
              <p:nvPr/>
            </p:nvSpPr>
            <p:spPr>
              <a:xfrm>
                <a:off x="5368500" y="4071975"/>
                <a:ext cx="65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7" extrusionOk="0">
                    <a:moveTo>
                      <a:pt x="10" y="1"/>
                    </a:moveTo>
                    <a:cubicBezTo>
                      <a:pt x="5" y="1"/>
                      <a:pt x="1" y="6"/>
                      <a:pt x="1" y="17"/>
                    </a:cubicBezTo>
                    <a:lnTo>
                      <a:pt x="1" y="21"/>
                    </a:lnTo>
                    <a:lnTo>
                      <a:pt x="5" y="21"/>
                    </a:lnTo>
                    <a:lnTo>
                      <a:pt x="5" y="26"/>
                    </a:lnTo>
                    <a:lnTo>
                      <a:pt x="21" y="26"/>
                    </a:lnTo>
                    <a:lnTo>
                      <a:pt x="26" y="21"/>
                    </a:lnTo>
                    <a:lnTo>
                      <a:pt x="26" y="17"/>
                    </a:lnTo>
                    <a:lnTo>
                      <a:pt x="26" y="12"/>
                    </a:lnTo>
                    <a:cubicBezTo>
                      <a:pt x="26" y="6"/>
                      <a:pt x="21" y="1"/>
                      <a:pt x="10" y="1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9" name="Google Shape;1549;p29"/>
              <p:cNvSpPr/>
              <p:nvPr/>
            </p:nvSpPr>
            <p:spPr>
              <a:xfrm>
                <a:off x="5364600" y="4076900"/>
                <a:ext cx="6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7" h="26" extrusionOk="0">
                    <a:moveTo>
                      <a:pt x="6" y="0"/>
                    </a:moveTo>
                    <a:cubicBezTo>
                      <a:pt x="1" y="5"/>
                      <a:pt x="1" y="5"/>
                      <a:pt x="1" y="10"/>
                    </a:cubicBezTo>
                    <a:lnTo>
                      <a:pt x="1" y="15"/>
                    </a:lnTo>
                    <a:lnTo>
                      <a:pt x="1" y="20"/>
                    </a:lnTo>
                    <a:lnTo>
                      <a:pt x="6" y="20"/>
                    </a:lnTo>
                    <a:lnTo>
                      <a:pt x="6" y="26"/>
                    </a:lnTo>
                    <a:lnTo>
                      <a:pt x="21" y="26"/>
                    </a:lnTo>
                    <a:lnTo>
                      <a:pt x="21" y="20"/>
                    </a:lnTo>
                    <a:lnTo>
                      <a:pt x="26" y="20"/>
                    </a:lnTo>
                    <a:lnTo>
                      <a:pt x="26" y="15"/>
                    </a:lnTo>
                    <a:lnTo>
                      <a:pt x="26" y="10"/>
                    </a:lnTo>
                    <a:cubicBezTo>
                      <a:pt x="26" y="0"/>
                      <a:pt x="15" y="0"/>
                      <a:pt x="11" y="0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0" name="Google Shape;1550;p29"/>
              <p:cNvSpPr/>
              <p:nvPr/>
            </p:nvSpPr>
            <p:spPr>
              <a:xfrm>
                <a:off x="5365725" y="4082800"/>
                <a:ext cx="775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5" extrusionOk="0">
                    <a:moveTo>
                      <a:pt x="16" y="1"/>
                    </a:moveTo>
                    <a:lnTo>
                      <a:pt x="11" y="6"/>
                    </a:lnTo>
                    <a:lnTo>
                      <a:pt x="7" y="6"/>
                    </a:lnTo>
                    <a:lnTo>
                      <a:pt x="7" y="11"/>
                    </a:lnTo>
                    <a:cubicBezTo>
                      <a:pt x="7" y="11"/>
                      <a:pt x="1" y="11"/>
                      <a:pt x="1" y="15"/>
                    </a:cubicBezTo>
                    <a:lnTo>
                      <a:pt x="1" y="20"/>
                    </a:lnTo>
                    <a:lnTo>
                      <a:pt x="7" y="20"/>
                    </a:lnTo>
                    <a:lnTo>
                      <a:pt x="7" y="25"/>
                    </a:lnTo>
                    <a:lnTo>
                      <a:pt x="16" y="25"/>
                    </a:lnTo>
                    <a:cubicBezTo>
                      <a:pt x="26" y="25"/>
                      <a:pt x="31" y="20"/>
                      <a:pt x="31" y="15"/>
                    </a:cubicBezTo>
                    <a:lnTo>
                      <a:pt x="26" y="11"/>
                    </a:lnTo>
                    <a:lnTo>
                      <a:pt x="26" y="6"/>
                    </a:lnTo>
                    <a:lnTo>
                      <a:pt x="21" y="6"/>
                    </a:lnTo>
                    <a:lnTo>
                      <a:pt x="16" y="1"/>
                    </a:ln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1" name="Google Shape;1551;p29"/>
              <p:cNvSpPr/>
              <p:nvPr/>
            </p:nvSpPr>
            <p:spPr>
              <a:xfrm>
                <a:off x="5354575" y="4073375"/>
                <a:ext cx="625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30" extrusionOk="0">
                    <a:moveTo>
                      <a:pt x="10" y="0"/>
                    </a:moveTo>
                    <a:cubicBezTo>
                      <a:pt x="5" y="0"/>
                      <a:pt x="5" y="5"/>
                      <a:pt x="0" y="5"/>
                    </a:cubicBezTo>
                    <a:lnTo>
                      <a:pt x="0" y="16"/>
                    </a:lnTo>
                    <a:lnTo>
                      <a:pt x="0" y="21"/>
                    </a:lnTo>
                    <a:lnTo>
                      <a:pt x="0" y="26"/>
                    </a:lnTo>
                    <a:lnTo>
                      <a:pt x="5" y="26"/>
                    </a:lnTo>
                    <a:cubicBezTo>
                      <a:pt x="8" y="28"/>
                      <a:pt x="10" y="29"/>
                      <a:pt x="12" y="29"/>
                    </a:cubicBezTo>
                    <a:cubicBezTo>
                      <a:pt x="15" y="29"/>
                      <a:pt x="17" y="28"/>
                      <a:pt x="20" y="26"/>
                    </a:cubicBezTo>
                    <a:cubicBezTo>
                      <a:pt x="24" y="21"/>
                      <a:pt x="24" y="16"/>
                      <a:pt x="24" y="10"/>
                    </a:cubicBezTo>
                    <a:lnTo>
                      <a:pt x="20" y="5"/>
                    </a:lnTo>
                    <a:lnTo>
                      <a:pt x="15" y="5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2" name="Google Shape;1552;p29"/>
              <p:cNvSpPr/>
              <p:nvPr/>
            </p:nvSpPr>
            <p:spPr>
              <a:xfrm>
                <a:off x="5346275" y="4074450"/>
                <a:ext cx="775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8" extrusionOk="0">
                    <a:moveTo>
                      <a:pt x="15" y="1"/>
                    </a:moveTo>
                    <a:cubicBezTo>
                      <a:pt x="13" y="1"/>
                      <a:pt x="12" y="1"/>
                      <a:pt x="10" y="3"/>
                    </a:cubicBezTo>
                    <a:lnTo>
                      <a:pt x="5" y="3"/>
                    </a:lnTo>
                    <a:lnTo>
                      <a:pt x="5" y="8"/>
                    </a:lnTo>
                    <a:lnTo>
                      <a:pt x="1" y="8"/>
                    </a:lnTo>
                    <a:lnTo>
                      <a:pt x="1" y="13"/>
                    </a:lnTo>
                    <a:lnTo>
                      <a:pt x="1" y="18"/>
                    </a:lnTo>
                    <a:lnTo>
                      <a:pt x="5" y="22"/>
                    </a:lnTo>
                    <a:lnTo>
                      <a:pt x="5" y="27"/>
                    </a:lnTo>
                    <a:lnTo>
                      <a:pt x="20" y="27"/>
                    </a:lnTo>
                    <a:lnTo>
                      <a:pt x="25" y="22"/>
                    </a:lnTo>
                    <a:lnTo>
                      <a:pt x="31" y="22"/>
                    </a:lnTo>
                    <a:lnTo>
                      <a:pt x="31" y="18"/>
                    </a:lnTo>
                    <a:lnTo>
                      <a:pt x="31" y="13"/>
                    </a:lnTo>
                    <a:lnTo>
                      <a:pt x="25" y="8"/>
                    </a:lnTo>
                    <a:cubicBezTo>
                      <a:pt x="21" y="5"/>
                      <a:pt x="18" y="1"/>
                      <a:pt x="15" y="1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3" name="Google Shape;1553;p29"/>
              <p:cNvSpPr/>
              <p:nvPr/>
            </p:nvSpPr>
            <p:spPr>
              <a:xfrm>
                <a:off x="5362850" y="4071500"/>
                <a:ext cx="800" cy="1025"/>
              </a:xfrm>
              <a:custGeom>
                <a:avLst/>
                <a:gdLst/>
                <a:ahLst/>
                <a:cxnLst/>
                <a:rect l="l" t="t" r="r" b="b"/>
                <a:pathLst>
                  <a:path w="32" h="41" extrusionOk="0">
                    <a:moveTo>
                      <a:pt x="6" y="1"/>
                    </a:moveTo>
                    <a:lnTo>
                      <a:pt x="6" y="5"/>
                    </a:lnTo>
                    <a:lnTo>
                      <a:pt x="1" y="5"/>
                    </a:lnTo>
                    <a:lnTo>
                      <a:pt x="1" y="10"/>
                    </a:lnTo>
                    <a:lnTo>
                      <a:pt x="1" y="15"/>
                    </a:lnTo>
                    <a:lnTo>
                      <a:pt x="6" y="20"/>
                    </a:lnTo>
                    <a:lnTo>
                      <a:pt x="6" y="25"/>
                    </a:lnTo>
                    <a:lnTo>
                      <a:pt x="6" y="31"/>
                    </a:lnTo>
                    <a:lnTo>
                      <a:pt x="11" y="36"/>
                    </a:lnTo>
                    <a:lnTo>
                      <a:pt x="15" y="40"/>
                    </a:lnTo>
                    <a:cubicBezTo>
                      <a:pt x="20" y="40"/>
                      <a:pt x="25" y="40"/>
                      <a:pt x="25" y="36"/>
                    </a:cubicBezTo>
                    <a:cubicBezTo>
                      <a:pt x="31" y="36"/>
                      <a:pt x="31" y="31"/>
                      <a:pt x="31" y="25"/>
                    </a:cubicBezTo>
                    <a:cubicBezTo>
                      <a:pt x="31" y="20"/>
                      <a:pt x="31" y="15"/>
                      <a:pt x="25" y="15"/>
                    </a:cubicBezTo>
                    <a:lnTo>
                      <a:pt x="25" y="10"/>
                    </a:lnTo>
                    <a:cubicBezTo>
                      <a:pt x="25" y="5"/>
                      <a:pt x="20" y="1"/>
                      <a:pt x="15" y="1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4" name="Google Shape;1554;p29"/>
              <p:cNvSpPr/>
              <p:nvPr/>
            </p:nvSpPr>
            <p:spPr>
              <a:xfrm>
                <a:off x="5361950" y="4072625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16" y="0"/>
                    </a:moveTo>
                    <a:cubicBezTo>
                      <a:pt x="12" y="0"/>
                      <a:pt x="7" y="0"/>
                      <a:pt x="7" y="5"/>
                    </a:cubicBezTo>
                    <a:cubicBezTo>
                      <a:pt x="1" y="5"/>
                      <a:pt x="1" y="10"/>
                      <a:pt x="1" y="16"/>
                    </a:cubicBezTo>
                    <a:lnTo>
                      <a:pt x="7" y="21"/>
                    </a:lnTo>
                    <a:lnTo>
                      <a:pt x="7" y="25"/>
                    </a:lnTo>
                    <a:lnTo>
                      <a:pt x="26" y="25"/>
                    </a:lnTo>
                    <a:lnTo>
                      <a:pt x="26" y="21"/>
                    </a:lnTo>
                    <a:lnTo>
                      <a:pt x="31" y="21"/>
                    </a:lnTo>
                    <a:lnTo>
                      <a:pt x="31" y="16"/>
                    </a:lnTo>
                    <a:lnTo>
                      <a:pt x="31" y="10"/>
                    </a:lnTo>
                    <a:lnTo>
                      <a:pt x="31" y="5"/>
                    </a:lnTo>
                    <a:lnTo>
                      <a:pt x="26" y="5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5" name="Google Shape;1555;p29"/>
              <p:cNvSpPr/>
              <p:nvPr/>
            </p:nvSpPr>
            <p:spPr>
              <a:xfrm>
                <a:off x="5358075" y="4080750"/>
                <a:ext cx="775" cy="5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3" extrusionOk="0">
                    <a:moveTo>
                      <a:pt x="18" y="0"/>
                    </a:moveTo>
                    <a:cubicBezTo>
                      <a:pt x="16" y="0"/>
                      <a:pt x="14" y="1"/>
                      <a:pt x="11" y="2"/>
                    </a:cubicBezTo>
                    <a:cubicBezTo>
                      <a:pt x="11" y="2"/>
                      <a:pt x="5" y="2"/>
                      <a:pt x="5" y="7"/>
                    </a:cubicBezTo>
                    <a:cubicBezTo>
                      <a:pt x="0" y="7"/>
                      <a:pt x="0" y="12"/>
                      <a:pt x="0" y="17"/>
                    </a:cubicBezTo>
                    <a:lnTo>
                      <a:pt x="5" y="17"/>
                    </a:lnTo>
                    <a:lnTo>
                      <a:pt x="11" y="23"/>
                    </a:lnTo>
                    <a:lnTo>
                      <a:pt x="26" y="23"/>
                    </a:lnTo>
                    <a:lnTo>
                      <a:pt x="26" y="17"/>
                    </a:lnTo>
                    <a:lnTo>
                      <a:pt x="30" y="12"/>
                    </a:lnTo>
                    <a:cubicBezTo>
                      <a:pt x="27" y="5"/>
                      <a:pt x="23" y="0"/>
                      <a:pt x="18" y="0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6" name="Google Shape;1556;p29"/>
              <p:cNvSpPr/>
              <p:nvPr/>
            </p:nvSpPr>
            <p:spPr>
              <a:xfrm>
                <a:off x="5348900" y="4082300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10" y="0"/>
                    </a:moveTo>
                    <a:cubicBezTo>
                      <a:pt x="0" y="5"/>
                      <a:pt x="0" y="10"/>
                      <a:pt x="0" y="15"/>
                    </a:cubicBezTo>
                    <a:cubicBezTo>
                      <a:pt x="0" y="15"/>
                      <a:pt x="0" y="21"/>
                      <a:pt x="10" y="26"/>
                    </a:cubicBezTo>
                    <a:lnTo>
                      <a:pt x="16" y="26"/>
                    </a:lnTo>
                    <a:lnTo>
                      <a:pt x="21" y="21"/>
                    </a:lnTo>
                    <a:lnTo>
                      <a:pt x="26" y="15"/>
                    </a:lnTo>
                    <a:lnTo>
                      <a:pt x="26" y="10"/>
                    </a:lnTo>
                    <a:lnTo>
                      <a:pt x="26" y="5"/>
                    </a:lnTo>
                    <a:lnTo>
                      <a:pt x="21" y="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7" name="Google Shape;1557;p29"/>
              <p:cNvSpPr/>
              <p:nvPr/>
            </p:nvSpPr>
            <p:spPr>
              <a:xfrm>
                <a:off x="5360100" y="4076325"/>
                <a:ext cx="775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9" extrusionOk="0">
                    <a:moveTo>
                      <a:pt x="15" y="1"/>
                    </a:moveTo>
                    <a:cubicBezTo>
                      <a:pt x="11" y="1"/>
                      <a:pt x="8" y="3"/>
                      <a:pt x="5" y="3"/>
                    </a:cubicBezTo>
                    <a:cubicBezTo>
                      <a:pt x="5" y="3"/>
                      <a:pt x="0" y="8"/>
                      <a:pt x="0" y="19"/>
                    </a:cubicBezTo>
                    <a:lnTo>
                      <a:pt x="5" y="23"/>
                    </a:lnTo>
                    <a:cubicBezTo>
                      <a:pt x="10" y="28"/>
                      <a:pt x="14" y="28"/>
                      <a:pt x="21" y="28"/>
                    </a:cubicBezTo>
                    <a:cubicBezTo>
                      <a:pt x="25" y="23"/>
                      <a:pt x="30" y="19"/>
                      <a:pt x="30" y="13"/>
                    </a:cubicBezTo>
                    <a:cubicBezTo>
                      <a:pt x="30" y="8"/>
                      <a:pt x="25" y="8"/>
                      <a:pt x="25" y="8"/>
                    </a:cubicBezTo>
                    <a:lnTo>
                      <a:pt x="25" y="3"/>
                    </a:lnTo>
                    <a:lnTo>
                      <a:pt x="21" y="3"/>
                    </a:lnTo>
                    <a:cubicBezTo>
                      <a:pt x="19" y="1"/>
                      <a:pt x="17" y="1"/>
                      <a:pt x="15" y="1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8" name="Google Shape;1558;p29"/>
              <p:cNvSpPr/>
              <p:nvPr/>
            </p:nvSpPr>
            <p:spPr>
              <a:xfrm>
                <a:off x="5363350" y="4074875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11" y="1"/>
                    </a:moveTo>
                    <a:lnTo>
                      <a:pt x="5" y="5"/>
                    </a:lnTo>
                    <a:lnTo>
                      <a:pt x="5" y="10"/>
                    </a:lnTo>
                    <a:lnTo>
                      <a:pt x="0" y="10"/>
                    </a:lnTo>
                    <a:cubicBezTo>
                      <a:pt x="0" y="16"/>
                      <a:pt x="0" y="16"/>
                      <a:pt x="5" y="16"/>
                    </a:cubicBezTo>
                    <a:cubicBezTo>
                      <a:pt x="5" y="26"/>
                      <a:pt x="11" y="26"/>
                      <a:pt x="21" y="26"/>
                    </a:cubicBezTo>
                    <a:lnTo>
                      <a:pt x="30" y="26"/>
                    </a:lnTo>
                    <a:lnTo>
                      <a:pt x="30" y="21"/>
                    </a:lnTo>
                    <a:lnTo>
                      <a:pt x="30" y="16"/>
                    </a:lnTo>
                    <a:lnTo>
                      <a:pt x="30" y="10"/>
                    </a:lnTo>
                    <a:lnTo>
                      <a:pt x="30" y="5"/>
                    </a:lnTo>
                    <a:lnTo>
                      <a:pt x="26" y="1"/>
                    </a:ln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9" name="Google Shape;1559;p29"/>
              <p:cNvSpPr/>
              <p:nvPr/>
            </p:nvSpPr>
            <p:spPr>
              <a:xfrm>
                <a:off x="5349400" y="4077375"/>
                <a:ext cx="6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7" h="27" extrusionOk="0">
                    <a:moveTo>
                      <a:pt x="1" y="1"/>
                    </a:moveTo>
                    <a:lnTo>
                      <a:pt x="1" y="7"/>
                    </a:lnTo>
                    <a:lnTo>
                      <a:pt x="1" y="16"/>
                    </a:lnTo>
                    <a:lnTo>
                      <a:pt x="1" y="21"/>
                    </a:lnTo>
                    <a:lnTo>
                      <a:pt x="6" y="21"/>
                    </a:lnTo>
                    <a:lnTo>
                      <a:pt x="6" y="26"/>
                    </a:lnTo>
                    <a:lnTo>
                      <a:pt x="20" y="26"/>
                    </a:lnTo>
                    <a:lnTo>
                      <a:pt x="20" y="21"/>
                    </a:lnTo>
                    <a:lnTo>
                      <a:pt x="26" y="21"/>
                    </a:lnTo>
                    <a:lnTo>
                      <a:pt x="26" y="16"/>
                    </a:lnTo>
                    <a:lnTo>
                      <a:pt x="26" y="12"/>
                    </a:lnTo>
                    <a:cubicBezTo>
                      <a:pt x="26" y="7"/>
                      <a:pt x="26" y="1"/>
                      <a:pt x="15" y="1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0" name="Google Shape;1560;p29"/>
              <p:cNvSpPr/>
              <p:nvPr/>
            </p:nvSpPr>
            <p:spPr>
              <a:xfrm>
                <a:off x="5359100" y="4075625"/>
                <a:ext cx="7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7" extrusionOk="0">
                    <a:moveTo>
                      <a:pt x="5" y="1"/>
                    </a:moveTo>
                    <a:lnTo>
                      <a:pt x="5" y="6"/>
                    </a:lnTo>
                    <a:lnTo>
                      <a:pt x="0" y="10"/>
                    </a:lnTo>
                    <a:lnTo>
                      <a:pt x="0" y="16"/>
                    </a:lnTo>
                    <a:cubicBezTo>
                      <a:pt x="5" y="21"/>
                      <a:pt x="10" y="26"/>
                      <a:pt x="15" y="26"/>
                    </a:cubicBezTo>
                    <a:lnTo>
                      <a:pt x="20" y="21"/>
                    </a:lnTo>
                    <a:lnTo>
                      <a:pt x="24" y="21"/>
                    </a:lnTo>
                    <a:cubicBezTo>
                      <a:pt x="24" y="16"/>
                      <a:pt x="24" y="16"/>
                      <a:pt x="30" y="10"/>
                    </a:cubicBezTo>
                    <a:lnTo>
                      <a:pt x="24" y="6"/>
                    </a:ln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1" name="Google Shape;1561;p29"/>
              <p:cNvSpPr/>
              <p:nvPr/>
            </p:nvSpPr>
            <p:spPr>
              <a:xfrm>
                <a:off x="5349525" y="4078650"/>
                <a:ext cx="102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41" h="31" extrusionOk="0">
                    <a:moveTo>
                      <a:pt x="15" y="0"/>
                    </a:moveTo>
                    <a:cubicBezTo>
                      <a:pt x="10" y="0"/>
                      <a:pt x="6" y="0"/>
                      <a:pt x="6" y="5"/>
                    </a:cubicBezTo>
                    <a:lnTo>
                      <a:pt x="1" y="5"/>
                    </a:lnTo>
                    <a:lnTo>
                      <a:pt x="1" y="10"/>
                    </a:lnTo>
                    <a:lnTo>
                      <a:pt x="1" y="16"/>
                    </a:lnTo>
                    <a:cubicBezTo>
                      <a:pt x="1" y="21"/>
                      <a:pt x="6" y="26"/>
                      <a:pt x="10" y="26"/>
                    </a:cubicBezTo>
                    <a:lnTo>
                      <a:pt x="15" y="26"/>
                    </a:lnTo>
                    <a:cubicBezTo>
                      <a:pt x="21" y="31"/>
                      <a:pt x="26" y="31"/>
                      <a:pt x="26" y="31"/>
                    </a:cubicBezTo>
                    <a:cubicBezTo>
                      <a:pt x="31" y="26"/>
                      <a:pt x="36" y="26"/>
                      <a:pt x="36" y="21"/>
                    </a:cubicBezTo>
                    <a:cubicBezTo>
                      <a:pt x="41" y="21"/>
                      <a:pt x="41" y="16"/>
                      <a:pt x="41" y="16"/>
                    </a:cubicBezTo>
                    <a:lnTo>
                      <a:pt x="36" y="10"/>
                    </a:lnTo>
                    <a:lnTo>
                      <a:pt x="36" y="5"/>
                    </a:lnTo>
                    <a:lnTo>
                      <a:pt x="26" y="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2" name="Google Shape;1562;p29"/>
              <p:cNvSpPr/>
              <p:nvPr/>
            </p:nvSpPr>
            <p:spPr>
              <a:xfrm>
                <a:off x="5360325" y="4068850"/>
                <a:ext cx="90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6" h="31" extrusionOk="0">
                    <a:moveTo>
                      <a:pt x="21" y="0"/>
                    </a:moveTo>
                    <a:cubicBezTo>
                      <a:pt x="16" y="0"/>
                      <a:pt x="16" y="5"/>
                      <a:pt x="12" y="5"/>
                    </a:cubicBezTo>
                    <a:cubicBezTo>
                      <a:pt x="5" y="10"/>
                      <a:pt x="1" y="16"/>
                      <a:pt x="5" y="21"/>
                    </a:cubicBezTo>
                    <a:lnTo>
                      <a:pt x="5" y="26"/>
                    </a:lnTo>
                    <a:lnTo>
                      <a:pt x="12" y="31"/>
                    </a:lnTo>
                    <a:lnTo>
                      <a:pt x="26" y="31"/>
                    </a:lnTo>
                    <a:lnTo>
                      <a:pt x="26" y="26"/>
                    </a:lnTo>
                    <a:lnTo>
                      <a:pt x="31" y="26"/>
                    </a:lnTo>
                    <a:cubicBezTo>
                      <a:pt x="36" y="21"/>
                      <a:pt x="36" y="21"/>
                      <a:pt x="36" y="16"/>
                    </a:cubicBezTo>
                    <a:lnTo>
                      <a:pt x="36" y="10"/>
                    </a:lnTo>
                    <a:lnTo>
                      <a:pt x="31" y="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3" name="Google Shape;1563;p29"/>
              <p:cNvSpPr/>
              <p:nvPr/>
            </p:nvSpPr>
            <p:spPr>
              <a:xfrm>
                <a:off x="5365875" y="4073775"/>
                <a:ext cx="625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9" extrusionOk="0">
                    <a:moveTo>
                      <a:pt x="10" y="0"/>
                    </a:moveTo>
                    <a:lnTo>
                      <a:pt x="10" y="5"/>
                    </a:lnTo>
                    <a:lnTo>
                      <a:pt x="5" y="5"/>
                    </a:lnTo>
                    <a:lnTo>
                      <a:pt x="1" y="10"/>
                    </a:lnTo>
                    <a:lnTo>
                      <a:pt x="1" y="14"/>
                    </a:lnTo>
                    <a:lnTo>
                      <a:pt x="1" y="19"/>
                    </a:lnTo>
                    <a:lnTo>
                      <a:pt x="5" y="24"/>
                    </a:lnTo>
                    <a:lnTo>
                      <a:pt x="10" y="24"/>
                    </a:lnTo>
                    <a:cubicBezTo>
                      <a:pt x="10" y="27"/>
                      <a:pt x="11" y="29"/>
                      <a:pt x="13" y="29"/>
                    </a:cubicBezTo>
                    <a:cubicBezTo>
                      <a:pt x="15" y="29"/>
                      <a:pt x="18" y="27"/>
                      <a:pt x="20" y="24"/>
                    </a:cubicBezTo>
                    <a:lnTo>
                      <a:pt x="25" y="24"/>
                    </a:lnTo>
                    <a:lnTo>
                      <a:pt x="25" y="19"/>
                    </a:lnTo>
                    <a:lnTo>
                      <a:pt x="25" y="14"/>
                    </a:lnTo>
                    <a:cubicBezTo>
                      <a:pt x="25" y="10"/>
                      <a:pt x="20" y="5"/>
                      <a:pt x="15" y="0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4" name="Google Shape;1564;p29"/>
              <p:cNvSpPr/>
              <p:nvPr/>
            </p:nvSpPr>
            <p:spPr>
              <a:xfrm>
                <a:off x="5349150" y="4062450"/>
                <a:ext cx="650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5" extrusionOk="0">
                    <a:moveTo>
                      <a:pt x="16" y="1"/>
                    </a:moveTo>
                    <a:cubicBezTo>
                      <a:pt x="11" y="1"/>
                      <a:pt x="6" y="1"/>
                      <a:pt x="0" y="5"/>
                    </a:cubicBezTo>
                    <a:lnTo>
                      <a:pt x="0" y="15"/>
                    </a:lnTo>
                    <a:lnTo>
                      <a:pt x="0" y="20"/>
                    </a:lnTo>
                    <a:lnTo>
                      <a:pt x="0" y="25"/>
                    </a:lnTo>
                    <a:lnTo>
                      <a:pt x="11" y="25"/>
                    </a:lnTo>
                    <a:cubicBezTo>
                      <a:pt x="16" y="25"/>
                      <a:pt x="21" y="25"/>
                      <a:pt x="21" y="20"/>
                    </a:cubicBezTo>
                    <a:cubicBezTo>
                      <a:pt x="25" y="20"/>
                      <a:pt x="25" y="15"/>
                      <a:pt x="25" y="10"/>
                    </a:cubicBezTo>
                    <a:lnTo>
                      <a:pt x="25" y="5"/>
                    </a:lnTo>
                    <a:lnTo>
                      <a:pt x="21" y="5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5" name="Google Shape;1565;p29"/>
              <p:cNvSpPr/>
              <p:nvPr/>
            </p:nvSpPr>
            <p:spPr>
              <a:xfrm>
                <a:off x="5347525" y="4082850"/>
                <a:ext cx="650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30" extrusionOk="0">
                    <a:moveTo>
                      <a:pt x="13" y="0"/>
                    </a:moveTo>
                    <a:cubicBezTo>
                      <a:pt x="11" y="0"/>
                      <a:pt x="8" y="1"/>
                      <a:pt x="5" y="4"/>
                    </a:cubicBezTo>
                    <a:lnTo>
                      <a:pt x="0" y="4"/>
                    </a:lnTo>
                    <a:lnTo>
                      <a:pt x="0" y="9"/>
                    </a:lnTo>
                    <a:lnTo>
                      <a:pt x="0" y="13"/>
                    </a:lnTo>
                    <a:cubicBezTo>
                      <a:pt x="0" y="23"/>
                      <a:pt x="5" y="29"/>
                      <a:pt x="11" y="29"/>
                    </a:cubicBezTo>
                    <a:lnTo>
                      <a:pt x="16" y="29"/>
                    </a:lnTo>
                    <a:lnTo>
                      <a:pt x="16" y="23"/>
                    </a:lnTo>
                    <a:lnTo>
                      <a:pt x="21" y="23"/>
                    </a:lnTo>
                    <a:cubicBezTo>
                      <a:pt x="25" y="23"/>
                      <a:pt x="25" y="18"/>
                      <a:pt x="25" y="13"/>
                    </a:cubicBezTo>
                    <a:lnTo>
                      <a:pt x="25" y="9"/>
                    </a:lnTo>
                    <a:lnTo>
                      <a:pt x="21" y="4"/>
                    </a:lnTo>
                    <a:lnTo>
                      <a:pt x="16" y="4"/>
                    </a:lnTo>
                    <a:cubicBezTo>
                      <a:pt x="16" y="1"/>
                      <a:pt x="14" y="0"/>
                      <a:pt x="13" y="0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6" name="Google Shape;1566;p29"/>
              <p:cNvSpPr/>
              <p:nvPr/>
            </p:nvSpPr>
            <p:spPr>
              <a:xfrm>
                <a:off x="5348650" y="4072725"/>
                <a:ext cx="6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7" h="27" extrusionOk="0">
                    <a:moveTo>
                      <a:pt x="10" y="1"/>
                    </a:moveTo>
                    <a:cubicBezTo>
                      <a:pt x="1" y="1"/>
                      <a:pt x="1" y="12"/>
                      <a:pt x="1" y="17"/>
                    </a:cubicBezTo>
                    <a:lnTo>
                      <a:pt x="1" y="21"/>
                    </a:lnTo>
                    <a:lnTo>
                      <a:pt x="6" y="21"/>
                    </a:lnTo>
                    <a:lnTo>
                      <a:pt x="6" y="26"/>
                    </a:lnTo>
                    <a:lnTo>
                      <a:pt x="15" y="26"/>
                    </a:lnTo>
                    <a:cubicBezTo>
                      <a:pt x="20" y="26"/>
                      <a:pt x="26" y="21"/>
                      <a:pt x="26" y="17"/>
                    </a:cubicBezTo>
                    <a:lnTo>
                      <a:pt x="26" y="12"/>
                    </a:lnTo>
                    <a:lnTo>
                      <a:pt x="26" y="6"/>
                    </a:lnTo>
                    <a:lnTo>
                      <a:pt x="20" y="6"/>
                    </a:lnTo>
                    <a:lnTo>
                      <a:pt x="20" y="1"/>
                    </a:ln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7" name="Google Shape;1567;p29"/>
              <p:cNvSpPr/>
              <p:nvPr/>
            </p:nvSpPr>
            <p:spPr>
              <a:xfrm>
                <a:off x="5359700" y="4082850"/>
                <a:ext cx="650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30" extrusionOk="0">
                    <a:moveTo>
                      <a:pt x="14" y="0"/>
                    </a:moveTo>
                    <a:cubicBezTo>
                      <a:pt x="11" y="0"/>
                      <a:pt x="9" y="1"/>
                      <a:pt x="6" y="4"/>
                    </a:cubicBezTo>
                    <a:cubicBezTo>
                      <a:pt x="0" y="4"/>
                      <a:pt x="0" y="9"/>
                      <a:pt x="0" y="13"/>
                    </a:cubicBezTo>
                    <a:cubicBezTo>
                      <a:pt x="0" y="18"/>
                      <a:pt x="6" y="23"/>
                      <a:pt x="11" y="23"/>
                    </a:cubicBezTo>
                    <a:lnTo>
                      <a:pt x="16" y="29"/>
                    </a:lnTo>
                    <a:lnTo>
                      <a:pt x="16" y="23"/>
                    </a:lnTo>
                    <a:lnTo>
                      <a:pt x="26" y="23"/>
                    </a:lnTo>
                    <a:lnTo>
                      <a:pt x="26" y="18"/>
                    </a:lnTo>
                    <a:lnTo>
                      <a:pt x="26" y="13"/>
                    </a:lnTo>
                    <a:lnTo>
                      <a:pt x="26" y="9"/>
                    </a:lnTo>
                    <a:lnTo>
                      <a:pt x="21" y="4"/>
                    </a:lnTo>
                    <a:cubicBezTo>
                      <a:pt x="18" y="1"/>
                      <a:pt x="16" y="0"/>
                      <a:pt x="14" y="0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8" name="Google Shape;1568;p29"/>
              <p:cNvSpPr/>
              <p:nvPr/>
            </p:nvSpPr>
            <p:spPr>
              <a:xfrm>
                <a:off x="5354925" y="4082750"/>
                <a:ext cx="7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7" extrusionOk="0">
                    <a:moveTo>
                      <a:pt x="16" y="0"/>
                    </a:moveTo>
                    <a:cubicBezTo>
                      <a:pt x="13" y="0"/>
                      <a:pt x="10" y="3"/>
                      <a:pt x="10" y="3"/>
                    </a:cubicBezTo>
                    <a:cubicBezTo>
                      <a:pt x="6" y="8"/>
                      <a:pt x="1" y="13"/>
                      <a:pt x="1" y="17"/>
                    </a:cubicBezTo>
                    <a:lnTo>
                      <a:pt x="6" y="17"/>
                    </a:lnTo>
                    <a:lnTo>
                      <a:pt x="6" y="22"/>
                    </a:lnTo>
                    <a:cubicBezTo>
                      <a:pt x="10" y="27"/>
                      <a:pt x="21" y="27"/>
                      <a:pt x="26" y="27"/>
                    </a:cubicBezTo>
                    <a:cubicBezTo>
                      <a:pt x="31" y="22"/>
                      <a:pt x="31" y="17"/>
                      <a:pt x="31" y="13"/>
                    </a:cubicBezTo>
                    <a:lnTo>
                      <a:pt x="31" y="8"/>
                    </a:lnTo>
                    <a:lnTo>
                      <a:pt x="26" y="3"/>
                    </a:lnTo>
                    <a:lnTo>
                      <a:pt x="21" y="3"/>
                    </a:lnTo>
                    <a:cubicBezTo>
                      <a:pt x="20" y="1"/>
                      <a:pt x="18" y="0"/>
                      <a:pt x="16" y="0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9" name="Google Shape;1569;p29"/>
              <p:cNvSpPr/>
              <p:nvPr/>
            </p:nvSpPr>
            <p:spPr>
              <a:xfrm>
                <a:off x="5347900" y="4075000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6" y="0"/>
                    </a:moveTo>
                    <a:lnTo>
                      <a:pt x="6" y="5"/>
                    </a:lnTo>
                    <a:lnTo>
                      <a:pt x="1" y="5"/>
                    </a:lnTo>
                    <a:lnTo>
                      <a:pt x="1" y="11"/>
                    </a:lnTo>
                    <a:lnTo>
                      <a:pt x="1" y="16"/>
                    </a:lnTo>
                    <a:cubicBezTo>
                      <a:pt x="1" y="21"/>
                      <a:pt x="10" y="26"/>
                      <a:pt x="15" y="26"/>
                    </a:cubicBezTo>
                    <a:cubicBezTo>
                      <a:pt x="20" y="26"/>
                      <a:pt x="31" y="21"/>
                      <a:pt x="26" y="11"/>
                    </a:cubicBezTo>
                    <a:lnTo>
                      <a:pt x="26" y="5"/>
                    </a:lnTo>
                    <a:lnTo>
                      <a:pt x="20" y="5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0" name="Google Shape;1570;p29"/>
              <p:cNvSpPr/>
              <p:nvPr/>
            </p:nvSpPr>
            <p:spPr>
              <a:xfrm>
                <a:off x="5349400" y="4087925"/>
                <a:ext cx="675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27" h="29" extrusionOk="0">
                    <a:moveTo>
                      <a:pt x="11" y="1"/>
                    </a:moveTo>
                    <a:cubicBezTo>
                      <a:pt x="6" y="1"/>
                      <a:pt x="1" y="12"/>
                      <a:pt x="1" y="17"/>
                    </a:cubicBezTo>
                    <a:lnTo>
                      <a:pt x="1" y="21"/>
                    </a:lnTo>
                    <a:lnTo>
                      <a:pt x="6" y="26"/>
                    </a:lnTo>
                    <a:lnTo>
                      <a:pt x="11" y="26"/>
                    </a:lnTo>
                    <a:cubicBezTo>
                      <a:pt x="11" y="26"/>
                      <a:pt x="13" y="28"/>
                      <a:pt x="14" y="28"/>
                    </a:cubicBezTo>
                    <a:cubicBezTo>
                      <a:pt x="15" y="28"/>
                      <a:pt x="15" y="28"/>
                      <a:pt x="15" y="26"/>
                    </a:cubicBezTo>
                    <a:lnTo>
                      <a:pt x="20" y="26"/>
                    </a:lnTo>
                    <a:lnTo>
                      <a:pt x="26" y="21"/>
                    </a:lnTo>
                    <a:lnTo>
                      <a:pt x="26" y="17"/>
                    </a:lnTo>
                    <a:cubicBezTo>
                      <a:pt x="26" y="7"/>
                      <a:pt x="20" y="1"/>
                      <a:pt x="11" y="1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1" name="Google Shape;1571;p29"/>
              <p:cNvSpPr/>
              <p:nvPr/>
            </p:nvSpPr>
            <p:spPr>
              <a:xfrm>
                <a:off x="5353050" y="4071100"/>
                <a:ext cx="6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31" extrusionOk="0">
                    <a:moveTo>
                      <a:pt x="11" y="1"/>
                    </a:moveTo>
                    <a:lnTo>
                      <a:pt x="6" y="6"/>
                    </a:lnTo>
                    <a:lnTo>
                      <a:pt x="6" y="11"/>
                    </a:lnTo>
                    <a:lnTo>
                      <a:pt x="1" y="11"/>
                    </a:lnTo>
                    <a:lnTo>
                      <a:pt x="1" y="17"/>
                    </a:lnTo>
                    <a:cubicBezTo>
                      <a:pt x="6" y="26"/>
                      <a:pt x="11" y="26"/>
                      <a:pt x="11" y="31"/>
                    </a:cubicBezTo>
                    <a:lnTo>
                      <a:pt x="15" y="31"/>
                    </a:lnTo>
                    <a:lnTo>
                      <a:pt x="20" y="26"/>
                    </a:lnTo>
                    <a:lnTo>
                      <a:pt x="25" y="26"/>
                    </a:lnTo>
                    <a:lnTo>
                      <a:pt x="25" y="21"/>
                    </a:lnTo>
                    <a:lnTo>
                      <a:pt x="25" y="17"/>
                    </a:lnTo>
                    <a:cubicBezTo>
                      <a:pt x="25" y="6"/>
                      <a:pt x="20" y="1"/>
                      <a:pt x="15" y="1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2" name="Google Shape;1572;p29"/>
              <p:cNvSpPr/>
              <p:nvPr/>
            </p:nvSpPr>
            <p:spPr>
              <a:xfrm>
                <a:off x="5352425" y="4066225"/>
                <a:ext cx="775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5" extrusionOk="0">
                    <a:moveTo>
                      <a:pt x="5" y="0"/>
                    </a:moveTo>
                    <a:lnTo>
                      <a:pt x="5" y="5"/>
                    </a:lnTo>
                    <a:lnTo>
                      <a:pt x="1" y="5"/>
                    </a:lnTo>
                    <a:lnTo>
                      <a:pt x="1" y="10"/>
                    </a:lnTo>
                    <a:cubicBezTo>
                      <a:pt x="1" y="15"/>
                      <a:pt x="1" y="20"/>
                      <a:pt x="5" y="20"/>
                    </a:cubicBezTo>
                    <a:cubicBezTo>
                      <a:pt x="10" y="20"/>
                      <a:pt x="10" y="25"/>
                      <a:pt x="15" y="25"/>
                    </a:cubicBezTo>
                    <a:cubicBezTo>
                      <a:pt x="20" y="20"/>
                      <a:pt x="31" y="15"/>
                      <a:pt x="26" y="5"/>
                    </a:cubicBez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3" name="Google Shape;1573;p29"/>
              <p:cNvSpPr/>
              <p:nvPr/>
            </p:nvSpPr>
            <p:spPr>
              <a:xfrm>
                <a:off x="5347625" y="4070475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7" y="1"/>
                    </a:moveTo>
                    <a:lnTo>
                      <a:pt x="7" y="5"/>
                    </a:lnTo>
                    <a:cubicBezTo>
                      <a:pt x="1" y="5"/>
                      <a:pt x="1" y="11"/>
                      <a:pt x="1" y="11"/>
                    </a:cubicBezTo>
                    <a:lnTo>
                      <a:pt x="1" y="16"/>
                    </a:lnTo>
                    <a:lnTo>
                      <a:pt x="1" y="21"/>
                    </a:lnTo>
                    <a:lnTo>
                      <a:pt x="7" y="26"/>
                    </a:lnTo>
                    <a:lnTo>
                      <a:pt x="17" y="26"/>
                    </a:lnTo>
                    <a:cubicBezTo>
                      <a:pt x="26" y="26"/>
                      <a:pt x="31" y="21"/>
                      <a:pt x="26" y="11"/>
                    </a:cubicBezTo>
                    <a:lnTo>
                      <a:pt x="26" y="5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4" name="Google Shape;1574;p29"/>
              <p:cNvSpPr/>
              <p:nvPr/>
            </p:nvSpPr>
            <p:spPr>
              <a:xfrm>
                <a:off x="5358450" y="4074250"/>
                <a:ext cx="6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7" h="26" extrusionOk="0">
                    <a:moveTo>
                      <a:pt x="6" y="0"/>
                    </a:moveTo>
                    <a:lnTo>
                      <a:pt x="1" y="5"/>
                    </a:lnTo>
                    <a:lnTo>
                      <a:pt x="1" y="11"/>
                    </a:lnTo>
                    <a:lnTo>
                      <a:pt x="1" y="16"/>
                    </a:lnTo>
                    <a:cubicBezTo>
                      <a:pt x="1" y="21"/>
                      <a:pt x="1" y="21"/>
                      <a:pt x="6" y="26"/>
                    </a:cubicBezTo>
                    <a:lnTo>
                      <a:pt x="20" y="26"/>
                    </a:lnTo>
                    <a:lnTo>
                      <a:pt x="20" y="21"/>
                    </a:lnTo>
                    <a:lnTo>
                      <a:pt x="26" y="21"/>
                    </a:lnTo>
                    <a:lnTo>
                      <a:pt x="26" y="16"/>
                    </a:lnTo>
                    <a:lnTo>
                      <a:pt x="26" y="11"/>
                    </a:lnTo>
                    <a:lnTo>
                      <a:pt x="26" y="5"/>
                    </a:lnTo>
                    <a:lnTo>
                      <a:pt x="20" y="5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5" name="Google Shape;1575;p29"/>
              <p:cNvSpPr/>
              <p:nvPr/>
            </p:nvSpPr>
            <p:spPr>
              <a:xfrm>
                <a:off x="5345875" y="4071975"/>
                <a:ext cx="80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32" h="27" extrusionOk="0">
                    <a:moveTo>
                      <a:pt x="11" y="1"/>
                    </a:moveTo>
                    <a:cubicBezTo>
                      <a:pt x="6" y="1"/>
                      <a:pt x="6" y="1"/>
                      <a:pt x="6" y="6"/>
                    </a:cubicBezTo>
                    <a:lnTo>
                      <a:pt x="1" y="6"/>
                    </a:lnTo>
                    <a:lnTo>
                      <a:pt x="1" y="12"/>
                    </a:lnTo>
                    <a:lnTo>
                      <a:pt x="1" y="17"/>
                    </a:lnTo>
                    <a:lnTo>
                      <a:pt x="1" y="21"/>
                    </a:lnTo>
                    <a:lnTo>
                      <a:pt x="6" y="21"/>
                    </a:lnTo>
                    <a:lnTo>
                      <a:pt x="11" y="26"/>
                    </a:lnTo>
                    <a:cubicBezTo>
                      <a:pt x="11" y="26"/>
                      <a:pt x="21" y="26"/>
                      <a:pt x="26" y="21"/>
                    </a:cubicBezTo>
                    <a:lnTo>
                      <a:pt x="26" y="17"/>
                    </a:lnTo>
                    <a:lnTo>
                      <a:pt x="31" y="17"/>
                    </a:lnTo>
                    <a:lnTo>
                      <a:pt x="31" y="12"/>
                    </a:lnTo>
                    <a:lnTo>
                      <a:pt x="26" y="12"/>
                    </a:lnTo>
                    <a:lnTo>
                      <a:pt x="26" y="6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6" name="Google Shape;1576;p29"/>
              <p:cNvSpPr/>
              <p:nvPr/>
            </p:nvSpPr>
            <p:spPr>
              <a:xfrm>
                <a:off x="5356450" y="4063050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16" y="1"/>
                    </a:moveTo>
                    <a:lnTo>
                      <a:pt x="16" y="7"/>
                    </a:lnTo>
                    <a:lnTo>
                      <a:pt x="10" y="7"/>
                    </a:lnTo>
                    <a:cubicBezTo>
                      <a:pt x="5" y="7"/>
                      <a:pt x="0" y="12"/>
                      <a:pt x="0" y="16"/>
                    </a:cubicBezTo>
                    <a:lnTo>
                      <a:pt x="5" y="21"/>
                    </a:lnTo>
                    <a:lnTo>
                      <a:pt x="5" y="26"/>
                    </a:lnTo>
                    <a:lnTo>
                      <a:pt x="10" y="26"/>
                    </a:lnTo>
                    <a:cubicBezTo>
                      <a:pt x="10" y="26"/>
                      <a:pt x="10" y="31"/>
                      <a:pt x="16" y="31"/>
                    </a:cubicBezTo>
                    <a:lnTo>
                      <a:pt x="21" y="31"/>
                    </a:lnTo>
                    <a:lnTo>
                      <a:pt x="25" y="26"/>
                    </a:lnTo>
                    <a:lnTo>
                      <a:pt x="25" y="21"/>
                    </a:lnTo>
                    <a:cubicBezTo>
                      <a:pt x="30" y="21"/>
                      <a:pt x="30" y="16"/>
                      <a:pt x="30" y="12"/>
                    </a:cubicBezTo>
                    <a:cubicBezTo>
                      <a:pt x="30" y="7"/>
                      <a:pt x="25" y="1"/>
                      <a:pt x="16" y="1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7" name="Google Shape;1577;p29"/>
              <p:cNvSpPr/>
              <p:nvPr/>
            </p:nvSpPr>
            <p:spPr>
              <a:xfrm>
                <a:off x="5351925" y="4069850"/>
                <a:ext cx="650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30" extrusionOk="0">
                    <a:moveTo>
                      <a:pt x="5" y="0"/>
                    </a:moveTo>
                    <a:lnTo>
                      <a:pt x="5" y="6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16"/>
                    </a:lnTo>
                    <a:lnTo>
                      <a:pt x="0" y="21"/>
                    </a:lnTo>
                    <a:lnTo>
                      <a:pt x="0" y="26"/>
                    </a:lnTo>
                    <a:lnTo>
                      <a:pt x="5" y="26"/>
                    </a:lnTo>
                    <a:cubicBezTo>
                      <a:pt x="5" y="28"/>
                      <a:pt x="6" y="29"/>
                      <a:pt x="8" y="29"/>
                    </a:cubicBezTo>
                    <a:cubicBezTo>
                      <a:pt x="10" y="29"/>
                      <a:pt x="13" y="28"/>
                      <a:pt x="16" y="26"/>
                    </a:cubicBezTo>
                    <a:lnTo>
                      <a:pt x="21" y="26"/>
                    </a:lnTo>
                    <a:lnTo>
                      <a:pt x="25" y="21"/>
                    </a:lnTo>
                    <a:lnTo>
                      <a:pt x="25" y="16"/>
                    </a:lnTo>
                    <a:cubicBezTo>
                      <a:pt x="25" y="6"/>
                      <a:pt x="16" y="0"/>
                      <a:pt x="10" y="0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8" name="Google Shape;1578;p29"/>
              <p:cNvSpPr/>
              <p:nvPr/>
            </p:nvSpPr>
            <p:spPr>
              <a:xfrm>
                <a:off x="5356550" y="4068975"/>
                <a:ext cx="6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7" h="26" extrusionOk="0">
                    <a:moveTo>
                      <a:pt x="6" y="0"/>
                    </a:moveTo>
                    <a:lnTo>
                      <a:pt x="6" y="5"/>
                    </a:lnTo>
                    <a:lnTo>
                      <a:pt x="1" y="5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6" y="21"/>
                    </a:lnTo>
                    <a:lnTo>
                      <a:pt x="6" y="26"/>
                    </a:lnTo>
                    <a:lnTo>
                      <a:pt x="17" y="26"/>
                    </a:lnTo>
                    <a:lnTo>
                      <a:pt x="21" y="21"/>
                    </a:lnTo>
                    <a:lnTo>
                      <a:pt x="26" y="21"/>
                    </a:lnTo>
                    <a:lnTo>
                      <a:pt x="26" y="16"/>
                    </a:lnTo>
                    <a:lnTo>
                      <a:pt x="26" y="11"/>
                    </a:lnTo>
                    <a:lnTo>
                      <a:pt x="26" y="5"/>
                    </a:lnTo>
                    <a:lnTo>
                      <a:pt x="21" y="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9" name="Google Shape;1579;p29"/>
              <p:cNvSpPr/>
              <p:nvPr/>
            </p:nvSpPr>
            <p:spPr>
              <a:xfrm>
                <a:off x="5359100" y="4085550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15" y="1"/>
                    </a:moveTo>
                    <a:cubicBezTo>
                      <a:pt x="10" y="1"/>
                      <a:pt x="10" y="1"/>
                      <a:pt x="5" y="5"/>
                    </a:cubicBezTo>
                    <a:cubicBezTo>
                      <a:pt x="5" y="12"/>
                      <a:pt x="0" y="12"/>
                      <a:pt x="0" y="16"/>
                    </a:cubicBezTo>
                    <a:lnTo>
                      <a:pt x="5" y="21"/>
                    </a:lnTo>
                    <a:lnTo>
                      <a:pt x="5" y="26"/>
                    </a:lnTo>
                    <a:lnTo>
                      <a:pt x="15" y="26"/>
                    </a:lnTo>
                    <a:cubicBezTo>
                      <a:pt x="24" y="26"/>
                      <a:pt x="30" y="21"/>
                      <a:pt x="30" y="12"/>
                    </a:cubicBezTo>
                    <a:lnTo>
                      <a:pt x="24" y="5"/>
                    </a:lnTo>
                    <a:lnTo>
                      <a:pt x="20" y="1"/>
                    </a:ln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0" name="Google Shape;1580;p29"/>
              <p:cNvSpPr/>
              <p:nvPr/>
            </p:nvSpPr>
            <p:spPr>
              <a:xfrm>
                <a:off x="5358950" y="4093850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21" y="0"/>
                    </a:moveTo>
                    <a:cubicBezTo>
                      <a:pt x="16" y="0"/>
                      <a:pt x="11" y="0"/>
                      <a:pt x="6" y="5"/>
                    </a:cubicBezTo>
                    <a:cubicBezTo>
                      <a:pt x="6" y="11"/>
                      <a:pt x="0" y="16"/>
                      <a:pt x="6" y="16"/>
                    </a:cubicBezTo>
                    <a:lnTo>
                      <a:pt x="6" y="26"/>
                    </a:lnTo>
                    <a:lnTo>
                      <a:pt x="11" y="26"/>
                    </a:lnTo>
                    <a:lnTo>
                      <a:pt x="16" y="31"/>
                    </a:lnTo>
                    <a:cubicBezTo>
                      <a:pt x="21" y="31"/>
                      <a:pt x="26" y="26"/>
                      <a:pt x="30" y="26"/>
                    </a:cubicBezTo>
                    <a:lnTo>
                      <a:pt x="30" y="11"/>
                    </a:lnTo>
                    <a:lnTo>
                      <a:pt x="30" y="5"/>
                    </a:lnTo>
                    <a:lnTo>
                      <a:pt x="26" y="5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1" name="Google Shape;1581;p29"/>
              <p:cNvSpPr/>
              <p:nvPr/>
            </p:nvSpPr>
            <p:spPr>
              <a:xfrm>
                <a:off x="5354425" y="4087175"/>
                <a:ext cx="6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31" extrusionOk="0">
                    <a:moveTo>
                      <a:pt x="11" y="1"/>
                    </a:moveTo>
                    <a:cubicBezTo>
                      <a:pt x="6" y="1"/>
                      <a:pt x="0" y="7"/>
                      <a:pt x="0" y="16"/>
                    </a:cubicBezTo>
                    <a:lnTo>
                      <a:pt x="0" y="21"/>
                    </a:lnTo>
                    <a:lnTo>
                      <a:pt x="0" y="26"/>
                    </a:lnTo>
                    <a:lnTo>
                      <a:pt x="6" y="26"/>
                    </a:lnTo>
                    <a:lnTo>
                      <a:pt x="11" y="31"/>
                    </a:lnTo>
                    <a:cubicBezTo>
                      <a:pt x="16" y="31"/>
                      <a:pt x="26" y="26"/>
                      <a:pt x="26" y="16"/>
                    </a:cubicBezTo>
                    <a:lnTo>
                      <a:pt x="26" y="12"/>
                    </a:lnTo>
                    <a:lnTo>
                      <a:pt x="21" y="7"/>
                    </a:lnTo>
                    <a:lnTo>
                      <a:pt x="16" y="1"/>
                    </a:ln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2" name="Google Shape;1582;p29"/>
              <p:cNvSpPr/>
              <p:nvPr/>
            </p:nvSpPr>
            <p:spPr>
              <a:xfrm>
                <a:off x="5357950" y="4083175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10" y="0"/>
                    </a:moveTo>
                    <a:lnTo>
                      <a:pt x="5" y="5"/>
                    </a:lnTo>
                    <a:lnTo>
                      <a:pt x="5" y="10"/>
                    </a:lnTo>
                    <a:lnTo>
                      <a:pt x="0" y="10"/>
                    </a:lnTo>
                    <a:lnTo>
                      <a:pt x="0" y="16"/>
                    </a:lnTo>
                    <a:cubicBezTo>
                      <a:pt x="0" y="21"/>
                      <a:pt x="5" y="21"/>
                      <a:pt x="10" y="26"/>
                    </a:cubicBezTo>
                    <a:lnTo>
                      <a:pt x="16" y="26"/>
                    </a:lnTo>
                    <a:cubicBezTo>
                      <a:pt x="26" y="26"/>
                      <a:pt x="31" y="16"/>
                      <a:pt x="31" y="10"/>
                    </a:cubicBezTo>
                    <a:lnTo>
                      <a:pt x="26" y="5"/>
                    </a:lnTo>
                    <a:cubicBezTo>
                      <a:pt x="21" y="5"/>
                      <a:pt x="21" y="0"/>
                      <a:pt x="21" y="0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3" name="Google Shape;1583;p29"/>
              <p:cNvSpPr/>
              <p:nvPr/>
            </p:nvSpPr>
            <p:spPr>
              <a:xfrm>
                <a:off x="5352300" y="4083925"/>
                <a:ext cx="62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26" extrusionOk="0">
                    <a:moveTo>
                      <a:pt x="6" y="1"/>
                    </a:moveTo>
                    <a:lnTo>
                      <a:pt x="6" y="5"/>
                    </a:lnTo>
                    <a:lnTo>
                      <a:pt x="1" y="5"/>
                    </a:lnTo>
                    <a:lnTo>
                      <a:pt x="1" y="10"/>
                    </a:lnTo>
                    <a:cubicBezTo>
                      <a:pt x="1" y="21"/>
                      <a:pt x="6" y="26"/>
                      <a:pt x="10" y="26"/>
                    </a:cubicBezTo>
                    <a:lnTo>
                      <a:pt x="15" y="26"/>
                    </a:lnTo>
                    <a:lnTo>
                      <a:pt x="20" y="21"/>
                    </a:lnTo>
                    <a:cubicBezTo>
                      <a:pt x="25" y="21"/>
                      <a:pt x="25" y="16"/>
                      <a:pt x="25" y="16"/>
                    </a:cubicBezTo>
                    <a:lnTo>
                      <a:pt x="25" y="10"/>
                    </a:lnTo>
                    <a:lnTo>
                      <a:pt x="25" y="5"/>
                    </a:lnTo>
                    <a:lnTo>
                      <a:pt x="20" y="1"/>
                    </a:ln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4" name="Google Shape;1584;p29"/>
              <p:cNvSpPr/>
              <p:nvPr/>
            </p:nvSpPr>
            <p:spPr>
              <a:xfrm>
                <a:off x="5356550" y="4083050"/>
                <a:ext cx="675" cy="1025"/>
              </a:xfrm>
              <a:custGeom>
                <a:avLst/>
                <a:gdLst/>
                <a:ahLst/>
                <a:cxnLst/>
                <a:rect l="l" t="t" r="r" b="b"/>
                <a:pathLst>
                  <a:path w="27" h="41" extrusionOk="0">
                    <a:moveTo>
                      <a:pt x="6" y="1"/>
                    </a:moveTo>
                    <a:lnTo>
                      <a:pt x="6" y="5"/>
                    </a:lnTo>
                    <a:lnTo>
                      <a:pt x="1" y="5"/>
                    </a:lnTo>
                    <a:lnTo>
                      <a:pt x="1" y="10"/>
                    </a:lnTo>
                    <a:lnTo>
                      <a:pt x="1" y="15"/>
                    </a:lnTo>
                    <a:lnTo>
                      <a:pt x="6" y="21"/>
                    </a:lnTo>
                    <a:lnTo>
                      <a:pt x="1" y="21"/>
                    </a:lnTo>
                    <a:lnTo>
                      <a:pt x="1" y="26"/>
                    </a:lnTo>
                    <a:cubicBezTo>
                      <a:pt x="1" y="36"/>
                      <a:pt x="12" y="40"/>
                      <a:pt x="17" y="40"/>
                    </a:cubicBezTo>
                    <a:cubicBezTo>
                      <a:pt x="17" y="36"/>
                      <a:pt x="21" y="36"/>
                      <a:pt x="21" y="36"/>
                    </a:cubicBezTo>
                    <a:cubicBezTo>
                      <a:pt x="26" y="36"/>
                      <a:pt x="26" y="31"/>
                      <a:pt x="26" y="31"/>
                    </a:cubicBezTo>
                    <a:lnTo>
                      <a:pt x="26" y="26"/>
                    </a:lnTo>
                    <a:lnTo>
                      <a:pt x="26" y="21"/>
                    </a:lnTo>
                    <a:lnTo>
                      <a:pt x="26" y="15"/>
                    </a:lnTo>
                    <a:lnTo>
                      <a:pt x="26" y="10"/>
                    </a:lnTo>
                    <a:cubicBezTo>
                      <a:pt x="26" y="5"/>
                      <a:pt x="26" y="5"/>
                      <a:pt x="21" y="1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5" name="Google Shape;1585;p29"/>
              <p:cNvSpPr/>
              <p:nvPr/>
            </p:nvSpPr>
            <p:spPr>
              <a:xfrm>
                <a:off x="5361600" y="4079050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10" y="0"/>
                    </a:moveTo>
                    <a:lnTo>
                      <a:pt x="10" y="5"/>
                    </a:lnTo>
                    <a:cubicBezTo>
                      <a:pt x="5" y="10"/>
                      <a:pt x="0" y="15"/>
                      <a:pt x="0" y="19"/>
                    </a:cubicBezTo>
                    <a:lnTo>
                      <a:pt x="5" y="19"/>
                    </a:lnTo>
                    <a:lnTo>
                      <a:pt x="5" y="24"/>
                    </a:lnTo>
                    <a:lnTo>
                      <a:pt x="10" y="24"/>
                    </a:lnTo>
                    <a:lnTo>
                      <a:pt x="10" y="30"/>
                    </a:lnTo>
                    <a:cubicBezTo>
                      <a:pt x="15" y="30"/>
                      <a:pt x="21" y="24"/>
                      <a:pt x="26" y="24"/>
                    </a:cubicBezTo>
                    <a:cubicBezTo>
                      <a:pt x="26" y="19"/>
                      <a:pt x="30" y="15"/>
                      <a:pt x="30" y="10"/>
                    </a:cubicBezTo>
                    <a:cubicBezTo>
                      <a:pt x="26" y="5"/>
                      <a:pt x="21" y="0"/>
                      <a:pt x="15" y="0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6" name="Google Shape;1586;p29"/>
              <p:cNvSpPr/>
              <p:nvPr/>
            </p:nvSpPr>
            <p:spPr>
              <a:xfrm>
                <a:off x="5357200" y="4083675"/>
                <a:ext cx="65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7" extrusionOk="0">
                    <a:moveTo>
                      <a:pt x="5" y="1"/>
                    </a:moveTo>
                    <a:lnTo>
                      <a:pt x="5" y="6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0"/>
                    </a:lnTo>
                    <a:lnTo>
                      <a:pt x="5" y="20"/>
                    </a:lnTo>
                    <a:lnTo>
                      <a:pt x="5" y="26"/>
                    </a:lnTo>
                    <a:lnTo>
                      <a:pt x="21" y="26"/>
                    </a:lnTo>
                    <a:cubicBezTo>
                      <a:pt x="26" y="20"/>
                      <a:pt x="26" y="15"/>
                      <a:pt x="26" y="15"/>
                    </a:cubicBezTo>
                    <a:lnTo>
                      <a:pt x="26" y="11"/>
                    </a:lnTo>
                    <a:lnTo>
                      <a:pt x="26" y="6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7" name="Google Shape;1587;p29"/>
              <p:cNvSpPr/>
              <p:nvPr/>
            </p:nvSpPr>
            <p:spPr>
              <a:xfrm>
                <a:off x="5354800" y="4090825"/>
                <a:ext cx="6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7" h="31" extrusionOk="0">
                    <a:moveTo>
                      <a:pt x="11" y="1"/>
                    </a:moveTo>
                    <a:cubicBezTo>
                      <a:pt x="6" y="1"/>
                      <a:pt x="1" y="1"/>
                      <a:pt x="1" y="6"/>
                    </a:cubicBezTo>
                    <a:lnTo>
                      <a:pt x="1" y="12"/>
                    </a:lnTo>
                    <a:lnTo>
                      <a:pt x="1" y="16"/>
                    </a:lnTo>
                    <a:lnTo>
                      <a:pt x="1" y="21"/>
                    </a:lnTo>
                    <a:lnTo>
                      <a:pt x="6" y="21"/>
                    </a:lnTo>
                    <a:lnTo>
                      <a:pt x="6" y="26"/>
                    </a:lnTo>
                    <a:lnTo>
                      <a:pt x="11" y="26"/>
                    </a:lnTo>
                    <a:lnTo>
                      <a:pt x="15" y="31"/>
                    </a:lnTo>
                    <a:cubicBezTo>
                      <a:pt x="26" y="26"/>
                      <a:pt x="26" y="21"/>
                      <a:pt x="26" y="16"/>
                    </a:cubicBezTo>
                    <a:lnTo>
                      <a:pt x="26" y="12"/>
                    </a:lnTo>
                    <a:lnTo>
                      <a:pt x="26" y="6"/>
                    </a:lnTo>
                    <a:cubicBezTo>
                      <a:pt x="21" y="1"/>
                      <a:pt x="15" y="1"/>
                      <a:pt x="11" y="1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8" name="Google Shape;1588;p29"/>
              <p:cNvSpPr/>
              <p:nvPr/>
            </p:nvSpPr>
            <p:spPr>
              <a:xfrm>
                <a:off x="5352800" y="4087050"/>
                <a:ext cx="65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7" extrusionOk="0">
                    <a:moveTo>
                      <a:pt x="5" y="1"/>
                    </a:moveTo>
                    <a:lnTo>
                      <a:pt x="0" y="6"/>
                    </a:lnTo>
                    <a:lnTo>
                      <a:pt x="0" y="12"/>
                    </a:lnTo>
                    <a:lnTo>
                      <a:pt x="0" y="17"/>
                    </a:lnTo>
                    <a:cubicBezTo>
                      <a:pt x="0" y="21"/>
                      <a:pt x="0" y="21"/>
                      <a:pt x="5" y="26"/>
                    </a:cubicBezTo>
                    <a:lnTo>
                      <a:pt x="16" y="26"/>
                    </a:lnTo>
                    <a:lnTo>
                      <a:pt x="21" y="21"/>
                    </a:lnTo>
                    <a:cubicBezTo>
                      <a:pt x="25" y="17"/>
                      <a:pt x="25" y="12"/>
                      <a:pt x="25" y="12"/>
                    </a:cubicBezTo>
                    <a:lnTo>
                      <a:pt x="25" y="6"/>
                    </a:lnTo>
                    <a:lnTo>
                      <a:pt x="21" y="6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9" name="Google Shape;1589;p29"/>
              <p:cNvSpPr/>
              <p:nvPr/>
            </p:nvSpPr>
            <p:spPr>
              <a:xfrm>
                <a:off x="5362600" y="4085550"/>
                <a:ext cx="775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9" extrusionOk="0">
                    <a:moveTo>
                      <a:pt x="11" y="1"/>
                    </a:moveTo>
                    <a:lnTo>
                      <a:pt x="11" y="5"/>
                    </a:lnTo>
                    <a:lnTo>
                      <a:pt x="5" y="5"/>
                    </a:lnTo>
                    <a:lnTo>
                      <a:pt x="5" y="12"/>
                    </a:lnTo>
                    <a:lnTo>
                      <a:pt x="0" y="12"/>
                    </a:lnTo>
                    <a:lnTo>
                      <a:pt x="0" y="16"/>
                    </a:lnTo>
                    <a:cubicBezTo>
                      <a:pt x="0" y="21"/>
                      <a:pt x="5" y="21"/>
                      <a:pt x="11" y="26"/>
                    </a:cubicBezTo>
                    <a:cubicBezTo>
                      <a:pt x="11" y="26"/>
                      <a:pt x="13" y="28"/>
                      <a:pt x="16" y="28"/>
                    </a:cubicBezTo>
                    <a:cubicBezTo>
                      <a:pt x="17" y="28"/>
                      <a:pt x="19" y="28"/>
                      <a:pt x="21" y="26"/>
                    </a:cubicBezTo>
                    <a:lnTo>
                      <a:pt x="25" y="26"/>
                    </a:lnTo>
                    <a:lnTo>
                      <a:pt x="25" y="21"/>
                    </a:lnTo>
                    <a:lnTo>
                      <a:pt x="30" y="16"/>
                    </a:lnTo>
                    <a:lnTo>
                      <a:pt x="30" y="12"/>
                    </a:lnTo>
                    <a:cubicBezTo>
                      <a:pt x="25" y="5"/>
                      <a:pt x="25" y="1"/>
                      <a:pt x="16" y="1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0" name="Google Shape;1590;p29"/>
              <p:cNvSpPr/>
              <p:nvPr/>
            </p:nvSpPr>
            <p:spPr>
              <a:xfrm>
                <a:off x="5356075" y="4085850"/>
                <a:ext cx="625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30" extrusionOk="0">
                    <a:moveTo>
                      <a:pt x="13" y="1"/>
                    </a:moveTo>
                    <a:cubicBezTo>
                      <a:pt x="11" y="1"/>
                      <a:pt x="10" y="2"/>
                      <a:pt x="10" y="4"/>
                    </a:cubicBezTo>
                    <a:lnTo>
                      <a:pt x="5" y="4"/>
                    </a:lnTo>
                    <a:lnTo>
                      <a:pt x="1" y="9"/>
                    </a:lnTo>
                    <a:lnTo>
                      <a:pt x="1" y="19"/>
                    </a:lnTo>
                    <a:lnTo>
                      <a:pt x="1" y="24"/>
                    </a:lnTo>
                    <a:lnTo>
                      <a:pt x="5" y="24"/>
                    </a:lnTo>
                    <a:lnTo>
                      <a:pt x="5" y="30"/>
                    </a:lnTo>
                    <a:lnTo>
                      <a:pt x="10" y="30"/>
                    </a:lnTo>
                    <a:cubicBezTo>
                      <a:pt x="20" y="30"/>
                      <a:pt x="20" y="24"/>
                      <a:pt x="25" y="24"/>
                    </a:cubicBezTo>
                    <a:lnTo>
                      <a:pt x="25" y="14"/>
                    </a:lnTo>
                    <a:lnTo>
                      <a:pt x="25" y="9"/>
                    </a:lnTo>
                    <a:lnTo>
                      <a:pt x="25" y="4"/>
                    </a:lnTo>
                    <a:lnTo>
                      <a:pt x="20" y="4"/>
                    </a:lnTo>
                    <a:cubicBezTo>
                      <a:pt x="17" y="2"/>
                      <a:pt x="15" y="1"/>
                      <a:pt x="13" y="1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1" name="Google Shape;1591;p29"/>
              <p:cNvSpPr/>
              <p:nvPr/>
            </p:nvSpPr>
            <p:spPr>
              <a:xfrm>
                <a:off x="5356825" y="4088700"/>
                <a:ext cx="62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26" extrusionOk="0">
                    <a:moveTo>
                      <a:pt x="6" y="0"/>
                    </a:moveTo>
                    <a:lnTo>
                      <a:pt x="6" y="6"/>
                    </a:lnTo>
                    <a:cubicBezTo>
                      <a:pt x="1" y="6"/>
                      <a:pt x="1" y="11"/>
                      <a:pt x="1" y="16"/>
                    </a:cubicBezTo>
                    <a:cubicBezTo>
                      <a:pt x="1" y="21"/>
                      <a:pt x="6" y="21"/>
                      <a:pt x="10" y="25"/>
                    </a:cubicBezTo>
                    <a:lnTo>
                      <a:pt x="20" y="25"/>
                    </a:lnTo>
                    <a:lnTo>
                      <a:pt x="20" y="21"/>
                    </a:lnTo>
                    <a:lnTo>
                      <a:pt x="25" y="21"/>
                    </a:lnTo>
                    <a:lnTo>
                      <a:pt x="25" y="16"/>
                    </a:lnTo>
                    <a:lnTo>
                      <a:pt x="25" y="11"/>
                    </a:lnTo>
                    <a:cubicBezTo>
                      <a:pt x="25" y="6"/>
                      <a:pt x="20" y="0"/>
                      <a:pt x="15" y="0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2" name="Google Shape;1592;p29"/>
              <p:cNvSpPr/>
              <p:nvPr/>
            </p:nvSpPr>
            <p:spPr>
              <a:xfrm>
                <a:off x="5359850" y="4080150"/>
                <a:ext cx="7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7" extrusionOk="0">
                    <a:moveTo>
                      <a:pt x="15" y="1"/>
                    </a:moveTo>
                    <a:cubicBezTo>
                      <a:pt x="10" y="1"/>
                      <a:pt x="5" y="1"/>
                      <a:pt x="5" y="6"/>
                    </a:cubicBezTo>
                    <a:lnTo>
                      <a:pt x="0" y="6"/>
                    </a:lnTo>
                    <a:lnTo>
                      <a:pt x="0" y="10"/>
                    </a:lnTo>
                    <a:cubicBezTo>
                      <a:pt x="0" y="16"/>
                      <a:pt x="0" y="21"/>
                      <a:pt x="5" y="21"/>
                    </a:cubicBezTo>
                    <a:cubicBezTo>
                      <a:pt x="5" y="26"/>
                      <a:pt x="10" y="26"/>
                      <a:pt x="15" y="26"/>
                    </a:cubicBezTo>
                    <a:lnTo>
                      <a:pt x="24" y="26"/>
                    </a:lnTo>
                    <a:lnTo>
                      <a:pt x="24" y="21"/>
                    </a:lnTo>
                    <a:lnTo>
                      <a:pt x="31" y="21"/>
                    </a:lnTo>
                    <a:lnTo>
                      <a:pt x="31" y="10"/>
                    </a:lnTo>
                    <a:lnTo>
                      <a:pt x="31" y="6"/>
                    </a:lnTo>
                    <a:lnTo>
                      <a:pt x="24" y="6"/>
                    </a:ln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3" name="Google Shape;1593;p29"/>
              <p:cNvSpPr/>
              <p:nvPr/>
            </p:nvSpPr>
            <p:spPr>
              <a:xfrm>
                <a:off x="5356450" y="4080800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5" y="0"/>
                    </a:moveTo>
                    <a:lnTo>
                      <a:pt x="5" y="5"/>
                    </a:lnTo>
                    <a:cubicBezTo>
                      <a:pt x="0" y="10"/>
                      <a:pt x="0" y="10"/>
                      <a:pt x="0" y="15"/>
                    </a:cubicBezTo>
                    <a:cubicBezTo>
                      <a:pt x="5" y="21"/>
                      <a:pt x="5" y="25"/>
                      <a:pt x="10" y="25"/>
                    </a:cubicBezTo>
                    <a:cubicBezTo>
                      <a:pt x="16" y="25"/>
                      <a:pt x="21" y="25"/>
                      <a:pt x="25" y="21"/>
                    </a:cubicBezTo>
                    <a:lnTo>
                      <a:pt x="30" y="21"/>
                    </a:lnTo>
                    <a:lnTo>
                      <a:pt x="30" y="15"/>
                    </a:lnTo>
                    <a:lnTo>
                      <a:pt x="30" y="10"/>
                    </a:lnTo>
                    <a:cubicBezTo>
                      <a:pt x="30" y="5"/>
                      <a:pt x="25" y="5"/>
                      <a:pt x="25" y="0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4" name="Google Shape;1594;p29"/>
              <p:cNvSpPr/>
              <p:nvPr/>
            </p:nvSpPr>
            <p:spPr>
              <a:xfrm>
                <a:off x="5353925" y="4080900"/>
                <a:ext cx="800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32" h="30" extrusionOk="0">
                    <a:moveTo>
                      <a:pt x="15" y="1"/>
                    </a:moveTo>
                    <a:cubicBezTo>
                      <a:pt x="11" y="1"/>
                      <a:pt x="6" y="6"/>
                      <a:pt x="6" y="6"/>
                    </a:cubicBezTo>
                    <a:cubicBezTo>
                      <a:pt x="1" y="11"/>
                      <a:pt x="1" y="17"/>
                      <a:pt x="1" y="17"/>
                    </a:cubicBezTo>
                    <a:cubicBezTo>
                      <a:pt x="1" y="21"/>
                      <a:pt x="6" y="26"/>
                      <a:pt x="6" y="26"/>
                    </a:cubicBezTo>
                    <a:cubicBezTo>
                      <a:pt x="8" y="29"/>
                      <a:pt x="11" y="30"/>
                      <a:pt x="13" y="30"/>
                    </a:cubicBezTo>
                    <a:cubicBezTo>
                      <a:pt x="15" y="30"/>
                      <a:pt x="18" y="29"/>
                      <a:pt x="20" y="26"/>
                    </a:cubicBezTo>
                    <a:lnTo>
                      <a:pt x="26" y="26"/>
                    </a:lnTo>
                    <a:lnTo>
                      <a:pt x="26" y="21"/>
                    </a:lnTo>
                    <a:cubicBezTo>
                      <a:pt x="26" y="21"/>
                      <a:pt x="31" y="21"/>
                      <a:pt x="26" y="17"/>
                    </a:cubicBezTo>
                    <a:lnTo>
                      <a:pt x="26" y="6"/>
                    </a:lnTo>
                    <a:lnTo>
                      <a:pt x="20" y="6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5" name="Google Shape;1595;p29"/>
              <p:cNvSpPr/>
              <p:nvPr/>
            </p:nvSpPr>
            <p:spPr>
              <a:xfrm>
                <a:off x="5349775" y="4084050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5" y="0"/>
                    </a:moveTo>
                    <a:lnTo>
                      <a:pt x="5" y="5"/>
                    </a:lnTo>
                    <a:lnTo>
                      <a:pt x="0" y="11"/>
                    </a:lnTo>
                    <a:lnTo>
                      <a:pt x="0" y="16"/>
                    </a:lnTo>
                    <a:cubicBezTo>
                      <a:pt x="5" y="26"/>
                      <a:pt x="16" y="26"/>
                      <a:pt x="21" y="26"/>
                    </a:cubicBezTo>
                    <a:lnTo>
                      <a:pt x="26" y="21"/>
                    </a:lnTo>
                    <a:lnTo>
                      <a:pt x="26" y="16"/>
                    </a:lnTo>
                    <a:lnTo>
                      <a:pt x="31" y="16"/>
                    </a:lnTo>
                    <a:lnTo>
                      <a:pt x="31" y="11"/>
                    </a:lnTo>
                    <a:lnTo>
                      <a:pt x="26" y="11"/>
                    </a:lnTo>
                    <a:lnTo>
                      <a:pt x="26" y="5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6" name="Google Shape;1596;p29"/>
              <p:cNvSpPr/>
              <p:nvPr/>
            </p:nvSpPr>
            <p:spPr>
              <a:xfrm>
                <a:off x="5360725" y="4086375"/>
                <a:ext cx="775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8" extrusionOk="0">
                    <a:moveTo>
                      <a:pt x="19" y="1"/>
                    </a:moveTo>
                    <a:cubicBezTo>
                      <a:pt x="17" y="1"/>
                      <a:pt x="16" y="1"/>
                      <a:pt x="15" y="3"/>
                    </a:cubicBezTo>
                    <a:cubicBezTo>
                      <a:pt x="5" y="3"/>
                      <a:pt x="0" y="9"/>
                      <a:pt x="0" y="18"/>
                    </a:cubicBezTo>
                    <a:lnTo>
                      <a:pt x="5" y="18"/>
                    </a:lnTo>
                    <a:lnTo>
                      <a:pt x="5" y="23"/>
                    </a:lnTo>
                    <a:lnTo>
                      <a:pt x="10" y="23"/>
                    </a:lnTo>
                    <a:lnTo>
                      <a:pt x="10" y="28"/>
                    </a:lnTo>
                    <a:cubicBezTo>
                      <a:pt x="15" y="28"/>
                      <a:pt x="26" y="28"/>
                      <a:pt x="26" y="23"/>
                    </a:cubicBezTo>
                    <a:lnTo>
                      <a:pt x="31" y="18"/>
                    </a:lnTo>
                    <a:lnTo>
                      <a:pt x="31" y="13"/>
                    </a:lnTo>
                    <a:cubicBezTo>
                      <a:pt x="27" y="5"/>
                      <a:pt x="23" y="1"/>
                      <a:pt x="19" y="1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7" name="Google Shape;1597;p29"/>
              <p:cNvSpPr/>
              <p:nvPr/>
            </p:nvSpPr>
            <p:spPr>
              <a:xfrm>
                <a:off x="5354300" y="4079850"/>
                <a:ext cx="65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7" extrusionOk="0">
                    <a:moveTo>
                      <a:pt x="16" y="1"/>
                    </a:moveTo>
                    <a:cubicBezTo>
                      <a:pt x="14" y="1"/>
                      <a:pt x="13" y="1"/>
                      <a:pt x="11" y="3"/>
                    </a:cubicBezTo>
                    <a:cubicBezTo>
                      <a:pt x="5" y="3"/>
                      <a:pt x="5" y="3"/>
                      <a:pt x="0" y="8"/>
                    </a:cubicBezTo>
                    <a:lnTo>
                      <a:pt x="0" y="13"/>
                    </a:lnTo>
                    <a:lnTo>
                      <a:pt x="0" y="18"/>
                    </a:lnTo>
                    <a:lnTo>
                      <a:pt x="5" y="22"/>
                    </a:lnTo>
                    <a:cubicBezTo>
                      <a:pt x="8" y="25"/>
                      <a:pt x="11" y="27"/>
                      <a:pt x="14" y="27"/>
                    </a:cubicBezTo>
                    <a:cubicBezTo>
                      <a:pt x="16" y="27"/>
                      <a:pt x="19" y="25"/>
                      <a:pt x="21" y="22"/>
                    </a:cubicBezTo>
                    <a:cubicBezTo>
                      <a:pt x="26" y="22"/>
                      <a:pt x="26" y="18"/>
                      <a:pt x="26" y="13"/>
                    </a:cubicBezTo>
                    <a:lnTo>
                      <a:pt x="26" y="8"/>
                    </a:lnTo>
                    <a:lnTo>
                      <a:pt x="26" y="3"/>
                    </a:lnTo>
                    <a:lnTo>
                      <a:pt x="21" y="3"/>
                    </a:lnTo>
                    <a:cubicBezTo>
                      <a:pt x="21" y="3"/>
                      <a:pt x="19" y="1"/>
                      <a:pt x="16" y="1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8" name="Google Shape;1598;p29"/>
              <p:cNvSpPr/>
              <p:nvPr/>
            </p:nvSpPr>
            <p:spPr>
              <a:xfrm>
                <a:off x="5361350" y="4081550"/>
                <a:ext cx="62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26" extrusionOk="0">
                    <a:moveTo>
                      <a:pt x="1" y="0"/>
                    </a:moveTo>
                    <a:lnTo>
                      <a:pt x="1" y="5"/>
                    </a:lnTo>
                    <a:lnTo>
                      <a:pt x="1" y="10"/>
                    </a:lnTo>
                    <a:lnTo>
                      <a:pt x="1" y="15"/>
                    </a:lnTo>
                    <a:cubicBezTo>
                      <a:pt x="1" y="21"/>
                      <a:pt x="6" y="26"/>
                      <a:pt x="6" y="26"/>
                    </a:cubicBezTo>
                    <a:lnTo>
                      <a:pt x="20" y="26"/>
                    </a:lnTo>
                    <a:lnTo>
                      <a:pt x="20" y="21"/>
                    </a:lnTo>
                    <a:lnTo>
                      <a:pt x="25" y="21"/>
                    </a:lnTo>
                    <a:lnTo>
                      <a:pt x="25" y="15"/>
                    </a:lnTo>
                    <a:lnTo>
                      <a:pt x="25" y="10"/>
                    </a:lnTo>
                    <a:lnTo>
                      <a:pt x="25" y="5"/>
                    </a:lnTo>
                    <a:lnTo>
                      <a:pt x="20" y="5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9" name="Google Shape;1599;p29"/>
              <p:cNvSpPr/>
              <p:nvPr/>
            </p:nvSpPr>
            <p:spPr>
              <a:xfrm>
                <a:off x="5355175" y="4080550"/>
                <a:ext cx="650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5" extrusionOk="0">
                    <a:moveTo>
                      <a:pt x="11" y="0"/>
                    </a:moveTo>
                    <a:lnTo>
                      <a:pt x="6" y="5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0" y="20"/>
                    </a:lnTo>
                    <a:lnTo>
                      <a:pt x="6" y="20"/>
                    </a:lnTo>
                    <a:lnTo>
                      <a:pt x="6" y="25"/>
                    </a:lnTo>
                    <a:lnTo>
                      <a:pt x="21" y="25"/>
                    </a:lnTo>
                    <a:lnTo>
                      <a:pt x="26" y="20"/>
                    </a:lnTo>
                    <a:lnTo>
                      <a:pt x="26" y="15"/>
                    </a:lnTo>
                    <a:lnTo>
                      <a:pt x="26" y="10"/>
                    </a:lnTo>
                    <a:lnTo>
                      <a:pt x="26" y="5"/>
                    </a:lnTo>
                    <a:lnTo>
                      <a:pt x="21" y="5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0" name="Google Shape;1600;p29"/>
              <p:cNvSpPr/>
              <p:nvPr/>
            </p:nvSpPr>
            <p:spPr>
              <a:xfrm>
                <a:off x="5355450" y="4081675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5" y="0"/>
                    </a:moveTo>
                    <a:lnTo>
                      <a:pt x="5" y="5"/>
                    </a:lnTo>
                    <a:lnTo>
                      <a:pt x="0" y="10"/>
                    </a:lnTo>
                    <a:lnTo>
                      <a:pt x="0" y="16"/>
                    </a:lnTo>
                    <a:cubicBezTo>
                      <a:pt x="0" y="21"/>
                      <a:pt x="5" y="21"/>
                      <a:pt x="10" y="25"/>
                    </a:cubicBezTo>
                    <a:lnTo>
                      <a:pt x="26" y="25"/>
                    </a:lnTo>
                    <a:lnTo>
                      <a:pt x="26" y="21"/>
                    </a:lnTo>
                    <a:lnTo>
                      <a:pt x="30" y="16"/>
                    </a:lnTo>
                    <a:lnTo>
                      <a:pt x="30" y="10"/>
                    </a:lnTo>
                    <a:cubicBezTo>
                      <a:pt x="30" y="5"/>
                      <a:pt x="26" y="0"/>
                      <a:pt x="20" y="0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1" name="Google Shape;1601;p29"/>
              <p:cNvSpPr/>
              <p:nvPr/>
            </p:nvSpPr>
            <p:spPr>
              <a:xfrm>
                <a:off x="5355800" y="4080275"/>
                <a:ext cx="775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30" extrusionOk="0">
                    <a:moveTo>
                      <a:pt x="6" y="1"/>
                    </a:moveTo>
                    <a:lnTo>
                      <a:pt x="6" y="5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6" y="16"/>
                    </a:lnTo>
                    <a:lnTo>
                      <a:pt x="6" y="21"/>
                    </a:lnTo>
                    <a:lnTo>
                      <a:pt x="6" y="26"/>
                    </a:lnTo>
                    <a:lnTo>
                      <a:pt x="12" y="26"/>
                    </a:lnTo>
                    <a:cubicBezTo>
                      <a:pt x="14" y="28"/>
                      <a:pt x="16" y="30"/>
                      <a:pt x="19" y="30"/>
                    </a:cubicBezTo>
                    <a:cubicBezTo>
                      <a:pt x="21" y="30"/>
                      <a:pt x="24" y="28"/>
                      <a:pt x="26" y="26"/>
                    </a:cubicBezTo>
                    <a:cubicBezTo>
                      <a:pt x="31" y="26"/>
                      <a:pt x="31" y="21"/>
                      <a:pt x="31" y="16"/>
                    </a:cubicBezTo>
                    <a:lnTo>
                      <a:pt x="31" y="11"/>
                    </a:lnTo>
                    <a:lnTo>
                      <a:pt x="31" y="5"/>
                    </a:lnTo>
                    <a:lnTo>
                      <a:pt x="26" y="5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2" name="Google Shape;1602;p29"/>
              <p:cNvSpPr/>
              <p:nvPr/>
            </p:nvSpPr>
            <p:spPr>
              <a:xfrm>
                <a:off x="5358075" y="4079800"/>
                <a:ext cx="650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5" extrusionOk="0">
                    <a:moveTo>
                      <a:pt x="5" y="0"/>
                    </a:moveTo>
                    <a:lnTo>
                      <a:pt x="5" y="5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5" y="20"/>
                    </a:lnTo>
                    <a:cubicBezTo>
                      <a:pt x="5" y="24"/>
                      <a:pt x="11" y="24"/>
                      <a:pt x="16" y="24"/>
                    </a:cubicBezTo>
                    <a:lnTo>
                      <a:pt x="21" y="24"/>
                    </a:lnTo>
                    <a:lnTo>
                      <a:pt x="21" y="20"/>
                    </a:lnTo>
                    <a:lnTo>
                      <a:pt x="26" y="20"/>
                    </a:lnTo>
                    <a:lnTo>
                      <a:pt x="26" y="10"/>
                    </a:lnTo>
                    <a:lnTo>
                      <a:pt x="26" y="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3" name="Google Shape;1603;p29"/>
              <p:cNvSpPr/>
              <p:nvPr/>
            </p:nvSpPr>
            <p:spPr>
              <a:xfrm>
                <a:off x="5352800" y="4081775"/>
                <a:ext cx="900" cy="975"/>
              </a:xfrm>
              <a:custGeom>
                <a:avLst/>
                <a:gdLst/>
                <a:ahLst/>
                <a:cxnLst/>
                <a:rect l="l" t="t" r="r" b="b"/>
                <a:pathLst>
                  <a:path w="36" h="39" extrusionOk="0">
                    <a:moveTo>
                      <a:pt x="11" y="1"/>
                    </a:moveTo>
                    <a:lnTo>
                      <a:pt x="11" y="6"/>
                    </a:lnTo>
                    <a:lnTo>
                      <a:pt x="5" y="6"/>
                    </a:lnTo>
                    <a:lnTo>
                      <a:pt x="5" y="12"/>
                    </a:lnTo>
                    <a:cubicBezTo>
                      <a:pt x="0" y="17"/>
                      <a:pt x="0" y="17"/>
                      <a:pt x="5" y="17"/>
                    </a:cubicBezTo>
                    <a:cubicBezTo>
                      <a:pt x="5" y="21"/>
                      <a:pt x="5" y="26"/>
                      <a:pt x="11" y="26"/>
                    </a:cubicBezTo>
                    <a:cubicBezTo>
                      <a:pt x="11" y="33"/>
                      <a:pt x="16" y="38"/>
                      <a:pt x="21" y="38"/>
                    </a:cubicBezTo>
                    <a:cubicBezTo>
                      <a:pt x="22" y="38"/>
                      <a:pt x="24" y="38"/>
                      <a:pt x="25" y="36"/>
                    </a:cubicBezTo>
                    <a:lnTo>
                      <a:pt x="30" y="36"/>
                    </a:lnTo>
                    <a:lnTo>
                      <a:pt x="30" y="31"/>
                    </a:lnTo>
                    <a:lnTo>
                      <a:pt x="35" y="31"/>
                    </a:lnTo>
                    <a:lnTo>
                      <a:pt x="35" y="26"/>
                    </a:lnTo>
                    <a:lnTo>
                      <a:pt x="35" y="21"/>
                    </a:lnTo>
                    <a:lnTo>
                      <a:pt x="30" y="17"/>
                    </a:lnTo>
                    <a:cubicBezTo>
                      <a:pt x="30" y="6"/>
                      <a:pt x="21" y="1"/>
                      <a:pt x="16" y="1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4" name="Google Shape;1604;p29"/>
              <p:cNvSpPr/>
              <p:nvPr/>
            </p:nvSpPr>
            <p:spPr>
              <a:xfrm>
                <a:off x="5354050" y="4083575"/>
                <a:ext cx="775" cy="5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3" extrusionOk="0">
                    <a:moveTo>
                      <a:pt x="10" y="0"/>
                    </a:moveTo>
                    <a:cubicBezTo>
                      <a:pt x="10" y="0"/>
                      <a:pt x="6" y="0"/>
                      <a:pt x="6" y="5"/>
                    </a:cubicBezTo>
                    <a:lnTo>
                      <a:pt x="1" y="10"/>
                    </a:lnTo>
                    <a:lnTo>
                      <a:pt x="1" y="15"/>
                    </a:lnTo>
                    <a:cubicBezTo>
                      <a:pt x="6" y="15"/>
                      <a:pt x="6" y="19"/>
                      <a:pt x="10" y="19"/>
                    </a:cubicBezTo>
                    <a:cubicBezTo>
                      <a:pt x="13" y="22"/>
                      <a:pt x="16" y="23"/>
                      <a:pt x="18" y="23"/>
                    </a:cubicBezTo>
                    <a:cubicBezTo>
                      <a:pt x="21" y="23"/>
                      <a:pt x="24" y="22"/>
                      <a:pt x="26" y="19"/>
                    </a:cubicBezTo>
                    <a:cubicBezTo>
                      <a:pt x="31" y="19"/>
                      <a:pt x="31" y="15"/>
                      <a:pt x="31" y="10"/>
                    </a:cubicBezTo>
                    <a:cubicBezTo>
                      <a:pt x="31" y="5"/>
                      <a:pt x="26" y="0"/>
                      <a:pt x="26" y="0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5" name="Google Shape;1605;p29"/>
              <p:cNvSpPr/>
              <p:nvPr/>
            </p:nvSpPr>
            <p:spPr>
              <a:xfrm>
                <a:off x="5360200" y="4084175"/>
                <a:ext cx="6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7" h="26" extrusionOk="0">
                    <a:moveTo>
                      <a:pt x="10" y="0"/>
                    </a:moveTo>
                    <a:lnTo>
                      <a:pt x="6" y="6"/>
                    </a:lnTo>
                    <a:lnTo>
                      <a:pt x="1" y="6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1" y="21"/>
                    </a:lnTo>
                    <a:lnTo>
                      <a:pt x="6" y="21"/>
                    </a:lnTo>
                    <a:lnTo>
                      <a:pt x="6" y="25"/>
                    </a:lnTo>
                    <a:lnTo>
                      <a:pt x="21" y="25"/>
                    </a:lnTo>
                    <a:lnTo>
                      <a:pt x="21" y="21"/>
                    </a:lnTo>
                    <a:lnTo>
                      <a:pt x="26" y="21"/>
                    </a:lnTo>
                    <a:lnTo>
                      <a:pt x="26" y="16"/>
                    </a:lnTo>
                    <a:lnTo>
                      <a:pt x="26" y="11"/>
                    </a:lnTo>
                    <a:lnTo>
                      <a:pt x="21" y="6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6" name="Google Shape;1606;p29"/>
              <p:cNvSpPr/>
              <p:nvPr/>
            </p:nvSpPr>
            <p:spPr>
              <a:xfrm>
                <a:off x="5351550" y="4088125"/>
                <a:ext cx="625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30" extrusionOk="0">
                    <a:moveTo>
                      <a:pt x="13" y="0"/>
                    </a:moveTo>
                    <a:cubicBezTo>
                      <a:pt x="11" y="0"/>
                      <a:pt x="10" y="1"/>
                      <a:pt x="10" y="4"/>
                    </a:cubicBezTo>
                    <a:lnTo>
                      <a:pt x="5" y="4"/>
                    </a:lnTo>
                    <a:lnTo>
                      <a:pt x="5" y="9"/>
                    </a:lnTo>
                    <a:lnTo>
                      <a:pt x="1" y="9"/>
                    </a:lnTo>
                    <a:lnTo>
                      <a:pt x="1" y="13"/>
                    </a:lnTo>
                    <a:lnTo>
                      <a:pt x="1" y="18"/>
                    </a:lnTo>
                    <a:lnTo>
                      <a:pt x="5" y="23"/>
                    </a:lnTo>
                    <a:lnTo>
                      <a:pt x="10" y="23"/>
                    </a:lnTo>
                    <a:lnTo>
                      <a:pt x="10" y="29"/>
                    </a:lnTo>
                    <a:lnTo>
                      <a:pt x="15" y="29"/>
                    </a:lnTo>
                    <a:lnTo>
                      <a:pt x="20" y="23"/>
                    </a:lnTo>
                    <a:lnTo>
                      <a:pt x="25" y="18"/>
                    </a:lnTo>
                    <a:lnTo>
                      <a:pt x="25" y="13"/>
                    </a:lnTo>
                    <a:lnTo>
                      <a:pt x="25" y="9"/>
                    </a:lnTo>
                    <a:lnTo>
                      <a:pt x="20" y="4"/>
                    </a:lnTo>
                    <a:cubicBezTo>
                      <a:pt x="18" y="1"/>
                      <a:pt x="15" y="0"/>
                      <a:pt x="13" y="0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7" name="Google Shape;1607;p29"/>
              <p:cNvSpPr/>
              <p:nvPr/>
            </p:nvSpPr>
            <p:spPr>
              <a:xfrm>
                <a:off x="5349400" y="4085325"/>
                <a:ext cx="80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2" h="31" extrusionOk="0">
                    <a:moveTo>
                      <a:pt x="15" y="0"/>
                    </a:moveTo>
                    <a:cubicBezTo>
                      <a:pt x="1" y="5"/>
                      <a:pt x="1" y="10"/>
                      <a:pt x="1" y="21"/>
                    </a:cubicBezTo>
                    <a:lnTo>
                      <a:pt x="1" y="25"/>
                    </a:lnTo>
                    <a:lnTo>
                      <a:pt x="6" y="25"/>
                    </a:lnTo>
                    <a:lnTo>
                      <a:pt x="11" y="30"/>
                    </a:lnTo>
                    <a:cubicBezTo>
                      <a:pt x="11" y="30"/>
                      <a:pt x="20" y="30"/>
                      <a:pt x="26" y="25"/>
                    </a:cubicBezTo>
                    <a:cubicBezTo>
                      <a:pt x="26" y="21"/>
                      <a:pt x="31" y="21"/>
                      <a:pt x="26" y="10"/>
                    </a:cubicBezTo>
                    <a:lnTo>
                      <a:pt x="26" y="5"/>
                    </a:lnTo>
                    <a:lnTo>
                      <a:pt x="15" y="5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8" name="Google Shape;1608;p29"/>
              <p:cNvSpPr/>
              <p:nvPr/>
            </p:nvSpPr>
            <p:spPr>
              <a:xfrm>
                <a:off x="5346400" y="4090600"/>
                <a:ext cx="6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31" extrusionOk="0">
                    <a:moveTo>
                      <a:pt x="5" y="0"/>
                    </a:moveTo>
                    <a:lnTo>
                      <a:pt x="5" y="5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15"/>
                    </a:lnTo>
                    <a:cubicBezTo>
                      <a:pt x="0" y="21"/>
                      <a:pt x="0" y="21"/>
                      <a:pt x="5" y="25"/>
                    </a:cubicBezTo>
                    <a:lnTo>
                      <a:pt x="10" y="25"/>
                    </a:lnTo>
                    <a:lnTo>
                      <a:pt x="10" y="30"/>
                    </a:lnTo>
                    <a:cubicBezTo>
                      <a:pt x="15" y="30"/>
                      <a:pt x="20" y="25"/>
                      <a:pt x="26" y="25"/>
                    </a:cubicBezTo>
                    <a:lnTo>
                      <a:pt x="26" y="10"/>
                    </a:lnTo>
                    <a:cubicBezTo>
                      <a:pt x="26" y="10"/>
                      <a:pt x="26" y="5"/>
                      <a:pt x="20" y="0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9" name="Google Shape;1609;p29"/>
              <p:cNvSpPr/>
              <p:nvPr/>
            </p:nvSpPr>
            <p:spPr>
              <a:xfrm>
                <a:off x="5358700" y="4086950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5" y="0"/>
                    </a:moveTo>
                    <a:lnTo>
                      <a:pt x="5" y="5"/>
                    </a:lnTo>
                    <a:lnTo>
                      <a:pt x="1" y="5"/>
                    </a:lnTo>
                    <a:lnTo>
                      <a:pt x="1" y="10"/>
                    </a:lnTo>
                    <a:lnTo>
                      <a:pt x="1" y="16"/>
                    </a:lnTo>
                    <a:lnTo>
                      <a:pt x="1" y="21"/>
                    </a:lnTo>
                    <a:lnTo>
                      <a:pt x="5" y="25"/>
                    </a:lnTo>
                    <a:lnTo>
                      <a:pt x="21" y="25"/>
                    </a:lnTo>
                    <a:cubicBezTo>
                      <a:pt x="26" y="21"/>
                      <a:pt x="26" y="16"/>
                      <a:pt x="26" y="10"/>
                    </a:cubicBezTo>
                    <a:lnTo>
                      <a:pt x="26" y="5"/>
                    </a:lnTo>
                    <a:lnTo>
                      <a:pt x="21" y="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0" name="Google Shape;1610;p29"/>
              <p:cNvSpPr/>
              <p:nvPr/>
            </p:nvSpPr>
            <p:spPr>
              <a:xfrm>
                <a:off x="5351550" y="4089950"/>
                <a:ext cx="7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7" extrusionOk="0">
                    <a:moveTo>
                      <a:pt x="10" y="1"/>
                    </a:moveTo>
                    <a:lnTo>
                      <a:pt x="5" y="6"/>
                    </a:lnTo>
                    <a:lnTo>
                      <a:pt x="5" y="10"/>
                    </a:lnTo>
                    <a:cubicBezTo>
                      <a:pt x="5" y="10"/>
                      <a:pt x="1" y="10"/>
                      <a:pt x="1" y="16"/>
                    </a:cubicBezTo>
                    <a:lnTo>
                      <a:pt x="5" y="21"/>
                    </a:lnTo>
                    <a:lnTo>
                      <a:pt x="5" y="26"/>
                    </a:lnTo>
                    <a:lnTo>
                      <a:pt x="15" y="26"/>
                    </a:lnTo>
                    <a:cubicBezTo>
                      <a:pt x="25" y="26"/>
                      <a:pt x="31" y="21"/>
                      <a:pt x="25" y="10"/>
                    </a:cubicBezTo>
                    <a:lnTo>
                      <a:pt x="25" y="6"/>
                    </a:lnTo>
                    <a:lnTo>
                      <a:pt x="20" y="6"/>
                    </a:lnTo>
                    <a:lnTo>
                      <a:pt x="20" y="1"/>
                    </a:ln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1" name="Google Shape;1611;p29"/>
              <p:cNvSpPr/>
              <p:nvPr/>
            </p:nvSpPr>
            <p:spPr>
              <a:xfrm>
                <a:off x="5356325" y="4081775"/>
                <a:ext cx="900" cy="900"/>
              </a:xfrm>
              <a:custGeom>
                <a:avLst/>
                <a:gdLst/>
                <a:ahLst/>
                <a:cxnLst/>
                <a:rect l="l" t="t" r="r" b="b"/>
                <a:pathLst>
                  <a:path w="36" h="36" extrusionOk="0">
                    <a:moveTo>
                      <a:pt x="5" y="1"/>
                    </a:moveTo>
                    <a:lnTo>
                      <a:pt x="5" y="6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17"/>
                    </a:lnTo>
                    <a:cubicBezTo>
                      <a:pt x="0" y="21"/>
                      <a:pt x="0" y="21"/>
                      <a:pt x="5" y="26"/>
                    </a:cubicBezTo>
                    <a:lnTo>
                      <a:pt x="10" y="26"/>
                    </a:lnTo>
                    <a:lnTo>
                      <a:pt x="10" y="31"/>
                    </a:lnTo>
                    <a:lnTo>
                      <a:pt x="21" y="31"/>
                    </a:lnTo>
                    <a:lnTo>
                      <a:pt x="21" y="36"/>
                    </a:lnTo>
                    <a:lnTo>
                      <a:pt x="30" y="36"/>
                    </a:lnTo>
                    <a:lnTo>
                      <a:pt x="35" y="31"/>
                    </a:lnTo>
                    <a:lnTo>
                      <a:pt x="35" y="26"/>
                    </a:lnTo>
                    <a:lnTo>
                      <a:pt x="35" y="21"/>
                    </a:lnTo>
                    <a:cubicBezTo>
                      <a:pt x="35" y="17"/>
                      <a:pt x="35" y="12"/>
                      <a:pt x="30" y="12"/>
                    </a:cubicBezTo>
                    <a:lnTo>
                      <a:pt x="26" y="6"/>
                    </a:lnTo>
                    <a:lnTo>
                      <a:pt x="21" y="6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2" name="Google Shape;1612;p29"/>
              <p:cNvSpPr/>
              <p:nvPr/>
            </p:nvSpPr>
            <p:spPr>
              <a:xfrm>
                <a:off x="5353175" y="4084750"/>
                <a:ext cx="675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27" h="28" extrusionOk="0">
                    <a:moveTo>
                      <a:pt x="15" y="0"/>
                    </a:moveTo>
                    <a:cubicBezTo>
                      <a:pt x="14" y="0"/>
                      <a:pt x="12" y="1"/>
                      <a:pt x="10" y="2"/>
                    </a:cubicBezTo>
                    <a:lnTo>
                      <a:pt x="6" y="2"/>
                    </a:lnTo>
                    <a:lnTo>
                      <a:pt x="1" y="7"/>
                    </a:lnTo>
                    <a:lnTo>
                      <a:pt x="1" y="13"/>
                    </a:lnTo>
                    <a:cubicBezTo>
                      <a:pt x="1" y="18"/>
                      <a:pt x="6" y="23"/>
                      <a:pt x="6" y="23"/>
                    </a:cubicBezTo>
                    <a:cubicBezTo>
                      <a:pt x="10" y="28"/>
                      <a:pt x="15" y="28"/>
                      <a:pt x="20" y="28"/>
                    </a:cubicBezTo>
                    <a:lnTo>
                      <a:pt x="20" y="23"/>
                    </a:lnTo>
                    <a:lnTo>
                      <a:pt x="26" y="23"/>
                    </a:lnTo>
                    <a:lnTo>
                      <a:pt x="26" y="18"/>
                    </a:lnTo>
                    <a:lnTo>
                      <a:pt x="26" y="13"/>
                    </a:lnTo>
                    <a:cubicBezTo>
                      <a:pt x="26" y="7"/>
                      <a:pt x="26" y="2"/>
                      <a:pt x="20" y="2"/>
                    </a:cubicBezTo>
                    <a:cubicBezTo>
                      <a:pt x="20" y="2"/>
                      <a:pt x="18" y="0"/>
                      <a:pt x="15" y="0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3" name="Google Shape;1613;p29"/>
              <p:cNvSpPr/>
              <p:nvPr/>
            </p:nvSpPr>
            <p:spPr>
              <a:xfrm>
                <a:off x="5366250" y="4086700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5" y="0"/>
                    </a:moveTo>
                    <a:lnTo>
                      <a:pt x="5" y="5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15"/>
                    </a:lnTo>
                    <a:cubicBezTo>
                      <a:pt x="0" y="20"/>
                      <a:pt x="5" y="26"/>
                      <a:pt x="10" y="26"/>
                    </a:cubicBezTo>
                    <a:lnTo>
                      <a:pt x="16" y="26"/>
                    </a:lnTo>
                    <a:cubicBezTo>
                      <a:pt x="16" y="26"/>
                      <a:pt x="21" y="26"/>
                      <a:pt x="21" y="20"/>
                    </a:cubicBezTo>
                    <a:cubicBezTo>
                      <a:pt x="25" y="15"/>
                      <a:pt x="25" y="15"/>
                      <a:pt x="25" y="10"/>
                    </a:cubicBezTo>
                    <a:lnTo>
                      <a:pt x="25" y="5"/>
                    </a:lnTo>
                    <a:lnTo>
                      <a:pt x="21" y="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4" name="Google Shape;1614;p29"/>
              <p:cNvSpPr/>
              <p:nvPr/>
            </p:nvSpPr>
            <p:spPr>
              <a:xfrm>
                <a:off x="5348550" y="4068975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10" y="0"/>
                    </a:moveTo>
                    <a:lnTo>
                      <a:pt x="5" y="5"/>
                    </a:lnTo>
                    <a:lnTo>
                      <a:pt x="5" y="11"/>
                    </a:lnTo>
                    <a:lnTo>
                      <a:pt x="0" y="16"/>
                    </a:lnTo>
                    <a:cubicBezTo>
                      <a:pt x="0" y="21"/>
                      <a:pt x="5" y="21"/>
                      <a:pt x="5" y="21"/>
                    </a:cubicBezTo>
                    <a:lnTo>
                      <a:pt x="5" y="26"/>
                    </a:lnTo>
                    <a:lnTo>
                      <a:pt x="10" y="30"/>
                    </a:lnTo>
                    <a:cubicBezTo>
                      <a:pt x="19" y="30"/>
                      <a:pt x="19" y="30"/>
                      <a:pt x="24" y="26"/>
                    </a:cubicBezTo>
                    <a:cubicBezTo>
                      <a:pt x="24" y="26"/>
                      <a:pt x="30" y="26"/>
                      <a:pt x="30" y="21"/>
                    </a:cubicBezTo>
                    <a:lnTo>
                      <a:pt x="30" y="16"/>
                    </a:lnTo>
                    <a:lnTo>
                      <a:pt x="30" y="11"/>
                    </a:lnTo>
                    <a:cubicBezTo>
                      <a:pt x="30" y="11"/>
                      <a:pt x="30" y="5"/>
                      <a:pt x="24" y="0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5" name="Google Shape;1615;p29"/>
              <p:cNvSpPr/>
              <p:nvPr/>
            </p:nvSpPr>
            <p:spPr>
              <a:xfrm>
                <a:off x="5342225" y="4070475"/>
                <a:ext cx="675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27" h="30" extrusionOk="0">
                    <a:moveTo>
                      <a:pt x="12" y="1"/>
                    </a:moveTo>
                    <a:lnTo>
                      <a:pt x="12" y="5"/>
                    </a:lnTo>
                    <a:lnTo>
                      <a:pt x="6" y="5"/>
                    </a:lnTo>
                    <a:cubicBezTo>
                      <a:pt x="1" y="11"/>
                      <a:pt x="1" y="16"/>
                      <a:pt x="1" y="16"/>
                    </a:cubicBezTo>
                    <a:cubicBezTo>
                      <a:pt x="1" y="21"/>
                      <a:pt x="6" y="26"/>
                      <a:pt x="6" y="26"/>
                    </a:cubicBezTo>
                    <a:cubicBezTo>
                      <a:pt x="9" y="28"/>
                      <a:pt x="11" y="29"/>
                      <a:pt x="14" y="29"/>
                    </a:cubicBezTo>
                    <a:cubicBezTo>
                      <a:pt x="17" y="29"/>
                      <a:pt x="19" y="28"/>
                      <a:pt x="21" y="26"/>
                    </a:cubicBezTo>
                    <a:lnTo>
                      <a:pt x="26" y="26"/>
                    </a:lnTo>
                    <a:lnTo>
                      <a:pt x="26" y="21"/>
                    </a:lnTo>
                    <a:lnTo>
                      <a:pt x="26" y="16"/>
                    </a:lnTo>
                    <a:cubicBezTo>
                      <a:pt x="26" y="11"/>
                      <a:pt x="21" y="5"/>
                      <a:pt x="17" y="1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6" name="Google Shape;1616;p29"/>
              <p:cNvSpPr/>
              <p:nvPr/>
            </p:nvSpPr>
            <p:spPr>
              <a:xfrm>
                <a:off x="5354300" y="4075625"/>
                <a:ext cx="10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42" h="31" extrusionOk="0">
                    <a:moveTo>
                      <a:pt x="16" y="1"/>
                    </a:moveTo>
                    <a:cubicBezTo>
                      <a:pt x="11" y="1"/>
                      <a:pt x="5" y="6"/>
                      <a:pt x="5" y="10"/>
                    </a:cubicBezTo>
                    <a:lnTo>
                      <a:pt x="0" y="16"/>
                    </a:lnTo>
                    <a:lnTo>
                      <a:pt x="5" y="21"/>
                    </a:lnTo>
                    <a:lnTo>
                      <a:pt x="5" y="26"/>
                    </a:lnTo>
                    <a:lnTo>
                      <a:pt x="11" y="26"/>
                    </a:lnTo>
                    <a:lnTo>
                      <a:pt x="16" y="31"/>
                    </a:lnTo>
                    <a:lnTo>
                      <a:pt x="35" y="31"/>
                    </a:lnTo>
                    <a:lnTo>
                      <a:pt x="41" y="26"/>
                    </a:lnTo>
                    <a:lnTo>
                      <a:pt x="41" y="21"/>
                    </a:lnTo>
                    <a:cubicBezTo>
                      <a:pt x="41" y="16"/>
                      <a:pt x="41" y="10"/>
                      <a:pt x="35" y="10"/>
                    </a:cubicBezTo>
                    <a:lnTo>
                      <a:pt x="31" y="6"/>
                    </a:lnTo>
                    <a:lnTo>
                      <a:pt x="26" y="6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7" name="Google Shape;1617;p29"/>
              <p:cNvSpPr/>
              <p:nvPr/>
            </p:nvSpPr>
            <p:spPr>
              <a:xfrm>
                <a:off x="5355450" y="4074750"/>
                <a:ext cx="775" cy="900"/>
              </a:xfrm>
              <a:custGeom>
                <a:avLst/>
                <a:gdLst/>
                <a:ahLst/>
                <a:cxnLst/>
                <a:rect l="l" t="t" r="r" b="b"/>
                <a:pathLst>
                  <a:path w="31" h="36" extrusionOk="0">
                    <a:moveTo>
                      <a:pt x="10" y="1"/>
                    </a:moveTo>
                    <a:lnTo>
                      <a:pt x="10" y="6"/>
                    </a:lnTo>
                    <a:lnTo>
                      <a:pt x="5" y="6"/>
                    </a:lnTo>
                    <a:lnTo>
                      <a:pt x="5" y="10"/>
                    </a:lnTo>
                    <a:lnTo>
                      <a:pt x="5" y="15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5" y="26"/>
                    </a:lnTo>
                    <a:lnTo>
                      <a:pt x="5" y="31"/>
                    </a:lnTo>
                    <a:lnTo>
                      <a:pt x="10" y="31"/>
                    </a:lnTo>
                    <a:lnTo>
                      <a:pt x="10" y="36"/>
                    </a:lnTo>
                    <a:lnTo>
                      <a:pt x="15" y="36"/>
                    </a:lnTo>
                    <a:cubicBezTo>
                      <a:pt x="20" y="36"/>
                      <a:pt x="26" y="36"/>
                      <a:pt x="30" y="31"/>
                    </a:cubicBezTo>
                    <a:lnTo>
                      <a:pt x="30" y="26"/>
                    </a:lnTo>
                    <a:lnTo>
                      <a:pt x="30" y="21"/>
                    </a:lnTo>
                    <a:lnTo>
                      <a:pt x="30" y="15"/>
                    </a:lnTo>
                    <a:lnTo>
                      <a:pt x="30" y="10"/>
                    </a:lnTo>
                    <a:lnTo>
                      <a:pt x="26" y="10"/>
                    </a:lnTo>
                    <a:lnTo>
                      <a:pt x="26" y="6"/>
                    </a:lnTo>
                    <a:lnTo>
                      <a:pt x="20" y="6"/>
                    </a:lnTo>
                    <a:lnTo>
                      <a:pt x="20" y="1"/>
                    </a:ln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8" name="Google Shape;1618;p29"/>
              <p:cNvSpPr/>
              <p:nvPr/>
            </p:nvSpPr>
            <p:spPr>
              <a:xfrm>
                <a:off x="5352300" y="4075300"/>
                <a:ext cx="625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30" extrusionOk="0">
                    <a:moveTo>
                      <a:pt x="13" y="1"/>
                    </a:moveTo>
                    <a:cubicBezTo>
                      <a:pt x="12" y="1"/>
                      <a:pt x="10" y="2"/>
                      <a:pt x="10" y="4"/>
                    </a:cubicBezTo>
                    <a:lnTo>
                      <a:pt x="6" y="4"/>
                    </a:lnTo>
                    <a:lnTo>
                      <a:pt x="1" y="9"/>
                    </a:lnTo>
                    <a:lnTo>
                      <a:pt x="1" y="14"/>
                    </a:lnTo>
                    <a:cubicBezTo>
                      <a:pt x="1" y="23"/>
                      <a:pt x="10" y="29"/>
                      <a:pt x="15" y="29"/>
                    </a:cubicBezTo>
                    <a:lnTo>
                      <a:pt x="15" y="23"/>
                    </a:lnTo>
                    <a:lnTo>
                      <a:pt x="20" y="23"/>
                    </a:lnTo>
                    <a:lnTo>
                      <a:pt x="25" y="19"/>
                    </a:lnTo>
                    <a:lnTo>
                      <a:pt x="25" y="14"/>
                    </a:lnTo>
                    <a:lnTo>
                      <a:pt x="25" y="9"/>
                    </a:lnTo>
                    <a:lnTo>
                      <a:pt x="20" y="4"/>
                    </a:lnTo>
                    <a:cubicBezTo>
                      <a:pt x="18" y="2"/>
                      <a:pt x="15" y="1"/>
                      <a:pt x="13" y="1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9" name="Google Shape;1619;p29"/>
              <p:cNvSpPr/>
              <p:nvPr/>
            </p:nvSpPr>
            <p:spPr>
              <a:xfrm>
                <a:off x="5347150" y="4076900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10" y="0"/>
                    </a:moveTo>
                    <a:lnTo>
                      <a:pt x="5" y="5"/>
                    </a:lnTo>
                    <a:lnTo>
                      <a:pt x="1" y="10"/>
                    </a:lnTo>
                    <a:lnTo>
                      <a:pt x="1" y="15"/>
                    </a:lnTo>
                    <a:lnTo>
                      <a:pt x="5" y="20"/>
                    </a:lnTo>
                    <a:cubicBezTo>
                      <a:pt x="10" y="26"/>
                      <a:pt x="10" y="26"/>
                      <a:pt x="15" y="26"/>
                    </a:cubicBezTo>
                    <a:cubicBezTo>
                      <a:pt x="20" y="20"/>
                      <a:pt x="31" y="15"/>
                      <a:pt x="26" y="5"/>
                    </a:cubicBez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0" name="Google Shape;1620;p29"/>
              <p:cNvSpPr/>
              <p:nvPr/>
            </p:nvSpPr>
            <p:spPr>
              <a:xfrm>
                <a:off x="5038275" y="3580450"/>
                <a:ext cx="700300" cy="494325"/>
              </a:xfrm>
              <a:custGeom>
                <a:avLst/>
                <a:gdLst/>
                <a:ahLst/>
                <a:cxnLst/>
                <a:rect l="l" t="t" r="r" b="b"/>
                <a:pathLst>
                  <a:path w="28012" h="19773" extrusionOk="0">
                    <a:moveTo>
                      <a:pt x="9199" y="1"/>
                    </a:moveTo>
                    <a:cubicBezTo>
                      <a:pt x="6630" y="1"/>
                      <a:pt x="3833" y="1933"/>
                      <a:pt x="2188" y="5142"/>
                    </a:cubicBezTo>
                    <a:cubicBezTo>
                      <a:pt x="1" y="9404"/>
                      <a:pt x="674" y="14294"/>
                      <a:pt x="3690" y="16073"/>
                    </a:cubicBezTo>
                    <a:cubicBezTo>
                      <a:pt x="4288" y="16425"/>
                      <a:pt x="4932" y="16632"/>
                      <a:pt x="5596" y="16697"/>
                    </a:cubicBezTo>
                    <a:cubicBezTo>
                      <a:pt x="6148" y="16752"/>
                      <a:pt x="6661" y="17003"/>
                      <a:pt x="7053" y="17390"/>
                    </a:cubicBezTo>
                    <a:cubicBezTo>
                      <a:pt x="8521" y="18828"/>
                      <a:pt x="11029" y="19773"/>
                      <a:pt x="13878" y="19773"/>
                    </a:cubicBezTo>
                    <a:cubicBezTo>
                      <a:pt x="16506" y="19773"/>
                      <a:pt x="18844" y="18968"/>
                      <a:pt x="20342" y="17717"/>
                    </a:cubicBezTo>
                    <a:cubicBezTo>
                      <a:pt x="20980" y="17184"/>
                      <a:pt x="21734" y="16787"/>
                      <a:pt x="22563" y="16676"/>
                    </a:cubicBezTo>
                    <a:cubicBezTo>
                      <a:pt x="23177" y="16602"/>
                      <a:pt x="23769" y="16400"/>
                      <a:pt x="24323" y="16073"/>
                    </a:cubicBezTo>
                    <a:cubicBezTo>
                      <a:pt x="27339" y="14294"/>
                      <a:pt x="28012" y="9404"/>
                      <a:pt x="25825" y="5142"/>
                    </a:cubicBezTo>
                    <a:cubicBezTo>
                      <a:pt x="24179" y="1933"/>
                      <a:pt x="21383" y="1"/>
                      <a:pt x="18814" y="1"/>
                    </a:cubicBezTo>
                    <a:cubicBezTo>
                      <a:pt x="17970" y="1"/>
                      <a:pt x="17152" y="209"/>
                      <a:pt x="16406" y="649"/>
                    </a:cubicBezTo>
                    <a:cubicBezTo>
                      <a:pt x="15255" y="1327"/>
                      <a:pt x="14446" y="2463"/>
                      <a:pt x="14009" y="3845"/>
                    </a:cubicBezTo>
                    <a:cubicBezTo>
                      <a:pt x="13567" y="2463"/>
                      <a:pt x="12757" y="1327"/>
                      <a:pt x="11606" y="649"/>
                    </a:cubicBezTo>
                    <a:cubicBezTo>
                      <a:pt x="10861" y="209"/>
                      <a:pt x="10042" y="1"/>
                      <a:pt x="91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21" name="Google Shape;1621;p29"/>
            <p:cNvSpPr/>
            <p:nvPr/>
          </p:nvSpPr>
          <p:spPr>
            <a:xfrm>
              <a:off x="5528975" y="3766650"/>
              <a:ext cx="73900" cy="73900"/>
            </a:xfrm>
            <a:custGeom>
              <a:avLst/>
              <a:gdLst/>
              <a:ahLst/>
              <a:cxnLst/>
              <a:rect l="l" t="t" r="r" b="b"/>
              <a:pathLst>
                <a:path w="2956" h="2956" extrusionOk="0">
                  <a:moveTo>
                    <a:pt x="1478" y="0"/>
                  </a:moveTo>
                  <a:cubicBezTo>
                    <a:pt x="664" y="0"/>
                    <a:pt x="0" y="664"/>
                    <a:pt x="0" y="1478"/>
                  </a:cubicBezTo>
                  <a:cubicBezTo>
                    <a:pt x="0" y="2297"/>
                    <a:pt x="664" y="2956"/>
                    <a:pt x="1478" y="2956"/>
                  </a:cubicBezTo>
                  <a:cubicBezTo>
                    <a:pt x="2292" y="2956"/>
                    <a:pt x="2956" y="2297"/>
                    <a:pt x="2956" y="1478"/>
                  </a:cubicBezTo>
                  <a:cubicBezTo>
                    <a:pt x="2956" y="664"/>
                    <a:pt x="2292" y="0"/>
                    <a:pt x="14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p29"/>
            <p:cNvSpPr/>
            <p:nvPr/>
          </p:nvSpPr>
          <p:spPr>
            <a:xfrm>
              <a:off x="5146475" y="3766650"/>
              <a:ext cx="73775" cy="73900"/>
            </a:xfrm>
            <a:custGeom>
              <a:avLst/>
              <a:gdLst/>
              <a:ahLst/>
              <a:cxnLst/>
              <a:rect l="l" t="t" r="r" b="b"/>
              <a:pathLst>
                <a:path w="2951" h="2956" extrusionOk="0">
                  <a:moveTo>
                    <a:pt x="1479" y="0"/>
                  </a:moveTo>
                  <a:cubicBezTo>
                    <a:pt x="658" y="0"/>
                    <a:pt x="1" y="664"/>
                    <a:pt x="1" y="1478"/>
                  </a:cubicBezTo>
                  <a:cubicBezTo>
                    <a:pt x="1" y="2297"/>
                    <a:pt x="658" y="2956"/>
                    <a:pt x="1479" y="2956"/>
                  </a:cubicBezTo>
                  <a:cubicBezTo>
                    <a:pt x="2293" y="2956"/>
                    <a:pt x="2950" y="2297"/>
                    <a:pt x="2950" y="1478"/>
                  </a:cubicBezTo>
                  <a:cubicBezTo>
                    <a:pt x="2950" y="664"/>
                    <a:pt x="2293" y="0"/>
                    <a:pt x="14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29"/>
            <p:cNvSpPr/>
            <p:nvPr/>
          </p:nvSpPr>
          <p:spPr>
            <a:xfrm>
              <a:off x="5188325" y="3779575"/>
              <a:ext cx="21750" cy="21775"/>
            </a:xfrm>
            <a:custGeom>
              <a:avLst/>
              <a:gdLst/>
              <a:ahLst/>
              <a:cxnLst/>
              <a:rect l="l" t="t" r="r" b="b"/>
              <a:pathLst>
                <a:path w="870" h="871" extrusionOk="0">
                  <a:moveTo>
                    <a:pt x="432" y="1"/>
                  </a:moveTo>
                  <a:cubicBezTo>
                    <a:pt x="197" y="1"/>
                    <a:pt x="0" y="197"/>
                    <a:pt x="0" y="439"/>
                  </a:cubicBezTo>
                  <a:cubicBezTo>
                    <a:pt x="0" y="675"/>
                    <a:pt x="197" y="871"/>
                    <a:pt x="432" y="871"/>
                  </a:cubicBezTo>
                  <a:cubicBezTo>
                    <a:pt x="673" y="871"/>
                    <a:pt x="870" y="675"/>
                    <a:pt x="870" y="439"/>
                  </a:cubicBezTo>
                  <a:cubicBezTo>
                    <a:pt x="870" y="197"/>
                    <a:pt x="673" y="1"/>
                    <a:pt x="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29"/>
            <p:cNvSpPr/>
            <p:nvPr/>
          </p:nvSpPr>
          <p:spPr>
            <a:xfrm>
              <a:off x="5166975" y="3816175"/>
              <a:ext cx="32150" cy="11450"/>
            </a:xfrm>
            <a:custGeom>
              <a:avLst/>
              <a:gdLst/>
              <a:ahLst/>
              <a:cxnLst/>
              <a:rect l="l" t="t" r="r" b="b"/>
              <a:pathLst>
                <a:path w="1286" h="458" extrusionOk="0">
                  <a:moveTo>
                    <a:pt x="643" y="0"/>
                  </a:moveTo>
                  <a:cubicBezTo>
                    <a:pt x="291" y="0"/>
                    <a:pt x="0" y="105"/>
                    <a:pt x="0" y="232"/>
                  </a:cubicBezTo>
                  <a:cubicBezTo>
                    <a:pt x="0" y="357"/>
                    <a:pt x="291" y="457"/>
                    <a:pt x="643" y="457"/>
                  </a:cubicBezTo>
                  <a:cubicBezTo>
                    <a:pt x="1000" y="457"/>
                    <a:pt x="1286" y="357"/>
                    <a:pt x="1286" y="232"/>
                  </a:cubicBezTo>
                  <a:cubicBezTo>
                    <a:pt x="1286" y="105"/>
                    <a:pt x="1000" y="0"/>
                    <a:pt x="6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29"/>
            <p:cNvSpPr/>
            <p:nvPr/>
          </p:nvSpPr>
          <p:spPr>
            <a:xfrm>
              <a:off x="5570675" y="3779575"/>
              <a:ext cx="21775" cy="21775"/>
            </a:xfrm>
            <a:custGeom>
              <a:avLst/>
              <a:gdLst/>
              <a:ahLst/>
              <a:cxnLst/>
              <a:rect l="l" t="t" r="r" b="b"/>
              <a:pathLst>
                <a:path w="871" h="871" extrusionOk="0">
                  <a:moveTo>
                    <a:pt x="433" y="1"/>
                  </a:moveTo>
                  <a:cubicBezTo>
                    <a:pt x="197" y="1"/>
                    <a:pt x="0" y="197"/>
                    <a:pt x="0" y="439"/>
                  </a:cubicBezTo>
                  <a:cubicBezTo>
                    <a:pt x="0" y="675"/>
                    <a:pt x="197" y="871"/>
                    <a:pt x="433" y="871"/>
                  </a:cubicBezTo>
                  <a:cubicBezTo>
                    <a:pt x="675" y="871"/>
                    <a:pt x="870" y="675"/>
                    <a:pt x="870" y="439"/>
                  </a:cubicBezTo>
                  <a:cubicBezTo>
                    <a:pt x="870" y="197"/>
                    <a:pt x="675" y="1"/>
                    <a:pt x="4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p29"/>
            <p:cNvSpPr/>
            <p:nvPr/>
          </p:nvSpPr>
          <p:spPr>
            <a:xfrm>
              <a:off x="5549325" y="3816175"/>
              <a:ext cx="32200" cy="11450"/>
            </a:xfrm>
            <a:custGeom>
              <a:avLst/>
              <a:gdLst/>
              <a:ahLst/>
              <a:cxnLst/>
              <a:rect l="l" t="t" r="r" b="b"/>
              <a:pathLst>
                <a:path w="1288" h="458" extrusionOk="0">
                  <a:moveTo>
                    <a:pt x="643" y="0"/>
                  </a:moveTo>
                  <a:cubicBezTo>
                    <a:pt x="292" y="0"/>
                    <a:pt x="0" y="105"/>
                    <a:pt x="0" y="232"/>
                  </a:cubicBezTo>
                  <a:cubicBezTo>
                    <a:pt x="0" y="357"/>
                    <a:pt x="292" y="457"/>
                    <a:pt x="643" y="457"/>
                  </a:cubicBezTo>
                  <a:cubicBezTo>
                    <a:pt x="1000" y="457"/>
                    <a:pt x="1287" y="357"/>
                    <a:pt x="1287" y="232"/>
                  </a:cubicBezTo>
                  <a:cubicBezTo>
                    <a:pt x="1287" y="105"/>
                    <a:pt x="1000" y="0"/>
                    <a:pt x="6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29"/>
            <p:cNvSpPr/>
            <p:nvPr/>
          </p:nvSpPr>
          <p:spPr>
            <a:xfrm>
              <a:off x="5315700" y="3813625"/>
              <a:ext cx="134450" cy="51450"/>
            </a:xfrm>
            <a:custGeom>
              <a:avLst/>
              <a:gdLst/>
              <a:ahLst/>
              <a:cxnLst/>
              <a:rect l="l" t="t" r="r" b="b"/>
              <a:pathLst>
                <a:path w="5378" h="2058" extrusionOk="0">
                  <a:moveTo>
                    <a:pt x="2313" y="0"/>
                  </a:moveTo>
                  <a:cubicBezTo>
                    <a:pt x="862" y="0"/>
                    <a:pt x="333" y="624"/>
                    <a:pt x="333" y="624"/>
                  </a:cubicBezTo>
                  <a:cubicBezTo>
                    <a:pt x="0" y="987"/>
                    <a:pt x="429" y="1048"/>
                    <a:pt x="758" y="1048"/>
                  </a:cubicBezTo>
                  <a:cubicBezTo>
                    <a:pt x="925" y="1048"/>
                    <a:pt x="1067" y="1032"/>
                    <a:pt x="1067" y="1032"/>
                  </a:cubicBezTo>
                  <a:cubicBezTo>
                    <a:pt x="1090" y="1030"/>
                    <a:pt x="1113" y="1030"/>
                    <a:pt x="1136" y="1030"/>
                  </a:cubicBezTo>
                  <a:cubicBezTo>
                    <a:pt x="1915" y="1030"/>
                    <a:pt x="2555" y="1916"/>
                    <a:pt x="2555" y="1916"/>
                  </a:cubicBezTo>
                  <a:cubicBezTo>
                    <a:pt x="2555" y="1916"/>
                    <a:pt x="2565" y="1986"/>
                    <a:pt x="2635" y="2027"/>
                  </a:cubicBezTo>
                  <a:lnTo>
                    <a:pt x="2635" y="2057"/>
                  </a:lnTo>
                  <a:cubicBezTo>
                    <a:pt x="2660" y="2057"/>
                    <a:pt x="2671" y="2053"/>
                    <a:pt x="2690" y="2047"/>
                  </a:cubicBezTo>
                  <a:cubicBezTo>
                    <a:pt x="2706" y="2053"/>
                    <a:pt x="2721" y="2057"/>
                    <a:pt x="2741" y="2057"/>
                  </a:cubicBezTo>
                  <a:lnTo>
                    <a:pt x="2741" y="2027"/>
                  </a:lnTo>
                  <a:cubicBezTo>
                    <a:pt x="2811" y="1986"/>
                    <a:pt x="2822" y="1916"/>
                    <a:pt x="2822" y="1916"/>
                  </a:cubicBezTo>
                  <a:cubicBezTo>
                    <a:pt x="2822" y="1916"/>
                    <a:pt x="3466" y="1030"/>
                    <a:pt x="4245" y="1030"/>
                  </a:cubicBezTo>
                  <a:cubicBezTo>
                    <a:pt x="4268" y="1030"/>
                    <a:pt x="4291" y="1030"/>
                    <a:pt x="4314" y="1032"/>
                  </a:cubicBezTo>
                  <a:cubicBezTo>
                    <a:pt x="4314" y="1032"/>
                    <a:pt x="4455" y="1048"/>
                    <a:pt x="4622" y="1048"/>
                  </a:cubicBezTo>
                  <a:cubicBezTo>
                    <a:pt x="4949" y="1048"/>
                    <a:pt x="5377" y="987"/>
                    <a:pt x="5047" y="624"/>
                  </a:cubicBezTo>
                  <a:cubicBezTo>
                    <a:pt x="5047" y="624"/>
                    <a:pt x="4515" y="0"/>
                    <a:pt x="3064" y="0"/>
                  </a:cubicBezTo>
                  <a:cubicBezTo>
                    <a:pt x="3024" y="0"/>
                    <a:pt x="2984" y="1"/>
                    <a:pt x="2942" y="2"/>
                  </a:cubicBezTo>
                  <a:lnTo>
                    <a:pt x="2435" y="2"/>
                  </a:lnTo>
                  <a:cubicBezTo>
                    <a:pt x="2393" y="1"/>
                    <a:pt x="2353" y="0"/>
                    <a:pt x="2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8" name="Google Shape;1628;p29"/>
            <p:cNvSpPr/>
            <p:nvPr/>
          </p:nvSpPr>
          <p:spPr>
            <a:xfrm>
              <a:off x="5347025" y="3917200"/>
              <a:ext cx="69625" cy="56650"/>
            </a:xfrm>
            <a:custGeom>
              <a:avLst/>
              <a:gdLst/>
              <a:ahLst/>
              <a:cxnLst/>
              <a:rect l="l" t="t" r="r" b="b"/>
              <a:pathLst>
                <a:path w="2785" h="2266" extrusionOk="0">
                  <a:moveTo>
                    <a:pt x="1412" y="0"/>
                  </a:moveTo>
                  <a:lnTo>
                    <a:pt x="145" y="573"/>
                  </a:lnTo>
                  <a:cubicBezTo>
                    <a:pt x="1" y="1086"/>
                    <a:pt x="302" y="1914"/>
                    <a:pt x="915" y="2151"/>
                  </a:cubicBezTo>
                  <a:cubicBezTo>
                    <a:pt x="1103" y="2224"/>
                    <a:pt x="1306" y="2266"/>
                    <a:pt x="1502" y="2266"/>
                  </a:cubicBezTo>
                  <a:cubicBezTo>
                    <a:pt x="1819" y="2266"/>
                    <a:pt x="2121" y="2158"/>
                    <a:pt x="2323" y="1900"/>
                  </a:cubicBezTo>
                  <a:cubicBezTo>
                    <a:pt x="2448" y="1739"/>
                    <a:pt x="2634" y="1538"/>
                    <a:pt x="2720" y="1271"/>
                  </a:cubicBezTo>
                  <a:cubicBezTo>
                    <a:pt x="2785" y="1091"/>
                    <a:pt x="2769" y="754"/>
                    <a:pt x="2709" y="573"/>
                  </a:cubicBezTo>
                  <a:lnTo>
                    <a:pt x="141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9" name="Google Shape;1629;p29"/>
            <p:cNvSpPr/>
            <p:nvPr/>
          </p:nvSpPr>
          <p:spPr>
            <a:xfrm>
              <a:off x="5359975" y="3954425"/>
              <a:ext cx="44750" cy="21325"/>
            </a:xfrm>
            <a:custGeom>
              <a:avLst/>
              <a:gdLst/>
              <a:ahLst/>
              <a:cxnLst/>
              <a:rect l="l" t="t" r="r" b="b"/>
              <a:pathLst>
                <a:path w="1790" h="853" extrusionOk="0">
                  <a:moveTo>
                    <a:pt x="885" y="1"/>
                  </a:moveTo>
                  <a:cubicBezTo>
                    <a:pt x="325" y="1"/>
                    <a:pt x="0" y="395"/>
                    <a:pt x="0" y="395"/>
                  </a:cubicBezTo>
                  <a:cubicBezTo>
                    <a:pt x="351" y="739"/>
                    <a:pt x="670" y="852"/>
                    <a:pt x="938" y="852"/>
                  </a:cubicBezTo>
                  <a:cubicBezTo>
                    <a:pt x="1459" y="852"/>
                    <a:pt x="1789" y="425"/>
                    <a:pt x="1789" y="425"/>
                  </a:cubicBezTo>
                  <a:cubicBezTo>
                    <a:pt x="1564" y="74"/>
                    <a:pt x="1121" y="24"/>
                    <a:pt x="1121" y="24"/>
                  </a:cubicBezTo>
                  <a:cubicBezTo>
                    <a:pt x="1038" y="8"/>
                    <a:pt x="959" y="1"/>
                    <a:pt x="8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29"/>
            <p:cNvSpPr/>
            <p:nvPr/>
          </p:nvSpPr>
          <p:spPr>
            <a:xfrm>
              <a:off x="5302150" y="3882850"/>
              <a:ext cx="87875" cy="54725"/>
            </a:xfrm>
            <a:custGeom>
              <a:avLst/>
              <a:gdLst/>
              <a:ahLst/>
              <a:cxnLst/>
              <a:rect l="l" t="t" r="r" b="b"/>
              <a:pathLst>
                <a:path w="3515" h="2189" extrusionOk="0">
                  <a:moveTo>
                    <a:pt x="237" y="1"/>
                  </a:moveTo>
                  <a:cubicBezTo>
                    <a:pt x="232" y="1"/>
                    <a:pt x="227" y="1"/>
                    <a:pt x="222" y="1"/>
                  </a:cubicBezTo>
                  <a:cubicBezTo>
                    <a:pt x="96" y="1"/>
                    <a:pt x="1" y="103"/>
                    <a:pt x="1" y="228"/>
                  </a:cubicBezTo>
                  <a:cubicBezTo>
                    <a:pt x="6" y="906"/>
                    <a:pt x="402" y="2188"/>
                    <a:pt x="1856" y="2188"/>
                  </a:cubicBezTo>
                  <a:cubicBezTo>
                    <a:pt x="2328" y="2188"/>
                    <a:pt x="2705" y="2038"/>
                    <a:pt x="2981" y="1741"/>
                  </a:cubicBezTo>
                  <a:cubicBezTo>
                    <a:pt x="3515" y="1163"/>
                    <a:pt x="3454" y="249"/>
                    <a:pt x="3448" y="208"/>
                  </a:cubicBezTo>
                  <a:cubicBezTo>
                    <a:pt x="3439" y="90"/>
                    <a:pt x="3339" y="1"/>
                    <a:pt x="3217" y="1"/>
                  </a:cubicBezTo>
                  <a:cubicBezTo>
                    <a:pt x="3213" y="1"/>
                    <a:pt x="3210" y="1"/>
                    <a:pt x="3207" y="1"/>
                  </a:cubicBezTo>
                  <a:cubicBezTo>
                    <a:pt x="3086" y="12"/>
                    <a:pt x="2991" y="117"/>
                    <a:pt x="3002" y="243"/>
                  </a:cubicBezTo>
                  <a:cubicBezTo>
                    <a:pt x="3002" y="249"/>
                    <a:pt x="3051" y="1007"/>
                    <a:pt x="2650" y="1439"/>
                  </a:cubicBezTo>
                  <a:cubicBezTo>
                    <a:pt x="2459" y="1641"/>
                    <a:pt x="2202" y="1741"/>
                    <a:pt x="1856" y="1741"/>
                  </a:cubicBezTo>
                  <a:cubicBezTo>
                    <a:pt x="488" y="1741"/>
                    <a:pt x="448" y="284"/>
                    <a:pt x="448" y="223"/>
                  </a:cubicBezTo>
                  <a:cubicBezTo>
                    <a:pt x="448" y="103"/>
                    <a:pt x="351" y="1"/>
                    <a:pt x="2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1" name="Google Shape;1631;p29"/>
            <p:cNvSpPr/>
            <p:nvPr/>
          </p:nvSpPr>
          <p:spPr>
            <a:xfrm>
              <a:off x="5376550" y="3881875"/>
              <a:ext cx="87600" cy="54700"/>
            </a:xfrm>
            <a:custGeom>
              <a:avLst/>
              <a:gdLst/>
              <a:ahLst/>
              <a:cxnLst/>
              <a:rect l="l" t="t" r="r" b="b"/>
              <a:pathLst>
                <a:path w="3504" h="2188" extrusionOk="0">
                  <a:moveTo>
                    <a:pt x="3277" y="1"/>
                  </a:moveTo>
                  <a:cubicBezTo>
                    <a:pt x="3156" y="1"/>
                    <a:pt x="3056" y="101"/>
                    <a:pt x="3056" y="221"/>
                  </a:cubicBezTo>
                  <a:cubicBezTo>
                    <a:pt x="3056" y="282"/>
                    <a:pt x="3026" y="1740"/>
                    <a:pt x="1644" y="1740"/>
                  </a:cubicBezTo>
                  <a:cubicBezTo>
                    <a:pt x="1312" y="1740"/>
                    <a:pt x="1061" y="1645"/>
                    <a:pt x="864" y="1443"/>
                  </a:cubicBezTo>
                  <a:cubicBezTo>
                    <a:pt x="453" y="1021"/>
                    <a:pt x="472" y="277"/>
                    <a:pt x="472" y="272"/>
                  </a:cubicBezTo>
                  <a:cubicBezTo>
                    <a:pt x="478" y="146"/>
                    <a:pt x="382" y="46"/>
                    <a:pt x="256" y="40"/>
                  </a:cubicBezTo>
                  <a:cubicBezTo>
                    <a:pt x="131" y="40"/>
                    <a:pt x="31" y="131"/>
                    <a:pt x="26" y="257"/>
                  </a:cubicBezTo>
                  <a:cubicBezTo>
                    <a:pt x="26" y="297"/>
                    <a:pt x="1" y="1192"/>
                    <a:pt x="543" y="1750"/>
                  </a:cubicBezTo>
                  <a:cubicBezTo>
                    <a:pt x="820" y="2042"/>
                    <a:pt x="1191" y="2187"/>
                    <a:pt x="1644" y="2187"/>
                  </a:cubicBezTo>
                  <a:cubicBezTo>
                    <a:pt x="3096" y="2187"/>
                    <a:pt x="3494" y="905"/>
                    <a:pt x="3504" y="227"/>
                  </a:cubicBezTo>
                  <a:cubicBezTo>
                    <a:pt x="3504" y="101"/>
                    <a:pt x="3404" y="1"/>
                    <a:pt x="32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2" name="Google Shape;1632;p29"/>
            <p:cNvSpPr/>
            <p:nvPr/>
          </p:nvSpPr>
          <p:spPr>
            <a:xfrm>
              <a:off x="5549325" y="3844575"/>
              <a:ext cx="126300" cy="74500"/>
            </a:xfrm>
            <a:custGeom>
              <a:avLst/>
              <a:gdLst/>
              <a:ahLst/>
              <a:cxnLst/>
              <a:rect l="l" t="t" r="r" b="b"/>
              <a:pathLst>
                <a:path w="5052" h="2980" extrusionOk="0">
                  <a:moveTo>
                    <a:pt x="2529" y="0"/>
                  </a:moveTo>
                  <a:cubicBezTo>
                    <a:pt x="1131" y="0"/>
                    <a:pt x="0" y="669"/>
                    <a:pt x="0" y="1493"/>
                  </a:cubicBezTo>
                  <a:cubicBezTo>
                    <a:pt x="0" y="2316"/>
                    <a:pt x="1131" y="2980"/>
                    <a:pt x="2529" y="2980"/>
                  </a:cubicBezTo>
                  <a:cubicBezTo>
                    <a:pt x="3921" y="2980"/>
                    <a:pt x="5051" y="2316"/>
                    <a:pt x="5051" y="1493"/>
                  </a:cubicBezTo>
                  <a:cubicBezTo>
                    <a:pt x="5051" y="669"/>
                    <a:pt x="3921" y="0"/>
                    <a:pt x="25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p29"/>
            <p:cNvSpPr/>
            <p:nvPr/>
          </p:nvSpPr>
          <p:spPr>
            <a:xfrm>
              <a:off x="5090175" y="3846825"/>
              <a:ext cx="126300" cy="70150"/>
            </a:xfrm>
            <a:custGeom>
              <a:avLst/>
              <a:gdLst/>
              <a:ahLst/>
              <a:cxnLst/>
              <a:rect l="l" t="t" r="r" b="b"/>
              <a:pathLst>
                <a:path w="5052" h="2806" extrusionOk="0">
                  <a:moveTo>
                    <a:pt x="2529" y="1"/>
                  </a:moveTo>
                  <a:cubicBezTo>
                    <a:pt x="1131" y="1"/>
                    <a:pt x="1" y="628"/>
                    <a:pt x="1" y="1403"/>
                  </a:cubicBezTo>
                  <a:cubicBezTo>
                    <a:pt x="1" y="2177"/>
                    <a:pt x="1131" y="2805"/>
                    <a:pt x="2529" y="2805"/>
                  </a:cubicBezTo>
                  <a:cubicBezTo>
                    <a:pt x="3921" y="2805"/>
                    <a:pt x="5052" y="2177"/>
                    <a:pt x="5052" y="1403"/>
                  </a:cubicBezTo>
                  <a:cubicBezTo>
                    <a:pt x="5052" y="628"/>
                    <a:pt x="3921" y="1"/>
                    <a:pt x="25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34" name="Google Shape;1634;p29"/>
          <p:cNvGrpSpPr/>
          <p:nvPr/>
        </p:nvGrpSpPr>
        <p:grpSpPr>
          <a:xfrm>
            <a:off x="7053271" y="3571527"/>
            <a:ext cx="1375632" cy="1036901"/>
            <a:chOff x="783050" y="1248600"/>
            <a:chExt cx="844775" cy="636800"/>
          </a:xfrm>
        </p:grpSpPr>
        <p:grpSp>
          <p:nvGrpSpPr>
            <p:cNvPr id="1635" name="Google Shape;1635;p29"/>
            <p:cNvGrpSpPr/>
            <p:nvPr/>
          </p:nvGrpSpPr>
          <p:grpSpPr>
            <a:xfrm>
              <a:off x="783050" y="1248600"/>
              <a:ext cx="844775" cy="636800"/>
              <a:chOff x="783050" y="1248600"/>
              <a:chExt cx="844775" cy="636800"/>
            </a:xfrm>
          </p:grpSpPr>
          <p:sp>
            <p:nvSpPr>
              <p:cNvPr id="1636" name="Google Shape;1636;p29"/>
              <p:cNvSpPr/>
              <p:nvPr/>
            </p:nvSpPr>
            <p:spPr>
              <a:xfrm>
                <a:off x="1406525" y="1270125"/>
                <a:ext cx="221300" cy="191075"/>
              </a:xfrm>
              <a:custGeom>
                <a:avLst/>
                <a:gdLst/>
                <a:ahLst/>
                <a:cxnLst/>
                <a:rect l="l" t="t" r="r" b="b"/>
                <a:pathLst>
                  <a:path w="8852" h="7643" extrusionOk="0">
                    <a:moveTo>
                      <a:pt x="5047" y="1"/>
                    </a:moveTo>
                    <a:cubicBezTo>
                      <a:pt x="2164" y="1"/>
                      <a:pt x="1" y="2400"/>
                      <a:pt x="1" y="2400"/>
                    </a:cubicBezTo>
                    <a:cubicBezTo>
                      <a:pt x="2132" y="4169"/>
                      <a:pt x="3242" y="7642"/>
                      <a:pt x="3242" y="7642"/>
                    </a:cubicBezTo>
                    <a:cubicBezTo>
                      <a:pt x="7062" y="6818"/>
                      <a:pt x="8851" y="1536"/>
                      <a:pt x="8851" y="1536"/>
                    </a:cubicBezTo>
                    <a:cubicBezTo>
                      <a:pt x="7529" y="403"/>
                      <a:pt x="6228" y="1"/>
                      <a:pt x="50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7" name="Google Shape;1637;p29"/>
              <p:cNvSpPr/>
              <p:nvPr/>
            </p:nvSpPr>
            <p:spPr>
              <a:xfrm>
                <a:off x="1452775" y="1425250"/>
                <a:ext cx="650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5" extrusionOk="0">
                    <a:moveTo>
                      <a:pt x="11" y="0"/>
                    </a:moveTo>
                    <a:cubicBezTo>
                      <a:pt x="5" y="0"/>
                      <a:pt x="0" y="10"/>
                      <a:pt x="0" y="15"/>
                    </a:cubicBezTo>
                    <a:lnTo>
                      <a:pt x="0" y="20"/>
                    </a:lnTo>
                    <a:lnTo>
                      <a:pt x="5" y="24"/>
                    </a:lnTo>
                    <a:lnTo>
                      <a:pt x="16" y="24"/>
                    </a:lnTo>
                    <a:lnTo>
                      <a:pt x="21" y="20"/>
                    </a:lnTo>
                    <a:lnTo>
                      <a:pt x="25" y="20"/>
                    </a:lnTo>
                    <a:lnTo>
                      <a:pt x="25" y="15"/>
                    </a:lnTo>
                    <a:lnTo>
                      <a:pt x="25" y="10"/>
                    </a:lnTo>
                    <a:cubicBezTo>
                      <a:pt x="25" y="10"/>
                      <a:pt x="25" y="5"/>
                      <a:pt x="21" y="5"/>
                    </a:cubicBezTo>
                    <a:cubicBezTo>
                      <a:pt x="21" y="0"/>
                      <a:pt x="16" y="0"/>
                      <a:pt x="11" y="0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8" name="Google Shape;1638;p29"/>
              <p:cNvSpPr/>
              <p:nvPr/>
            </p:nvSpPr>
            <p:spPr>
              <a:xfrm>
                <a:off x="1439700" y="1426125"/>
                <a:ext cx="6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7" h="26" extrusionOk="0">
                    <a:moveTo>
                      <a:pt x="15" y="0"/>
                    </a:moveTo>
                    <a:cubicBezTo>
                      <a:pt x="10" y="0"/>
                      <a:pt x="10" y="0"/>
                      <a:pt x="10" y="5"/>
                    </a:cubicBezTo>
                    <a:lnTo>
                      <a:pt x="6" y="5"/>
                    </a:lnTo>
                    <a:lnTo>
                      <a:pt x="1" y="10"/>
                    </a:lnTo>
                    <a:lnTo>
                      <a:pt x="1" y="15"/>
                    </a:lnTo>
                    <a:cubicBezTo>
                      <a:pt x="1" y="15"/>
                      <a:pt x="1" y="20"/>
                      <a:pt x="6" y="26"/>
                    </a:cubicBezTo>
                    <a:lnTo>
                      <a:pt x="15" y="26"/>
                    </a:lnTo>
                    <a:cubicBezTo>
                      <a:pt x="21" y="26"/>
                      <a:pt x="26" y="20"/>
                      <a:pt x="26" y="10"/>
                    </a:cubicBezTo>
                    <a:lnTo>
                      <a:pt x="26" y="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9" name="Google Shape;1639;p29"/>
              <p:cNvSpPr/>
              <p:nvPr/>
            </p:nvSpPr>
            <p:spPr>
              <a:xfrm>
                <a:off x="1454775" y="1423225"/>
                <a:ext cx="80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2" h="26" extrusionOk="0">
                    <a:moveTo>
                      <a:pt x="11" y="1"/>
                    </a:moveTo>
                    <a:lnTo>
                      <a:pt x="11" y="5"/>
                    </a:lnTo>
                    <a:lnTo>
                      <a:pt x="6" y="5"/>
                    </a:lnTo>
                    <a:cubicBezTo>
                      <a:pt x="6" y="10"/>
                      <a:pt x="1" y="10"/>
                      <a:pt x="1" y="15"/>
                    </a:cubicBezTo>
                    <a:cubicBezTo>
                      <a:pt x="1" y="21"/>
                      <a:pt x="1" y="21"/>
                      <a:pt x="6" y="21"/>
                    </a:cubicBezTo>
                    <a:lnTo>
                      <a:pt x="6" y="26"/>
                    </a:lnTo>
                    <a:lnTo>
                      <a:pt x="26" y="26"/>
                    </a:lnTo>
                    <a:lnTo>
                      <a:pt x="26" y="21"/>
                    </a:lnTo>
                    <a:lnTo>
                      <a:pt x="31" y="15"/>
                    </a:lnTo>
                    <a:cubicBezTo>
                      <a:pt x="26" y="5"/>
                      <a:pt x="21" y="1"/>
                      <a:pt x="15" y="1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0" name="Google Shape;1640;p29"/>
              <p:cNvSpPr/>
              <p:nvPr/>
            </p:nvSpPr>
            <p:spPr>
              <a:xfrm>
                <a:off x="1449275" y="1426600"/>
                <a:ext cx="62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26" extrusionOk="0">
                    <a:moveTo>
                      <a:pt x="5" y="1"/>
                    </a:moveTo>
                    <a:lnTo>
                      <a:pt x="5" y="7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6"/>
                    </a:lnTo>
                    <a:cubicBezTo>
                      <a:pt x="0" y="21"/>
                      <a:pt x="0" y="21"/>
                      <a:pt x="5" y="26"/>
                    </a:cubicBezTo>
                    <a:lnTo>
                      <a:pt x="19" y="26"/>
                    </a:lnTo>
                    <a:lnTo>
                      <a:pt x="19" y="21"/>
                    </a:lnTo>
                    <a:lnTo>
                      <a:pt x="24" y="21"/>
                    </a:lnTo>
                    <a:lnTo>
                      <a:pt x="24" y="16"/>
                    </a:lnTo>
                    <a:lnTo>
                      <a:pt x="24" y="11"/>
                    </a:lnTo>
                    <a:cubicBezTo>
                      <a:pt x="24" y="7"/>
                      <a:pt x="19" y="1"/>
                      <a:pt x="10" y="1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1" name="Google Shape;1641;p29"/>
              <p:cNvSpPr/>
              <p:nvPr/>
            </p:nvSpPr>
            <p:spPr>
              <a:xfrm>
                <a:off x="1455900" y="1425725"/>
                <a:ext cx="650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9" extrusionOk="0">
                    <a:moveTo>
                      <a:pt x="11" y="1"/>
                    </a:moveTo>
                    <a:lnTo>
                      <a:pt x="7" y="5"/>
                    </a:lnTo>
                    <a:lnTo>
                      <a:pt x="1" y="5"/>
                    </a:lnTo>
                    <a:lnTo>
                      <a:pt x="1" y="12"/>
                    </a:lnTo>
                    <a:lnTo>
                      <a:pt x="1" y="16"/>
                    </a:lnTo>
                    <a:cubicBezTo>
                      <a:pt x="1" y="21"/>
                      <a:pt x="1" y="26"/>
                      <a:pt x="7" y="26"/>
                    </a:cubicBezTo>
                    <a:cubicBezTo>
                      <a:pt x="8" y="28"/>
                      <a:pt x="10" y="28"/>
                      <a:pt x="11" y="28"/>
                    </a:cubicBezTo>
                    <a:cubicBezTo>
                      <a:pt x="15" y="28"/>
                      <a:pt x="18" y="26"/>
                      <a:pt x="21" y="26"/>
                    </a:cubicBezTo>
                    <a:lnTo>
                      <a:pt x="26" y="21"/>
                    </a:lnTo>
                    <a:lnTo>
                      <a:pt x="26" y="16"/>
                    </a:lnTo>
                    <a:cubicBezTo>
                      <a:pt x="26" y="12"/>
                      <a:pt x="21" y="5"/>
                      <a:pt x="16" y="1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2" name="Google Shape;1642;p29"/>
              <p:cNvSpPr/>
              <p:nvPr/>
            </p:nvSpPr>
            <p:spPr>
              <a:xfrm>
                <a:off x="1445625" y="1426600"/>
                <a:ext cx="900" cy="925"/>
              </a:xfrm>
              <a:custGeom>
                <a:avLst/>
                <a:gdLst/>
                <a:ahLst/>
                <a:cxnLst/>
                <a:rect l="l" t="t" r="r" b="b"/>
                <a:pathLst>
                  <a:path w="36" h="37" extrusionOk="0">
                    <a:moveTo>
                      <a:pt x="10" y="1"/>
                    </a:moveTo>
                    <a:cubicBezTo>
                      <a:pt x="5" y="7"/>
                      <a:pt x="5" y="11"/>
                      <a:pt x="5" y="16"/>
                    </a:cubicBezTo>
                    <a:cubicBezTo>
                      <a:pt x="5" y="16"/>
                      <a:pt x="5" y="21"/>
                      <a:pt x="0" y="21"/>
                    </a:cubicBezTo>
                    <a:lnTo>
                      <a:pt x="5" y="26"/>
                    </a:lnTo>
                    <a:lnTo>
                      <a:pt x="5" y="31"/>
                    </a:lnTo>
                    <a:lnTo>
                      <a:pt x="10" y="31"/>
                    </a:lnTo>
                    <a:lnTo>
                      <a:pt x="10" y="37"/>
                    </a:lnTo>
                    <a:lnTo>
                      <a:pt x="15" y="37"/>
                    </a:lnTo>
                    <a:cubicBezTo>
                      <a:pt x="19" y="37"/>
                      <a:pt x="25" y="31"/>
                      <a:pt x="25" y="26"/>
                    </a:cubicBezTo>
                    <a:lnTo>
                      <a:pt x="30" y="26"/>
                    </a:lnTo>
                    <a:lnTo>
                      <a:pt x="30" y="21"/>
                    </a:lnTo>
                    <a:cubicBezTo>
                      <a:pt x="30" y="21"/>
                      <a:pt x="35" y="16"/>
                      <a:pt x="35" y="11"/>
                    </a:cubicBezTo>
                    <a:cubicBezTo>
                      <a:pt x="30" y="7"/>
                      <a:pt x="30" y="1"/>
                      <a:pt x="25" y="1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3" name="Google Shape;1643;p29"/>
              <p:cNvSpPr/>
              <p:nvPr/>
            </p:nvSpPr>
            <p:spPr>
              <a:xfrm>
                <a:off x="1442200" y="1425175"/>
                <a:ext cx="800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32" h="28" extrusionOk="0">
                    <a:moveTo>
                      <a:pt x="16" y="1"/>
                    </a:moveTo>
                    <a:cubicBezTo>
                      <a:pt x="11" y="1"/>
                      <a:pt x="6" y="5"/>
                      <a:pt x="6" y="8"/>
                    </a:cubicBezTo>
                    <a:lnTo>
                      <a:pt x="1" y="8"/>
                    </a:lnTo>
                    <a:lnTo>
                      <a:pt x="1" y="13"/>
                    </a:lnTo>
                    <a:cubicBezTo>
                      <a:pt x="1" y="23"/>
                      <a:pt x="6" y="23"/>
                      <a:pt x="12" y="27"/>
                    </a:cubicBezTo>
                    <a:cubicBezTo>
                      <a:pt x="17" y="27"/>
                      <a:pt x="26" y="27"/>
                      <a:pt x="26" y="23"/>
                    </a:cubicBezTo>
                    <a:lnTo>
                      <a:pt x="31" y="18"/>
                    </a:lnTo>
                    <a:lnTo>
                      <a:pt x="31" y="13"/>
                    </a:lnTo>
                    <a:cubicBezTo>
                      <a:pt x="31" y="8"/>
                      <a:pt x="26" y="3"/>
                      <a:pt x="21" y="3"/>
                    </a:cubicBezTo>
                    <a:cubicBezTo>
                      <a:pt x="20" y="2"/>
                      <a:pt x="18" y="1"/>
                      <a:pt x="16" y="1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4" name="Google Shape;1644;p29"/>
              <p:cNvSpPr/>
              <p:nvPr/>
            </p:nvSpPr>
            <p:spPr>
              <a:xfrm>
                <a:off x="1460575" y="1428775"/>
                <a:ext cx="775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30" extrusionOk="0">
                    <a:moveTo>
                      <a:pt x="17" y="0"/>
                    </a:moveTo>
                    <a:cubicBezTo>
                      <a:pt x="15" y="0"/>
                      <a:pt x="13" y="2"/>
                      <a:pt x="10" y="4"/>
                    </a:cubicBezTo>
                    <a:cubicBezTo>
                      <a:pt x="5" y="4"/>
                      <a:pt x="0" y="10"/>
                      <a:pt x="0" y="15"/>
                    </a:cubicBezTo>
                    <a:lnTo>
                      <a:pt x="5" y="20"/>
                    </a:lnTo>
                    <a:cubicBezTo>
                      <a:pt x="5" y="25"/>
                      <a:pt x="10" y="25"/>
                      <a:pt x="15" y="29"/>
                    </a:cubicBezTo>
                    <a:lnTo>
                      <a:pt x="20" y="29"/>
                    </a:lnTo>
                    <a:lnTo>
                      <a:pt x="20" y="25"/>
                    </a:lnTo>
                    <a:cubicBezTo>
                      <a:pt x="25" y="25"/>
                      <a:pt x="25" y="25"/>
                      <a:pt x="31" y="20"/>
                    </a:cubicBezTo>
                    <a:lnTo>
                      <a:pt x="31" y="15"/>
                    </a:lnTo>
                    <a:lnTo>
                      <a:pt x="31" y="10"/>
                    </a:lnTo>
                    <a:lnTo>
                      <a:pt x="25" y="4"/>
                    </a:lnTo>
                    <a:cubicBezTo>
                      <a:pt x="22" y="2"/>
                      <a:pt x="20" y="0"/>
                      <a:pt x="17" y="0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5" name="Google Shape;1645;p29"/>
              <p:cNvSpPr/>
              <p:nvPr/>
            </p:nvSpPr>
            <p:spPr>
              <a:xfrm>
                <a:off x="1447250" y="1421475"/>
                <a:ext cx="650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5" extrusionOk="0">
                    <a:moveTo>
                      <a:pt x="10" y="1"/>
                    </a:moveTo>
                    <a:lnTo>
                      <a:pt x="5" y="5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5" y="20"/>
                    </a:lnTo>
                    <a:lnTo>
                      <a:pt x="5" y="25"/>
                    </a:lnTo>
                    <a:lnTo>
                      <a:pt x="21" y="25"/>
                    </a:lnTo>
                    <a:lnTo>
                      <a:pt x="26" y="20"/>
                    </a:lnTo>
                    <a:lnTo>
                      <a:pt x="26" y="15"/>
                    </a:lnTo>
                    <a:lnTo>
                      <a:pt x="26" y="10"/>
                    </a:lnTo>
                    <a:cubicBezTo>
                      <a:pt x="26" y="5"/>
                      <a:pt x="21" y="1"/>
                      <a:pt x="15" y="1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6" name="Google Shape;1646;p29"/>
              <p:cNvSpPr/>
              <p:nvPr/>
            </p:nvSpPr>
            <p:spPr>
              <a:xfrm>
                <a:off x="1450775" y="1421325"/>
                <a:ext cx="62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26" extrusionOk="0">
                    <a:moveTo>
                      <a:pt x="5" y="1"/>
                    </a:moveTo>
                    <a:lnTo>
                      <a:pt x="5" y="7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6"/>
                    </a:lnTo>
                    <a:lnTo>
                      <a:pt x="0" y="21"/>
                    </a:lnTo>
                    <a:lnTo>
                      <a:pt x="5" y="21"/>
                    </a:lnTo>
                    <a:lnTo>
                      <a:pt x="5" y="26"/>
                    </a:lnTo>
                    <a:lnTo>
                      <a:pt x="15" y="26"/>
                    </a:lnTo>
                    <a:lnTo>
                      <a:pt x="20" y="21"/>
                    </a:lnTo>
                    <a:lnTo>
                      <a:pt x="25" y="21"/>
                    </a:lnTo>
                    <a:lnTo>
                      <a:pt x="25" y="16"/>
                    </a:lnTo>
                    <a:lnTo>
                      <a:pt x="25" y="11"/>
                    </a:lnTo>
                    <a:cubicBezTo>
                      <a:pt x="25" y="11"/>
                      <a:pt x="25" y="7"/>
                      <a:pt x="20" y="1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7" name="Google Shape;1647;p29"/>
              <p:cNvSpPr/>
              <p:nvPr/>
            </p:nvSpPr>
            <p:spPr>
              <a:xfrm>
                <a:off x="1447475" y="1427125"/>
                <a:ext cx="80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2" h="26" extrusionOk="0">
                    <a:moveTo>
                      <a:pt x="6" y="0"/>
                    </a:moveTo>
                    <a:lnTo>
                      <a:pt x="6" y="5"/>
                    </a:lnTo>
                    <a:lnTo>
                      <a:pt x="1" y="10"/>
                    </a:lnTo>
                    <a:lnTo>
                      <a:pt x="1" y="16"/>
                    </a:lnTo>
                    <a:lnTo>
                      <a:pt x="1" y="21"/>
                    </a:lnTo>
                    <a:lnTo>
                      <a:pt x="6" y="21"/>
                    </a:lnTo>
                    <a:lnTo>
                      <a:pt x="6" y="25"/>
                    </a:lnTo>
                    <a:lnTo>
                      <a:pt x="17" y="25"/>
                    </a:lnTo>
                    <a:cubicBezTo>
                      <a:pt x="17" y="25"/>
                      <a:pt x="21" y="25"/>
                      <a:pt x="26" y="21"/>
                    </a:cubicBezTo>
                    <a:lnTo>
                      <a:pt x="31" y="16"/>
                    </a:lnTo>
                    <a:lnTo>
                      <a:pt x="26" y="10"/>
                    </a:lnTo>
                    <a:lnTo>
                      <a:pt x="26" y="5"/>
                    </a:lnTo>
                    <a:lnTo>
                      <a:pt x="21" y="5"/>
                    </a:lnTo>
                    <a:cubicBezTo>
                      <a:pt x="21" y="0"/>
                      <a:pt x="21" y="0"/>
                      <a:pt x="17" y="0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8" name="Google Shape;1648;p29"/>
              <p:cNvSpPr/>
              <p:nvPr/>
            </p:nvSpPr>
            <p:spPr>
              <a:xfrm>
                <a:off x="1464950" y="1425725"/>
                <a:ext cx="775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30" extrusionOk="0">
                    <a:moveTo>
                      <a:pt x="6" y="1"/>
                    </a:moveTo>
                    <a:lnTo>
                      <a:pt x="6" y="5"/>
                    </a:lnTo>
                    <a:lnTo>
                      <a:pt x="0" y="5"/>
                    </a:lnTo>
                    <a:lnTo>
                      <a:pt x="0" y="16"/>
                    </a:lnTo>
                    <a:lnTo>
                      <a:pt x="0" y="21"/>
                    </a:lnTo>
                    <a:lnTo>
                      <a:pt x="6" y="26"/>
                    </a:lnTo>
                    <a:cubicBezTo>
                      <a:pt x="9" y="28"/>
                      <a:pt x="11" y="30"/>
                      <a:pt x="14" y="30"/>
                    </a:cubicBezTo>
                    <a:cubicBezTo>
                      <a:pt x="16" y="30"/>
                      <a:pt x="18" y="28"/>
                      <a:pt x="21" y="26"/>
                    </a:cubicBezTo>
                    <a:lnTo>
                      <a:pt x="26" y="21"/>
                    </a:lnTo>
                    <a:lnTo>
                      <a:pt x="26" y="16"/>
                    </a:lnTo>
                    <a:cubicBezTo>
                      <a:pt x="31" y="16"/>
                      <a:pt x="31" y="16"/>
                      <a:pt x="26" y="12"/>
                    </a:cubicBezTo>
                    <a:cubicBezTo>
                      <a:pt x="26" y="12"/>
                      <a:pt x="26" y="1"/>
                      <a:pt x="16" y="1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9" name="Google Shape;1649;p29"/>
              <p:cNvSpPr/>
              <p:nvPr/>
            </p:nvSpPr>
            <p:spPr>
              <a:xfrm>
                <a:off x="1449125" y="1420725"/>
                <a:ext cx="6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31" extrusionOk="0">
                    <a:moveTo>
                      <a:pt x="11" y="0"/>
                    </a:moveTo>
                    <a:lnTo>
                      <a:pt x="11" y="5"/>
                    </a:lnTo>
                    <a:lnTo>
                      <a:pt x="6" y="5"/>
                    </a:lnTo>
                    <a:cubicBezTo>
                      <a:pt x="0" y="10"/>
                      <a:pt x="0" y="15"/>
                      <a:pt x="0" y="15"/>
                    </a:cubicBezTo>
                    <a:cubicBezTo>
                      <a:pt x="0" y="20"/>
                      <a:pt x="0" y="25"/>
                      <a:pt x="11" y="31"/>
                    </a:cubicBezTo>
                    <a:lnTo>
                      <a:pt x="16" y="31"/>
                    </a:lnTo>
                    <a:lnTo>
                      <a:pt x="21" y="25"/>
                    </a:lnTo>
                    <a:lnTo>
                      <a:pt x="25" y="25"/>
                    </a:lnTo>
                    <a:lnTo>
                      <a:pt x="25" y="20"/>
                    </a:lnTo>
                    <a:lnTo>
                      <a:pt x="25" y="15"/>
                    </a:lnTo>
                    <a:cubicBezTo>
                      <a:pt x="25" y="5"/>
                      <a:pt x="21" y="0"/>
                      <a:pt x="11" y="0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0" name="Google Shape;1650;p29"/>
              <p:cNvSpPr/>
              <p:nvPr/>
            </p:nvSpPr>
            <p:spPr>
              <a:xfrm>
                <a:off x="1456800" y="1419825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10" y="0"/>
                    </a:moveTo>
                    <a:lnTo>
                      <a:pt x="6" y="6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6" y="21"/>
                    </a:lnTo>
                    <a:lnTo>
                      <a:pt x="10" y="26"/>
                    </a:lnTo>
                    <a:lnTo>
                      <a:pt x="20" y="26"/>
                    </a:lnTo>
                    <a:lnTo>
                      <a:pt x="25" y="21"/>
                    </a:lnTo>
                    <a:lnTo>
                      <a:pt x="25" y="16"/>
                    </a:lnTo>
                    <a:lnTo>
                      <a:pt x="31" y="16"/>
                    </a:lnTo>
                    <a:lnTo>
                      <a:pt x="31" y="11"/>
                    </a:lnTo>
                    <a:cubicBezTo>
                      <a:pt x="25" y="6"/>
                      <a:pt x="20" y="0"/>
                      <a:pt x="20" y="0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1" name="Google Shape;1651;p29"/>
              <p:cNvSpPr/>
              <p:nvPr/>
            </p:nvSpPr>
            <p:spPr>
              <a:xfrm>
                <a:off x="1448125" y="1421475"/>
                <a:ext cx="775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5" extrusionOk="0">
                    <a:moveTo>
                      <a:pt x="10" y="1"/>
                    </a:moveTo>
                    <a:cubicBezTo>
                      <a:pt x="5" y="1"/>
                      <a:pt x="0" y="5"/>
                      <a:pt x="0" y="10"/>
                    </a:cubicBezTo>
                    <a:lnTo>
                      <a:pt x="0" y="15"/>
                    </a:lnTo>
                    <a:lnTo>
                      <a:pt x="0" y="20"/>
                    </a:lnTo>
                    <a:lnTo>
                      <a:pt x="5" y="20"/>
                    </a:lnTo>
                    <a:lnTo>
                      <a:pt x="5" y="25"/>
                    </a:lnTo>
                    <a:lnTo>
                      <a:pt x="21" y="25"/>
                    </a:lnTo>
                    <a:cubicBezTo>
                      <a:pt x="26" y="20"/>
                      <a:pt x="30" y="15"/>
                      <a:pt x="30" y="10"/>
                    </a:cubicBezTo>
                    <a:lnTo>
                      <a:pt x="26" y="5"/>
                    </a:lnTo>
                    <a:lnTo>
                      <a:pt x="26" y="1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2" name="Google Shape;1652;p29"/>
              <p:cNvSpPr/>
              <p:nvPr/>
            </p:nvSpPr>
            <p:spPr>
              <a:xfrm>
                <a:off x="1457175" y="1417950"/>
                <a:ext cx="650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30" extrusionOk="0">
                    <a:moveTo>
                      <a:pt x="16" y="0"/>
                    </a:moveTo>
                    <a:lnTo>
                      <a:pt x="10" y="5"/>
                    </a:lnTo>
                    <a:lnTo>
                      <a:pt x="5" y="5"/>
                    </a:lnTo>
                    <a:lnTo>
                      <a:pt x="0" y="10"/>
                    </a:lnTo>
                    <a:lnTo>
                      <a:pt x="0" y="15"/>
                    </a:lnTo>
                    <a:cubicBezTo>
                      <a:pt x="0" y="21"/>
                      <a:pt x="0" y="26"/>
                      <a:pt x="5" y="26"/>
                    </a:cubicBezTo>
                    <a:cubicBezTo>
                      <a:pt x="7" y="28"/>
                      <a:pt x="10" y="29"/>
                      <a:pt x="12" y="29"/>
                    </a:cubicBezTo>
                    <a:cubicBezTo>
                      <a:pt x="14" y="29"/>
                      <a:pt x="16" y="28"/>
                      <a:pt x="16" y="26"/>
                    </a:cubicBezTo>
                    <a:lnTo>
                      <a:pt x="25" y="26"/>
                    </a:lnTo>
                    <a:lnTo>
                      <a:pt x="25" y="21"/>
                    </a:lnTo>
                    <a:lnTo>
                      <a:pt x="25" y="15"/>
                    </a:lnTo>
                    <a:cubicBezTo>
                      <a:pt x="25" y="5"/>
                      <a:pt x="21" y="5"/>
                      <a:pt x="16" y="0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3" name="Google Shape;1653;p29"/>
              <p:cNvSpPr/>
              <p:nvPr/>
            </p:nvSpPr>
            <p:spPr>
              <a:xfrm>
                <a:off x="1453800" y="1421725"/>
                <a:ext cx="7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7" extrusionOk="0">
                    <a:moveTo>
                      <a:pt x="10" y="0"/>
                    </a:moveTo>
                    <a:lnTo>
                      <a:pt x="5" y="5"/>
                    </a:lnTo>
                    <a:cubicBezTo>
                      <a:pt x="5" y="5"/>
                      <a:pt x="0" y="10"/>
                      <a:pt x="0" y="15"/>
                    </a:cubicBezTo>
                    <a:cubicBezTo>
                      <a:pt x="4" y="20"/>
                      <a:pt x="8" y="27"/>
                      <a:pt x="12" y="27"/>
                    </a:cubicBezTo>
                    <a:cubicBezTo>
                      <a:pt x="13" y="27"/>
                      <a:pt x="14" y="26"/>
                      <a:pt x="15" y="26"/>
                    </a:cubicBezTo>
                    <a:lnTo>
                      <a:pt x="24" y="26"/>
                    </a:lnTo>
                    <a:lnTo>
                      <a:pt x="24" y="21"/>
                    </a:lnTo>
                    <a:lnTo>
                      <a:pt x="30" y="21"/>
                    </a:lnTo>
                    <a:lnTo>
                      <a:pt x="30" y="10"/>
                    </a:lnTo>
                    <a:lnTo>
                      <a:pt x="24" y="5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4" name="Google Shape;1654;p29"/>
              <p:cNvSpPr/>
              <p:nvPr/>
            </p:nvSpPr>
            <p:spPr>
              <a:xfrm>
                <a:off x="1449875" y="1422725"/>
                <a:ext cx="1275" cy="1800"/>
              </a:xfrm>
              <a:custGeom>
                <a:avLst/>
                <a:gdLst/>
                <a:ahLst/>
                <a:cxnLst/>
                <a:rect l="l" t="t" r="r" b="b"/>
                <a:pathLst>
                  <a:path w="51" h="72" extrusionOk="0">
                    <a:moveTo>
                      <a:pt x="11" y="0"/>
                    </a:moveTo>
                    <a:lnTo>
                      <a:pt x="6" y="5"/>
                    </a:lnTo>
                    <a:lnTo>
                      <a:pt x="6" y="11"/>
                    </a:lnTo>
                    <a:lnTo>
                      <a:pt x="0" y="16"/>
                    </a:lnTo>
                    <a:lnTo>
                      <a:pt x="6" y="16"/>
                    </a:lnTo>
                    <a:lnTo>
                      <a:pt x="6" y="21"/>
                    </a:lnTo>
                    <a:lnTo>
                      <a:pt x="6" y="25"/>
                    </a:lnTo>
                    <a:cubicBezTo>
                      <a:pt x="6" y="30"/>
                      <a:pt x="11" y="30"/>
                      <a:pt x="16" y="35"/>
                    </a:cubicBezTo>
                    <a:lnTo>
                      <a:pt x="26" y="35"/>
                    </a:lnTo>
                    <a:cubicBezTo>
                      <a:pt x="26" y="41"/>
                      <a:pt x="26" y="41"/>
                      <a:pt x="30" y="46"/>
                    </a:cubicBezTo>
                    <a:lnTo>
                      <a:pt x="26" y="46"/>
                    </a:lnTo>
                    <a:lnTo>
                      <a:pt x="26" y="51"/>
                    </a:lnTo>
                    <a:lnTo>
                      <a:pt x="21" y="56"/>
                    </a:lnTo>
                    <a:lnTo>
                      <a:pt x="21" y="60"/>
                    </a:lnTo>
                    <a:cubicBezTo>
                      <a:pt x="21" y="60"/>
                      <a:pt x="26" y="65"/>
                      <a:pt x="36" y="71"/>
                    </a:cubicBezTo>
                    <a:lnTo>
                      <a:pt x="41" y="71"/>
                    </a:lnTo>
                    <a:lnTo>
                      <a:pt x="41" y="65"/>
                    </a:lnTo>
                    <a:lnTo>
                      <a:pt x="46" y="65"/>
                    </a:lnTo>
                    <a:lnTo>
                      <a:pt x="46" y="60"/>
                    </a:lnTo>
                    <a:lnTo>
                      <a:pt x="51" y="56"/>
                    </a:lnTo>
                    <a:lnTo>
                      <a:pt x="46" y="51"/>
                    </a:lnTo>
                    <a:lnTo>
                      <a:pt x="46" y="46"/>
                    </a:lnTo>
                    <a:lnTo>
                      <a:pt x="46" y="41"/>
                    </a:lnTo>
                    <a:cubicBezTo>
                      <a:pt x="51" y="41"/>
                      <a:pt x="51" y="35"/>
                      <a:pt x="51" y="30"/>
                    </a:cubicBezTo>
                    <a:lnTo>
                      <a:pt x="51" y="25"/>
                    </a:lnTo>
                    <a:lnTo>
                      <a:pt x="51" y="21"/>
                    </a:lnTo>
                    <a:lnTo>
                      <a:pt x="51" y="16"/>
                    </a:lnTo>
                    <a:lnTo>
                      <a:pt x="46" y="16"/>
                    </a:lnTo>
                    <a:lnTo>
                      <a:pt x="46" y="11"/>
                    </a:lnTo>
                    <a:lnTo>
                      <a:pt x="41" y="11"/>
                    </a:lnTo>
                    <a:lnTo>
                      <a:pt x="36" y="5"/>
                    </a:lnTo>
                    <a:lnTo>
                      <a:pt x="26" y="5"/>
                    </a:lnTo>
                    <a:cubicBezTo>
                      <a:pt x="26" y="0"/>
                      <a:pt x="21" y="0"/>
                      <a:pt x="21" y="0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5" name="Google Shape;1655;p29"/>
              <p:cNvSpPr/>
              <p:nvPr/>
            </p:nvSpPr>
            <p:spPr>
              <a:xfrm>
                <a:off x="1444350" y="1413300"/>
                <a:ext cx="7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7" extrusionOk="0">
                    <a:moveTo>
                      <a:pt x="10" y="1"/>
                    </a:moveTo>
                    <a:cubicBezTo>
                      <a:pt x="10" y="6"/>
                      <a:pt x="5" y="6"/>
                      <a:pt x="5" y="10"/>
                    </a:cubicBezTo>
                    <a:lnTo>
                      <a:pt x="1" y="15"/>
                    </a:lnTo>
                    <a:cubicBezTo>
                      <a:pt x="5" y="20"/>
                      <a:pt x="10" y="26"/>
                      <a:pt x="16" y="26"/>
                    </a:cubicBezTo>
                    <a:cubicBezTo>
                      <a:pt x="21" y="26"/>
                      <a:pt x="21" y="26"/>
                      <a:pt x="26" y="20"/>
                    </a:cubicBezTo>
                    <a:cubicBezTo>
                      <a:pt x="31" y="20"/>
                      <a:pt x="31" y="15"/>
                      <a:pt x="31" y="10"/>
                    </a:cubicBezTo>
                    <a:lnTo>
                      <a:pt x="26" y="6"/>
                    </a:lnTo>
                    <a:lnTo>
                      <a:pt x="21" y="6"/>
                    </a:lnTo>
                    <a:cubicBezTo>
                      <a:pt x="21" y="1"/>
                      <a:pt x="16" y="1"/>
                      <a:pt x="10" y="1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6" name="Google Shape;1656;p29"/>
              <p:cNvSpPr/>
              <p:nvPr/>
            </p:nvSpPr>
            <p:spPr>
              <a:xfrm>
                <a:off x="1448625" y="1419850"/>
                <a:ext cx="775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30" extrusionOk="0">
                    <a:moveTo>
                      <a:pt x="15" y="1"/>
                    </a:moveTo>
                    <a:cubicBezTo>
                      <a:pt x="12" y="1"/>
                      <a:pt x="8" y="2"/>
                      <a:pt x="6" y="5"/>
                    </a:cubicBezTo>
                    <a:cubicBezTo>
                      <a:pt x="1" y="5"/>
                      <a:pt x="1" y="10"/>
                      <a:pt x="1" y="15"/>
                    </a:cubicBezTo>
                    <a:lnTo>
                      <a:pt x="1" y="20"/>
                    </a:lnTo>
                    <a:lnTo>
                      <a:pt x="1" y="25"/>
                    </a:lnTo>
                    <a:cubicBezTo>
                      <a:pt x="6" y="29"/>
                      <a:pt x="10" y="29"/>
                      <a:pt x="15" y="29"/>
                    </a:cubicBezTo>
                    <a:lnTo>
                      <a:pt x="20" y="29"/>
                    </a:lnTo>
                    <a:lnTo>
                      <a:pt x="20" y="25"/>
                    </a:lnTo>
                    <a:lnTo>
                      <a:pt x="26" y="25"/>
                    </a:lnTo>
                    <a:cubicBezTo>
                      <a:pt x="26" y="25"/>
                      <a:pt x="26" y="20"/>
                      <a:pt x="31" y="15"/>
                    </a:cubicBezTo>
                    <a:lnTo>
                      <a:pt x="26" y="15"/>
                    </a:lnTo>
                    <a:lnTo>
                      <a:pt x="26" y="10"/>
                    </a:lnTo>
                    <a:lnTo>
                      <a:pt x="26" y="5"/>
                    </a:lnTo>
                    <a:cubicBezTo>
                      <a:pt x="23" y="2"/>
                      <a:pt x="19" y="1"/>
                      <a:pt x="15" y="1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7" name="Google Shape;1657;p29"/>
              <p:cNvSpPr/>
              <p:nvPr/>
            </p:nvSpPr>
            <p:spPr>
              <a:xfrm>
                <a:off x="1450375" y="1419700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16" y="0"/>
                    </a:moveTo>
                    <a:cubicBezTo>
                      <a:pt x="10" y="0"/>
                      <a:pt x="10" y="5"/>
                      <a:pt x="6" y="5"/>
                    </a:cubicBezTo>
                    <a:cubicBezTo>
                      <a:pt x="6" y="11"/>
                      <a:pt x="1" y="16"/>
                      <a:pt x="1" y="16"/>
                    </a:cubicBezTo>
                    <a:lnTo>
                      <a:pt x="6" y="21"/>
                    </a:lnTo>
                    <a:cubicBezTo>
                      <a:pt x="10" y="26"/>
                      <a:pt x="10" y="26"/>
                      <a:pt x="16" y="26"/>
                    </a:cubicBezTo>
                    <a:cubicBezTo>
                      <a:pt x="21" y="26"/>
                      <a:pt x="26" y="26"/>
                      <a:pt x="26" y="21"/>
                    </a:cubicBezTo>
                    <a:lnTo>
                      <a:pt x="31" y="21"/>
                    </a:lnTo>
                    <a:lnTo>
                      <a:pt x="31" y="16"/>
                    </a:lnTo>
                    <a:cubicBezTo>
                      <a:pt x="31" y="5"/>
                      <a:pt x="26" y="0"/>
                      <a:pt x="16" y="0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8" name="Google Shape;1658;p29"/>
              <p:cNvSpPr/>
              <p:nvPr/>
            </p:nvSpPr>
            <p:spPr>
              <a:xfrm>
                <a:off x="1449125" y="1419075"/>
                <a:ext cx="775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30" extrusionOk="0">
                    <a:moveTo>
                      <a:pt x="21" y="0"/>
                    </a:moveTo>
                    <a:cubicBezTo>
                      <a:pt x="16" y="0"/>
                      <a:pt x="11" y="0"/>
                      <a:pt x="6" y="6"/>
                    </a:cubicBezTo>
                    <a:cubicBezTo>
                      <a:pt x="6" y="6"/>
                      <a:pt x="0" y="11"/>
                      <a:pt x="0" y="16"/>
                    </a:cubicBezTo>
                    <a:cubicBezTo>
                      <a:pt x="0" y="21"/>
                      <a:pt x="6" y="21"/>
                      <a:pt x="6" y="25"/>
                    </a:cubicBezTo>
                    <a:lnTo>
                      <a:pt x="11" y="25"/>
                    </a:lnTo>
                    <a:cubicBezTo>
                      <a:pt x="13" y="28"/>
                      <a:pt x="16" y="29"/>
                      <a:pt x="18" y="29"/>
                    </a:cubicBezTo>
                    <a:cubicBezTo>
                      <a:pt x="19" y="29"/>
                      <a:pt x="21" y="28"/>
                      <a:pt x="21" y="25"/>
                    </a:cubicBezTo>
                    <a:lnTo>
                      <a:pt x="25" y="25"/>
                    </a:lnTo>
                    <a:lnTo>
                      <a:pt x="25" y="21"/>
                    </a:lnTo>
                    <a:lnTo>
                      <a:pt x="30" y="21"/>
                    </a:lnTo>
                    <a:lnTo>
                      <a:pt x="30" y="16"/>
                    </a:lnTo>
                    <a:cubicBezTo>
                      <a:pt x="30" y="11"/>
                      <a:pt x="25" y="11"/>
                      <a:pt x="25" y="6"/>
                    </a:cubicBez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9" name="Google Shape;1659;p29"/>
              <p:cNvSpPr/>
              <p:nvPr/>
            </p:nvSpPr>
            <p:spPr>
              <a:xfrm>
                <a:off x="1447875" y="1418300"/>
                <a:ext cx="775" cy="800"/>
              </a:xfrm>
              <a:custGeom>
                <a:avLst/>
                <a:gdLst/>
                <a:ahLst/>
                <a:cxnLst/>
                <a:rect l="l" t="t" r="r" b="b"/>
                <a:pathLst>
                  <a:path w="31" h="32" extrusionOk="0">
                    <a:moveTo>
                      <a:pt x="15" y="1"/>
                    </a:moveTo>
                    <a:cubicBezTo>
                      <a:pt x="10" y="1"/>
                      <a:pt x="10" y="7"/>
                      <a:pt x="5" y="7"/>
                    </a:cubicBezTo>
                    <a:cubicBezTo>
                      <a:pt x="5" y="7"/>
                      <a:pt x="1" y="12"/>
                      <a:pt x="1" y="17"/>
                    </a:cubicBezTo>
                    <a:lnTo>
                      <a:pt x="1" y="21"/>
                    </a:lnTo>
                    <a:lnTo>
                      <a:pt x="5" y="21"/>
                    </a:lnTo>
                    <a:lnTo>
                      <a:pt x="5" y="26"/>
                    </a:lnTo>
                    <a:cubicBezTo>
                      <a:pt x="10" y="26"/>
                      <a:pt x="10" y="26"/>
                      <a:pt x="15" y="31"/>
                    </a:cubicBezTo>
                    <a:lnTo>
                      <a:pt x="26" y="31"/>
                    </a:lnTo>
                    <a:lnTo>
                      <a:pt x="26" y="26"/>
                    </a:lnTo>
                    <a:lnTo>
                      <a:pt x="31" y="26"/>
                    </a:lnTo>
                    <a:lnTo>
                      <a:pt x="31" y="21"/>
                    </a:lnTo>
                    <a:lnTo>
                      <a:pt x="31" y="17"/>
                    </a:lnTo>
                    <a:cubicBezTo>
                      <a:pt x="31" y="7"/>
                      <a:pt x="26" y="1"/>
                      <a:pt x="15" y="1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0" name="Google Shape;1660;p29"/>
              <p:cNvSpPr/>
              <p:nvPr/>
            </p:nvSpPr>
            <p:spPr>
              <a:xfrm>
                <a:off x="1441575" y="1421950"/>
                <a:ext cx="7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7" extrusionOk="0">
                    <a:moveTo>
                      <a:pt x="7" y="1"/>
                    </a:moveTo>
                    <a:lnTo>
                      <a:pt x="7" y="6"/>
                    </a:lnTo>
                    <a:lnTo>
                      <a:pt x="7" y="12"/>
                    </a:lnTo>
                    <a:lnTo>
                      <a:pt x="1" y="12"/>
                    </a:lnTo>
                    <a:lnTo>
                      <a:pt x="1" y="17"/>
                    </a:lnTo>
                    <a:lnTo>
                      <a:pt x="7" y="17"/>
                    </a:lnTo>
                    <a:lnTo>
                      <a:pt x="7" y="21"/>
                    </a:lnTo>
                    <a:lnTo>
                      <a:pt x="7" y="26"/>
                    </a:lnTo>
                    <a:lnTo>
                      <a:pt x="26" y="26"/>
                    </a:lnTo>
                    <a:cubicBezTo>
                      <a:pt x="26" y="21"/>
                      <a:pt x="31" y="17"/>
                      <a:pt x="26" y="12"/>
                    </a:cubicBezTo>
                    <a:cubicBezTo>
                      <a:pt x="26" y="6"/>
                      <a:pt x="26" y="6"/>
                      <a:pt x="21" y="1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1" name="Google Shape;1661;p29"/>
              <p:cNvSpPr/>
              <p:nvPr/>
            </p:nvSpPr>
            <p:spPr>
              <a:xfrm>
                <a:off x="1456925" y="1413550"/>
                <a:ext cx="6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31" extrusionOk="0">
                    <a:moveTo>
                      <a:pt x="10" y="0"/>
                    </a:moveTo>
                    <a:lnTo>
                      <a:pt x="10" y="5"/>
                    </a:lnTo>
                    <a:lnTo>
                      <a:pt x="5" y="5"/>
                    </a:lnTo>
                    <a:lnTo>
                      <a:pt x="1" y="10"/>
                    </a:lnTo>
                    <a:lnTo>
                      <a:pt x="1" y="16"/>
                    </a:lnTo>
                    <a:lnTo>
                      <a:pt x="1" y="21"/>
                    </a:lnTo>
                    <a:lnTo>
                      <a:pt x="5" y="21"/>
                    </a:lnTo>
                    <a:lnTo>
                      <a:pt x="5" y="26"/>
                    </a:lnTo>
                    <a:cubicBezTo>
                      <a:pt x="5" y="26"/>
                      <a:pt x="10" y="30"/>
                      <a:pt x="15" y="30"/>
                    </a:cubicBezTo>
                    <a:lnTo>
                      <a:pt x="20" y="26"/>
                    </a:lnTo>
                    <a:lnTo>
                      <a:pt x="26" y="26"/>
                    </a:lnTo>
                    <a:lnTo>
                      <a:pt x="26" y="21"/>
                    </a:lnTo>
                    <a:lnTo>
                      <a:pt x="26" y="16"/>
                    </a:lnTo>
                    <a:lnTo>
                      <a:pt x="26" y="10"/>
                    </a:lnTo>
                    <a:lnTo>
                      <a:pt x="20" y="5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2" name="Google Shape;1662;p29"/>
              <p:cNvSpPr/>
              <p:nvPr/>
            </p:nvSpPr>
            <p:spPr>
              <a:xfrm>
                <a:off x="1455900" y="1417700"/>
                <a:ext cx="650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5" extrusionOk="0">
                    <a:moveTo>
                      <a:pt x="7" y="1"/>
                    </a:moveTo>
                    <a:lnTo>
                      <a:pt x="7" y="6"/>
                    </a:lnTo>
                    <a:lnTo>
                      <a:pt x="1" y="6"/>
                    </a:lnTo>
                    <a:lnTo>
                      <a:pt x="1" y="10"/>
                    </a:lnTo>
                    <a:lnTo>
                      <a:pt x="1" y="15"/>
                    </a:lnTo>
                    <a:lnTo>
                      <a:pt x="1" y="20"/>
                    </a:lnTo>
                    <a:lnTo>
                      <a:pt x="1" y="25"/>
                    </a:lnTo>
                    <a:lnTo>
                      <a:pt x="11" y="25"/>
                    </a:lnTo>
                    <a:cubicBezTo>
                      <a:pt x="21" y="25"/>
                      <a:pt x="26" y="20"/>
                      <a:pt x="26" y="10"/>
                    </a:cubicBezTo>
                    <a:lnTo>
                      <a:pt x="21" y="6"/>
                    </a:lnTo>
                    <a:lnTo>
                      <a:pt x="16" y="1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3" name="Google Shape;1663;p29"/>
              <p:cNvSpPr/>
              <p:nvPr/>
            </p:nvSpPr>
            <p:spPr>
              <a:xfrm>
                <a:off x="1451650" y="1415450"/>
                <a:ext cx="650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5" extrusionOk="0">
                    <a:moveTo>
                      <a:pt x="10" y="0"/>
                    </a:moveTo>
                    <a:cubicBezTo>
                      <a:pt x="5" y="0"/>
                      <a:pt x="0" y="10"/>
                      <a:pt x="0" y="15"/>
                    </a:cubicBezTo>
                    <a:cubicBezTo>
                      <a:pt x="0" y="20"/>
                      <a:pt x="5" y="24"/>
                      <a:pt x="10" y="24"/>
                    </a:cubicBezTo>
                    <a:cubicBezTo>
                      <a:pt x="15" y="24"/>
                      <a:pt x="20" y="24"/>
                      <a:pt x="26" y="20"/>
                    </a:cubicBezTo>
                    <a:lnTo>
                      <a:pt x="26" y="15"/>
                    </a:lnTo>
                    <a:lnTo>
                      <a:pt x="26" y="10"/>
                    </a:lnTo>
                    <a:lnTo>
                      <a:pt x="26" y="5"/>
                    </a:lnTo>
                    <a:lnTo>
                      <a:pt x="20" y="5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4" name="Google Shape;1664;p29"/>
              <p:cNvSpPr/>
              <p:nvPr/>
            </p:nvSpPr>
            <p:spPr>
              <a:xfrm>
                <a:off x="1452125" y="1418075"/>
                <a:ext cx="775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30" extrusionOk="0">
                    <a:moveTo>
                      <a:pt x="12" y="0"/>
                    </a:moveTo>
                    <a:lnTo>
                      <a:pt x="7" y="5"/>
                    </a:lnTo>
                    <a:lnTo>
                      <a:pt x="7" y="10"/>
                    </a:lnTo>
                    <a:lnTo>
                      <a:pt x="1" y="10"/>
                    </a:lnTo>
                    <a:lnTo>
                      <a:pt x="1" y="16"/>
                    </a:lnTo>
                    <a:cubicBezTo>
                      <a:pt x="1" y="21"/>
                      <a:pt x="7" y="26"/>
                      <a:pt x="12" y="26"/>
                    </a:cubicBezTo>
                    <a:cubicBezTo>
                      <a:pt x="12" y="28"/>
                      <a:pt x="13" y="29"/>
                      <a:pt x="15" y="29"/>
                    </a:cubicBezTo>
                    <a:cubicBezTo>
                      <a:pt x="16" y="29"/>
                      <a:pt x="19" y="28"/>
                      <a:pt x="21" y="26"/>
                    </a:cubicBezTo>
                    <a:lnTo>
                      <a:pt x="26" y="26"/>
                    </a:lnTo>
                    <a:lnTo>
                      <a:pt x="31" y="21"/>
                    </a:lnTo>
                    <a:lnTo>
                      <a:pt x="31" y="16"/>
                    </a:lnTo>
                    <a:lnTo>
                      <a:pt x="31" y="10"/>
                    </a:lnTo>
                    <a:lnTo>
                      <a:pt x="31" y="5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5" name="Google Shape;1665;p29"/>
              <p:cNvSpPr/>
              <p:nvPr/>
            </p:nvSpPr>
            <p:spPr>
              <a:xfrm>
                <a:off x="1454675" y="1425725"/>
                <a:ext cx="6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31" extrusionOk="0">
                    <a:moveTo>
                      <a:pt x="10" y="1"/>
                    </a:moveTo>
                    <a:lnTo>
                      <a:pt x="5" y="5"/>
                    </a:lnTo>
                    <a:cubicBezTo>
                      <a:pt x="0" y="5"/>
                      <a:pt x="0" y="12"/>
                      <a:pt x="0" y="16"/>
                    </a:cubicBezTo>
                    <a:cubicBezTo>
                      <a:pt x="0" y="21"/>
                      <a:pt x="5" y="26"/>
                      <a:pt x="10" y="31"/>
                    </a:cubicBezTo>
                    <a:cubicBezTo>
                      <a:pt x="15" y="31"/>
                      <a:pt x="19" y="31"/>
                      <a:pt x="25" y="26"/>
                    </a:cubicBezTo>
                    <a:lnTo>
                      <a:pt x="25" y="21"/>
                    </a:lnTo>
                    <a:lnTo>
                      <a:pt x="25" y="16"/>
                    </a:lnTo>
                    <a:lnTo>
                      <a:pt x="25" y="12"/>
                    </a:lnTo>
                    <a:cubicBezTo>
                      <a:pt x="19" y="5"/>
                      <a:pt x="15" y="1"/>
                      <a:pt x="10" y="1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6" name="Google Shape;1666;p29"/>
              <p:cNvSpPr/>
              <p:nvPr/>
            </p:nvSpPr>
            <p:spPr>
              <a:xfrm>
                <a:off x="1458325" y="1415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7" name="Google Shape;1667;p29"/>
              <p:cNvSpPr/>
              <p:nvPr/>
            </p:nvSpPr>
            <p:spPr>
              <a:xfrm>
                <a:off x="1460300" y="1411050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5" y="0"/>
                    </a:moveTo>
                    <a:lnTo>
                      <a:pt x="5" y="5"/>
                    </a:lnTo>
                    <a:lnTo>
                      <a:pt x="5" y="10"/>
                    </a:lnTo>
                    <a:cubicBezTo>
                      <a:pt x="1" y="10"/>
                      <a:pt x="1" y="15"/>
                      <a:pt x="1" y="15"/>
                    </a:cubicBezTo>
                    <a:cubicBezTo>
                      <a:pt x="5" y="26"/>
                      <a:pt x="11" y="30"/>
                      <a:pt x="16" y="30"/>
                    </a:cubicBezTo>
                    <a:lnTo>
                      <a:pt x="21" y="30"/>
                    </a:lnTo>
                    <a:lnTo>
                      <a:pt x="21" y="26"/>
                    </a:lnTo>
                    <a:lnTo>
                      <a:pt x="26" y="26"/>
                    </a:lnTo>
                    <a:cubicBezTo>
                      <a:pt x="31" y="20"/>
                      <a:pt x="31" y="15"/>
                      <a:pt x="31" y="10"/>
                    </a:cubicBezTo>
                    <a:lnTo>
                      <a:pt x="31" y="5"/>
                    </a:lnTo>
                    <a:lnTo>
                      <a:pt x="26" y="5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8" name="Google Shape;1668;p29"/>
              <p:cNvSpPr/>
              <p:nvPr/>
            </p:nvSpPr>
            <p:spPr>
              <a:xfrm>
                <a:off x="1458425" y="1436800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10" y="0"/>
                    </a:moveTo>
                    <a:cubicBezTo>
                      <a:pt x="6" y="5"/>
                      <a:pt x="1" y="10"/>
                      <a:pt x="1" y="15"/>
                    </a:cubicBezTo>
                    <a:cubicBezTo>
                      <a:pt x="1" y="21"/>
                      <a:pt x="6" y="26"/>
                      <a:pt x="10" y="26"/>
                    </a:cubicBezTo>
                    <a:lnTo>
                      <a:pt x="20" y="26"/>
                    </a:lnTo>
                    <a:cubicBezTo>
                      <a:pt x="20" y="26"/>
                      <a:pt x="26" y="26"/>
                      <a:pt x="26" y="21"/>
                    </a:cubicBezTo>
                    <a:cubicBezTo>
                      <a:pt x="31" y="21"/>
                      <a:pt x="31" y="15"/>
                      <a:pt x="31" y="10"/>
                    </a:cubicBezTo>
                    <a:lnTo>
                      <a:pt x="26" y="10"/>
                    </a:lnTo>
                    <a:lnTo>
                      <a:pt x="26" y="5"/>
                    </a:lnTo>
                    <a:cubicBezTo>
                      <a:pt x="26" y="0"/>
                      <a:pt x="15" y="0"/>
                      <a:pt x="10" y="0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9" name="Google Shape;1669;p29"/>
              <p:cNvSpPr/>
              <p:nvPr/>
            </p:nvSpPr>
            <p:spPr>
              <a:xfrm>
                <a:off x="1436300" y="1422250"/>
                <a:ext cx="775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30" extrusionOk="0">
                    <a:moveTo>
                      <a:pt x="19" y="1"/>
                    </a:moveTo>
                    <a:cubicBezTo>
                      <a:pt x="16" y="1"/>
                      <a:pt x="14" y="2"/>
                      <a:pt x="11" y="5"/>
                    </a:cubicBezTo>
                    <a:lnTo>
                      <a:pt x="6" y="9"/>
                    </a:lnTo>
                    <a:lnTo>
                      <a:pt x="6" y="14"/>
                    </a:lnTo>
                    <a:cubicBezTo>
                      <a:pt x="0" y="14"/>
                      <a:pt x="0" y="14"/>
                      <a:pt x="0" y="19"/>
                    </a:cubicBezTo>
                    <a:lnTo>
                      <a:pt x="6" y="24"/>
                    </a:lnTo>
                    <a:lnTo>
                      <a:pt x="11" y="30"/>
                    </a:lnTo>
                    <a:lnTo>
                      <a:pt x="21" y="30"/>
                    </a:lnTo>
                    <a:cubicBezTo>
                      <a:pt x="31" y="24"/>
                      <a:pt x="31" y="19"/>
                      <a:pt x="31" y="14"/>
                    </a:cubicBezTo>
                    <a:lnTo>
                      <a:pt x="31" y="9"/>
                    </a:lnTo>
                    <a:lnTo>
                      <a:pt x="31" y="5"/>
                    </a:lnTo>
                    <a:lnTo>
                      <a:pt x="26" y="5"/>
                    </a:lnTo>
                    <a:cubicBezTo>
                      <a:pt x="23" y="2"/>
                      <a:pt x="21" y="1"/>
                      <a:pt x="19" y="1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0" name="Google Shape;1670;p29"/>
              <p:cNvSpPr/>
              <p:nvPr/>
            </p:nvSpPr>
            <p:spPr>
              <a:xfrm>
                <a:off x="1462325" y="1415000"/>
                <a:ext cx="650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8" extrusionOk="0">
                    <a:moveTo>
                      <a:pt x="10" y="1"/>
                    </a:moveTo>
                    <a:cubicBezTo>
                      <a:pt x="8" y="1"/>
                      <a:pt x="7" y="1"/>
                      <a:pt x="5" y="3"/>
                    </a:cubicBezTo>
                    <a:lnTo>
                      <a:pt x="0" y="3"/>
                    </a:lnTo>
                    <a:lnTo>
                      <a:pt x="0" y="7"/>
                    </a:lnTo>
                    <a:lnTo>
                      <a:pt x="0" y="12"/>
                    </a:lnTo>
                    <a:cubicBezTo>
                      <a:pt x="0" y="23"/>
                      <a:pt x="5" y="28"/>
                      <a:pt x="15" y="28"/>
                    </a:cubicBezTo>
                    <a:cubicBezTo>
                      <a:pt x="21" y="28"/>
                      <a:pt x="26" y="23"/>
                      <a:pt x="26" y="12"/>
                    </a:cubicBezTo>
                    <a:lnTo>
                      <a:pt x="26" y="7"/>
                    </a:lnTo>
                    <a:lnTo>
                      <a:pt x="21" y="7"/>
                    </a:lnTo>
                    <a:cubicBezTo>
                      <a:pt x="17" y="4"/>
                      <a:pt x="13" y="1"/>
                      <a:pt x="10" y="1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1" name="Google Shape;1671;p29"/>
              <p:cNvSpPr/>
              <p:nvPr/>
            </p:nvSpPr>
            <p:spPr>
              <a:xfrm>
                <a:off x="1453525" y="1419825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11" y="0"/>
                    </a:moveTo>
                    <a:lnTo>
                      <a:pt x="5" y="6"/>
                    </a:lnTo>
                    <a:lnTo>
                      <a:pt x="5" y="11"/>
                    </a:lnTo>
                    <a:lnTo>
                      <a:pt x="0" y="16"/>
                    </a:lnTo>
                    <a:cubicBezTo>
                      <a:pt x="5" y="26"/>
                      <a:pt x="11" y="26"/>
                      <a:pt x="16" y="30"/>
                    </a:cubicBezTo>
                    <a:lnTo>
                      <a:pt x="21" y="26"/>
                    </a:lnTo>
                    <a:lnTo>
                      <a:pt x="26" y="26"/>
                    </a:lnTo>
                    <a:cubicBezTo>
                      <a:pt x="26" y="21"/>
                      <a:pt x="30" y="21"/>
                      <a:pt x="30" y="11"/>
                    </a:cubicBezTo>
                    <a:cubicBezTo>
                      <a:pt x="30" y="6"/>
                      <a:pt x="26" y="6"/>
                      <a:pt x="21" y="0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2" name="Google Shape;1672;p29"/>
              <p:cNvSpPr/>
              <p:nvPr/>
            </p:nvSpPr>
            <p:spPr>
              <a:xfrm>
                <a:off x="1453900" y="1424800"/>
                <a:ext cx="900" cy="950"/>
              </a:xfrm>
              <a:custGeom>
                <a:avLst/>
                <a:gdLst/>
                <a:ahLst/>
                <a:cxnLst/>
                <a:rect l="l" t="t" r="r" b="b"/>
                <a:pathLst>
                  <a:path w="36" h="38" extrusionOk="0">
                    <a:moveTo>
                      <a:pt x="13" y="1"/>
                    </a:moveTo>
                    <a:cubicBezTo>
                      <a:pt x="8" y="1"/>
                      <a:pt x="4" y="4"/>
                      <a:pt x="1" y="8"/>
                    </a:cubicBezTo>
                    <a:lnTo>
                      <a:pt x="1" y="12"/>
                    </a:lnTo>
                    <a:lnTo>
                      <a:pt x="1" y="18"/>
                    </a:lnTo>
                    <a:lnTo>
                      <a:pt x="1" y="23"/>
                    </a:lnTo>
                    <a:lnTo>
                      <a:pt x="6" y="28"/>
                    </a:lnTo>
                    <a:cubicBezTo>
                      <a:pt x="6" y="28"/>
                      <a:pt x="11" y="33"/>
                      <a:pt x="15" y="33"/>
                    </a:cubicBezTo>
                    <a:lnTo>
                      <a:pt x="20" y="38"/>
                    </a:lnTo>
                    <a:cubicBezTo>
                      <a:pt x="26" y="38"/>
                      <a:pt x="31" y="33"/>
                      <a:pt x="31" y="33"/>
                    </a:cubicBezTo>
                    <a:lnTo>
                      <a:pt x="36" y="28"/>
                    </a:lnTo>
                    <a:lnTo>
                      <a:pt x="36" y="23"/>
                    </a:lnTo>
                    <a:lnTo>
                      <a:pt x="36" y="18"/>
                    </a:lnTo>
                    <a:cubicBezTo>
                      <a:pt x="36" y="12"/>
                      <a:pt x="36" y="8"/>
                      <a:pt x="31" y="8"/>
                    </a:cubicBezTo>
                    <a:cubicBezTo>
                      <a:pt x="26" y="3"/>
                      <a:pt x="20" y="3"/>
                      <a:pt x="20" y="3"/>
                    </a:cubicBezTo>
                    <a:cubicBezTo>
                      <a:pt x="17" y="1"/>
                      <a:pt x="15" y="1"/>
                      <a:pt x="13" y="1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3" name="Google Shape;1673;p29"/>
              <p:cNvSpPr/>
              <p:nvPr/>
            </p:nvSpPr>
            <p:spPr>
              <a:xfrm>
                <a:off x="1444350" y="1432900"/>
                <a:ext cx="650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9" extrusionOk="0">
                    <a:moveTo>
                      <a:pt x="10" y="1"/>
                    </a:moveTo>
                    <a:lnTo>
                      <a:pt x="5" y="6"/>
                    </a:lnTo>
                    <a:cubicBezTo>
                      <a:pt x="1" y="6"/>
                      <a:pt x="1" y="10"/>
                      <a:pt x="1" y="15"/>
                    </a:cubicBezTo>
                    <a:lnTo>
                      <a:pt x="1" y="20"/>
                    </a:lnTo>
                    <a:lnTo>
                      <a:pt x="5" y="26"/>
                    </a:lnTo>
                    <a:cubicBezTo>
                      <a:pt x="9" y="26"/>
                      <a:pt x="12" y="28"/>
                      <a:pt x="16" y="28"/>
                    </a:cubicBezTo>
                    <a:cubicBezTo>
                      <a:pt x="18" y="28"/>
                      <a:pt x="19" y="28"/>
                      <a:pt x="21" y="26"/>
                    </a:cubicBezTo>
                    <a:lnTo>
                      <a:pt x="26" y="20"/>
                    </a:lnTo>
                    <a:lnTo>
                      <a:pt x="26" y="15"/>
                    </a:lnTo>
                    <a:lnTo>
                      <a:pt x="26" y="10"/>
                    </a:lnTo>
                    <a:lnTo>
                      <a:pt x="21" y="6"/>
                    </a:lnTo>
                    <a:cubicBezTo>
                      <a:pt x="16" y="1"/>
                      <a:pt x="10" y="1"/>
                      <a:pt x="10" y="1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4" name="Google Shape;1674;p29"/>
              <p:cNvSpPr/>
              <p:nvPr/>
            </p:nvSpPr>
            <p:spPr>
              <a:xfrm>
                <a:off x="1447475" y="1428625"/>
                <a:ext cx="80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2" h="31" extrusionOk="0">
                    <a:moveTo>
                      <a:pt x="12" y="0"/>
                    </a:moveTo>
                    <a:lnTo>
                      <a:pt x="12" y="5"/>
                    </a:lnTo>
                    <a:lnTo>
                      <a:pt x="6" y="5"/>
                    </a:lnTo>
                    <a:lnTo>
                      <a:pt x="6" y="10"/>
                    </a:lnTo>
                    <a:lnTo>
                      <a:pt x="1" y="10"/>
                    </a:lnTo>
                    <a:lnTo>
                      <a:pt x="1" y="21"/>
                    </a:lnTo>
                    <a:lnTo>
                      <a:pt x="6" y="26"/>
                    </a:lnTo>
                    <a:lnTo>
                      <a:pt x="12" y="31"/>
                    </a:lnTo>
                    <a:lnTo>
                      <a:pt x="17" y="31"/>
                    </a:lnTo>
                    <a:cubicBezTo>
                      <a:pt x="21" y="31"/>
                      <a:pt x="21" y="26"/>
                      <a:pt x="26" y="26"/>
                    </a:cubicBezTo>
                    <a:cubicBezTo>
                      <a:pt x="26" y="21"/>
                      <a:pt x="31" y="16"/>
                      <a:pt x="26" y="16"/>
                    </a:cubicBezTo>
                    <a:lnTo>
                      <a:pt x="26" y="10"/>
                    </a:lnTo>
                    <a:lnTo>
                      <a:pt x="26" y="5"/>
                    </a:lnTo>
                    <a:lnTo>
                      <a:pt x="21" y="5"/>
                    </a:lnTo>
                    <a:cubicBezTo>
                      <a:pt x="17" y="0"/>
                      <a:pt x="17" y="0"/>
                      <a:pt x="12" y="0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5" name="Google Shape;1675;p29"/>
              <p:cNvSpPr/>
              <p:nvPr/>
            </p:nvSpPr>
            <p:spPr>
              <a:xfrm>
                <a:off x="1449000" y="1424100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5" y="1"/>
                    </a:moveTo>
                    <a:cubicBezTo>
                      <a:pt x="5" y="5"/>
                      <a:pt x="5" y="5"/>
                      <a:pt x="0" y="5"/>
                    </a:cubicBezTo>
                    <a:lnTo>
                      <a:pt x="0" y="10"/>
                    </a:lnTo>
                    <a:lnTo>
                      <a:pt x="0" y="16"/>
                    </a:lnTo>
                    <a:lnTo>
                      <a:pt x="5" y="21"/>
                    </a:lnTo>
                    <a:lnTo>
                      <a:pt x="11" y="21"/>
                    </a:lnTo>
                    <a:cubicBezTo>
                      <a:pt x="11" y="26"/>
                      <a:pt x="16" y="26"/>
                      <a:pt x="21" y="26"/>
                    </a:cubicBezTo>
                    <a:lnTo>
                      <a:pt x="26" y="21"/>
                    </a:lnTo>
                    <a:lnTo>
                      <a:pt x="30" y="16"/>
                    </a:lnTo>
                    <a:lnTo>
                      <a:pt x="30" y="10"/>
                    </a:lnTo>
                    <a:lnTo>
                      <a:pt x="30" y="5"/>
                    </a:lnTo>
                    <a:lnTo>
                      <a:pt x="26" y="1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6" name="Google Shape;1676;p29"/>
              <p:cNvSpPr/>
              <p:nvPr/>
            </p:nvSpPr>
            <p:spPr>
              <a:xfrm>
                <a:off x="1447250" y="1424225"/>
                <a:ext cx="90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6" h="31" extrusionOk="0">
                    <a:moveTo>
                      <a:pt x="21" y="0"/>
                    </a:moveTo>
                    <a:cubicBezTo>
                      <a:pt x="15" y="0"/>
                      <a:pt x="10" y="0"/>
                      <a:pt x="10" y="5"/>
                    </a:cubicBezTo>
                    <a:cubicBezTo>
                      <a:pt x="5" y="5"/>
                      <a:pt x="5" y="11"/>
                      <a:pt x="0" y="11"/>
                    </a:cubicBezTo>
                    <a:lnTo>
                      <a:pt x="0" y="16"/>
                    </a:lnTo>
                    <a:lnTo>
                      <a:pt x="0" y="21"/>
                    </a:lnTo>
                    <a:cubicBezTo>
                      <a:pt x="0" y="26"/>
                      <a:pt x="0" y="26"/>
                      <a:pt x="5" y="31"/>
                    </a:cubicBezTo>
                    <a:lnTo>
                      <a:pt x="21" y="31"/>
                    </a:lnTo>
                    <a:lnTo>
                      <a:pt x="26" y="26"/>
                    </a:lnTo>
                    <a:lnTo>
                      <a:pt x="30" y="21"/>
                    </a:lnTo>
                    <a:lnTo>
                      <a:pt x="35" y="16"/>
                    </a:lnTo>
                    <a:lnTo>
                      <a:pt x="35" y="11"/>
                    </a:lnTo>
                    <a:lnTo>
                      <a:pt x="35" y="5"/>
                    </a:lnTo>
                    <a:lnTo>
                      <a:pt x="30" y="5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7" name="Google Shape;1677;p29"/>
              <p:cNvSpPr/>
              <p:nvPr/>
            </p:nvSpPr>
            <p:spPr>
              <a:xfrm>
                <a:off x="1453800" y="1418575"/>
                <a:ext cx="62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31" extrusionOk="0">
                    <a:moveTo>
                      <a:pt x="10" y="1"/>
                    </a:moveTo>
                    <a:lnTo>
                      <a:pt x="5" y="6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5" y="26"/>
                    </a:lnTo>
                    <a:lnTo>
                      <a:pt x="10" y="31"/>
                    </a:lnTo>
                    <a:lnTo>
                      <a:pt x="15" y="31"/>
                    </a:lnTo>
                    <a:cubicBezTo>
                      <a:pt x="19" y="26"/>
                      <a:pt x="24" y="20"/>
                      <a:pt x="24" y="15"/>
                    </a:cubicBezTo>
                    <a:lnTo>
                      <a:pt x="24" y="10"/>
                    </a:lnTo>
                    <a:lnTo>
                      <a:pt x="24" y="6"/>
                    </a:lnTo>
                    <a:lnTo>
                      <a:pt x="19" y="6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8" name="Google Shape;1678;p29"/>
              <p:cNvSpPr/>
              <p:nvPr/>
            </p:nvSpPr>
            <p:spPr>
              <a:xfrm>
                <a:off x="1452400" y="1424100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5" y="1"/>
                    </a:moveTo>
                    <a:lnTo>
                      <a:pt x="1" y="5"/>
                    </a:lnTo>
                    <a:lnTo>
                      <a:pt x="1" y="16"/>
                    </a:lnTo>
                    <a:lnTo>
                      <a:pt x="1" y="21"/>
                    </a:lnTo>
                    <a:lnTo>
                      <a:pt x="5" y="21"/>
                    </a:lnTo>
                    <a:lnTo>
                      <a:pt x="5" y="26"/>
                    </a:lnTo>
                    <a:lnTo>
                      <a:pt x="10" y="26"/>
                    </a:lnTo>
                    <a:cubicBezTo>
                      <a:pt x="15" y="26"/>
                      <a:pt x="20" y="26"/>
                      <a:pt x="26" y="21"/>
                    </a:cubicBezTo>
                    <a:lnTo>
                      <a:pt x="26" y="16"/>
                    </a:lnTo>
                    <a:lnTo>
                      <a:pt x="31" y="16"/>
                    </a:lnTo>
                    <a:lnTo>
                      <a:pt x="31" y="10"/>
                    </a:lnTo>
                    <a:cubicBezTo>
                      <a:pt x="26" y="5"/>
                      <a:pt x="26" y="1"/>
                      <a:pt x="15" y="1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9" name="Google Shape;1679;p29"/>
              <p:cNvSpPr/>
              <p:nvPr/>
            </p:nvSpPr>
            <p:spPr>
              <a:xfrm>
                <a:off x="1449500" y="1424625"/>
                <a:ext cx="1025" cy="900"/>
              </a:xfrm>
              <a:custGeom>
                <a:avLst/>
                <a:gdLst/>
                <a:ahLst/>
                <a:cxnLst/>
                <a:rect l="l" t="t" r="r" b="b"/>
                <a:pathLst>
                  <a:path w="41" h="36" extrusionOk="0">
                    <a:moveTo>
                      <a:pt x="21" y="0"/>
                    </a:moveTo>
                    <a:cubicBezTo>
                      <a:pt x="21" y="0"/>
                      <a:pt x="10" y="0"/>
                      <a:pt x="10" y="5"/>
                    </a:cubicBezTo>
                    <a:lnTo>
                      <a:pt x="6" y="5"/>
                    </a:lnTo>
                    <a:lnTo>
                      <a:pt x="6" y="10"/>
                    </a:lnTo>
                    <a:cubicBezTo>
                      <a:pt x="1" y="15"/>
                      <a:pt x="1" y="15"/>
                      <a:pt x="1" y="19"/>
                    </a:cubicBezTo>
                    <a:lnTo>
                      <a:pt x="1" y="25"/>
                    </a:lnTo>
                    <a:lnTo>
                      <a:pt x="6" y="25"/>
                    </a:lnTo>
                    <a:lnTo>
                      <a:pt x="6" y="30"/>
                    </a:lnTo>
                    <a:cubicBezTo>
                      <a:pt x="10" y="30"/>
                      <a:pt x="10" y="35"/>
                      <a:pt x="15" y="35"/>
                    </a:cubicBezTo>
                    <a:lnTo>
                      <a:pt x="26" y="35"/>
                    </a:lnTo>
                    <a:cubicBezTo>
                      <a:pt x="36" y="35"/>
                      <a:pt x="41" y="30"/>
                      <a:pt x="41" y="25"/>
                    </a:cubicBezTo>
                    <a:lnTo>
                      <a:pt x="41" y="19"/>
                    </a:lnTo>
                    <a:lnTo>
                      <a:pt x="41" y="15"/>
                    </a:lnTo>
                    <a:cubicBezTo>
                      <a:pt x="36" y="15"/>
                      <a:pt x="36" y="10"/>
                      <a:pt x="36" y="10"/>
                    </a:cubicBezTo>
                    <a:cubicBezTo>
                      <a:pt x="36" y="10"/>
                      <a:pt x="36" y="5"/>
                      <a:pt x="31" y="5"/>
                    </a:cubicBez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0" name="Google Shape;1680;p29"/>
              <p:cNvSpPr/>
              <p:nvPr/>
            </p:nvSpPr>
            <p:spPr>
              <a:xfrm>
                <a:off x="1451125" y="1424625"/>
                <a:ext cx="80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2" h="26" extrusionOk="0">
                    <a:moveTo>
                      <a:pt x="17" y="0"/>
                    </a:moveTo>
                    <a:cubicBezTo>
                      <a:pt x="6" y="0"/>
                      <a:pt x="1" y="5"/>
                      <a:pt x="1" y="10"/>
                    </a:cubicBezTo>
                    <a:lnTo>
                      <a:pt x="1" y="15"/>
                    </a:lnTo>
                    <a:lnTo>
                      <a:pt x="6" y="15"/>
                    </a:lnTo>
                    <a:lnTo>
                      <a:pt x="6" y="19"/>
                    </a:lnTo>
                    <a:cubicBezTo>
                      <a:pt x="11" y="25"/>
                      <a:pt x="17" y="25"/>
                      <a:pt x="21" y="25"/>
                    </a:cubicBezTo>
                    <a:cubicBezTo>
                      <a:pt x="26" y="19"/>
                      <a:pt x="31" y="15"/>
                      <a:pt x="31" y="10"/>
                    </a:cubicBezTo>
                    <a:lnTo>
                      <a:pt x="31" y="5"/>
                    </a:lnTo>
                    <a:lnTo>
                      <a:pt x="26" y="5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1" name="Google Shape;1681;p29"/>
              <p:cNvSpPr/>
              <p:nvPr/>
            </p:nvSpPr>
            <p:spPr>
              <a:xfrm>
                <a:off x="1453400" y="1423225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5" y="1"/>
                    </a:moveTo>
                    <a:lnTo>
                      <a:pt x="0" y="5"/>
                    </a:lnTo>
                    <a:lnTo>
                      <a:pt x="0" y="10"/>
                    </a:lnTo>
                    <a:lnTo>
                      <a:pt x="0" y="15"/>
                    </a:lnTo>
                    <a:cubicBezTo>
                      <a:pt x="0" y="21"/>
                      <a:pt x="5" y="26"/>
                      <a:pt x="10" y="26"/>
                    </a:cubicBezTo>
                    <a:lnTo>
                      <a:pt x="21" y="26"/>
                    </a:lnTo>
                    <a:lnTo>
                      <a:pt x="21" y="21"/>
                    </a:lnTo>
                    <a:lnTo>
                      <a:pt x="26" y="21"/>
                    </a:lnTo>
                    <a:lnTo>
                      <a:pt x="21" y="15"/>
                    </a:lnTo>
                    <a:lnTo>
                      <a:pt x="26" y="15"/>
                    </a:lnTo>
                    <a:lnTo>
                      <a:pt x="26" y="10"/>
                    </a:lnTo>
                    <a:lnTo>
                      <a:pt x="26" y="5"/>
                    </a:lnTo>
                    <a:lnTo>
                      <a:pt x="21" y="5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2" name="Google Shape;1682;p29"/>
              <p:cNvSpPr/>
              <p:nvPr/>
            </p:nvSpPr>
            <p:spPr>
              <a:xfrm>
                <a:off x="1441100" y="1429125"/>
                <a:ext cx="7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7" extrusionOk="0">
                    <a:moveTo>
                      <a:pt x="10" y="1"/>
                    </a:moveTo>
                    <a:lnTo>
                      <a:pt x="5" y="6"/>
                    </a:lnTo>
                    <a:cubicBezTo>
                      <a:pt x="5" y="6"/>
                      <a:pt x="0" y="11"/>
                      <a:pt x="0" y="15"/>
                    </a:cubicBezTo>
                    <a:cubicBezTo>
                      <a:pt x="5" y="20"/>
                      <a:pt x="5" y="20"/>
                      <a:pt x="10" y="26"/>
                    </a:cubicBezTo>
                    <a:lnTo>
                      <a:pt x="15" y="26"/>
                    </a:lnTo>
                    <a:cubicBezTo>
                      <a:pt x="20" y="26"/>
                      <a:pt x="26" y="26"/>
                      <a:pt x="26" y="20"/>
                    </a:cubicBezTo>
                    <a:cubicBezTo>
                      <a:pt x="30" y="20"/>
                      <a:pt x="30" y="15"/>
                      <a:pt x="30" y="11"/>
                    </a:cubicBezTo>
                    <a:cubicBezTo>
                      <a:pt x="30" y="6"/>
                      <a:pt x="26" y="6"/>
                      <a:pt x="26" y="1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3" name="Google Shape;1683;p29"/>
              <p:cNvSpPr/>
              <p:nvPr/>
            </p:nvSpPr>
            <p:spPr>
              <a:xfrm>
                <a:off x="1458550" y="1424350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5" y="0"/>
                    </a:moveTo>
                    <a:cubicBezTo>
                      <a:pt x="1" y="6"/>
                      <a:pt x="1" y="11"/>
                      <a:pt x="1" y="16"/>
                    </a:cubicBezTo>
                    <a:lnTo>
                      <a:pt x="1" y="21"/>
                    </a:lnTo>
                    <a:lnTo>
                      <a:pt x="5" y="26"/>
                    </a:lnTo>
                    <a:lnTo>
                      <a:pt x="21" y="26"/>
                    </a:lnTo>
                    <a:lnTo>
                      <a:pt x="26" y="21"/>
                    </a:lnTo>
                    <a:lnTo>
                      <a:pt x="26" y="16"/>
                    </a:lnTo>
                    <a:lnTo>
                      <a:pt x="26" y="11"/>
                    </a:lnTo>
                    <a:cubicBezTo>
                      <a:pt x="26" y="6"/>
                      <a:pt x="26" y="0"/>
                      <a:pt x="21" y="0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4" name="Google Shape;1684;p29"/>
              <p:cNvSpPr/>
              <p:nvPr/>
            </p:nvSpPr>
            <p:spPr>
              <a:xfrm>
                <a:off x="1460175" y="1423600"/>
                <a:ext cx="6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7" h="31" extrusionOk="0">
                    <a:moveTo>
                      <a:pt x="6" y="0"/>
                    </a:moveTo>
                    <a:lnTo>
                      <a:pt x="1" y="6"/>
                    </a:lnTo>
                    <a:lnTo>
                      <a:pt x="1" y="11"/>
                    </a:lnTo>
                    <a:lnTo>
                      <a:pt x="1" y="16"/>
                    </a:lnTo>
                    <a:cubicBezTo>
                      <a:pt x="1" y="21"/>
                      <a:pt x="6" y="25"/>
                      <a:pt x="10" y="30"/>
                    </a:cubicBezTo>
                    <a:lnTo>
                      <a:pt x="21" y="30"/>
                    </a:lnTo>
                    <a:lnTo>
                      <a:pt x="21" y="25"/>
                    </a:lnTo>
                    <a:lnTo>
                      <a:pt x="26" y="25"/>
                    </a:lnTo>
                    <a:lnTo>
                      <a:pt x="26" y="16"/>
                    </a:lnTo>
                    <a:lnTo>
                      <a:pt x="26" y="6"/>
                    </a:lnTo>
                    <a:lnTo>
                      <a:pt x="21" y="6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5" name="Google Shape;1685;p29"/>
              <p:cNvSpPr/>
              <p:nvPr/>
            </p:nvSpPr>
            <p:spPr>
              <a:xfrm>
                <a:off x="1451900" y="1425500"/>
                <a:ext cx="775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9" extrusionOk="0">
                    <a:moveTo>
                      <a:pt x="10" y="0"/>
                    </a:moveTo>
                    <a:lnTo>
                      <a:pt x="5" y="5"/>
                    </a:lnTo>
                    <a:lnTo>
                      <a:pt x="5" y="10"/>
                    </a:lnTo>
                    <a:lnTo>
                      <a:pt x="0" y="10"/>
                    </a:lnTo>
                    <a:lnTo>
                      <a:pt x="0" y="14"/>
                    </a:lnTo>
                    <a:cubicBezTo>
                      <a:pt x="5" y="21"/>
                      <a:pt x="5" y="25"/>
                      <a:pt x="10" y="25"/>
                    </a:cubicBezTo>
                    <a:cubicBezTo>
                      <a:pt x="10" y="28"/>
                      <a:pt x="11" y="29"/>
                      <a:pt x="13" y="29"/>
                    </a:cubicBezTo>
                    <a:cubicBezTo>
                      <a:pt x="15" y="29"/>
                      <a:pt x="18" y="28"/>
                      <a:pt x="21" y="25"/>
                    </a:cubicBezTo>
                    <a:lnTo>
                      <a:pt x="25" y="25"/>
                    </a:lnTo>
                    <a:lnTo>
                      <a:pt x="25" y="21"/>
                    </a:lnTo>
                    <a:lnTo>
                      <a:pt x="30" y="21"/>
                    </a:lnTo>
                    <a:lnTo>
                      <a:pt x="30" y="14"/>
                    </a:lnTo>
                    <a:cubicBezTo>
                      <a:pt x="30" y="10"/>
                      <a:pt x="25" y="5"/>
                      <a:pt x="25" y="5"/>
                    </a:cubicBezTo>
                    <a:cubicBezTo>
                      <a:pt x="21" y="0"/>
                      <a:pt x="16" y="0"/>
                      <a:pt x="10" y="0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6" name="Google Shape;1686;p29"/>
              <p:cNvSpPr/>
              <p:nvPr/>
            </p:nvSpPr>
            <p:spPr>
              <a:xfrm>
                <a:off x="1459825" y="1426875"/>
                <a:ext cx="62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26" extrusionOk="0">
                    <a:moveTo>
                      <a:pt x="5" y="0"/>
                    </a:moveTo>
                    <a:lnTo>
                      <a:pt x="0" y="5"/>
                    </a:lnTo>
                    <a:lnTo>
                      <a:pt x="0" y="10"/>
                    </a:lnTo>
                    <a:cubicBezTo>
                      <a:pt x="0" y="15"/>
                      <a:pt x="0" y="20"/>
                      <a:pt x="5" y="20"/>
                    </a:cubicBezTo>
                    <a:cubicBezTo>
                      <a:pt x="5" y="26"/>
                      <a:pt x="10" y="26"/>
                      <a:pt x="15" y="26"/>
                    </a:cubicBezTo>
                    <a:cubicBezTo>
                      <a:pt x="20" y="26"/>
                      <a:pt x="24" y="15"/>
                      <a:pt x="24" y="10"/>
                    </a:cubicBezTo>
                    <a:lnTo>
                      <a:pt x="24" y="5"/>
                    </a:lnTo>
                    <a:lnTo>
                      <a:pt x="20" y="5"/>
                    </a:lnTo>
                    <a:cubicBezTo>
                      <a:pt x="20" y="0"/>
                      <a:pt x="15" y="0"/>
                      <a:pt x="10" y="0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7" name="Google Shape;1687;p29"/>
              <p:cNvSpPr/>
              <p:nvPr/>
            </p:nvSpPr>
            <p:spPr>
              <a:xfrm>
                <a:off x="1465975" y="1430275"/>
                <a:ext cx="775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30" extrusionOk="0">
                    <a:moveTo>
                      <a:pt x="16" y="1"/>
                    </a:moveTo>
                    <a:cubicBezTo>
                      <a:pt x="14" y="1"/>
                      <a:pt x="10" y="2"/>
                      <a:pt x="5" y="4"/>
                    </a:cubicBezTo>
                    <a:lnTo>
                      <a:pt x="0" y="10"/>
                    </a:lnTo>
                    <a:lnTo>
                      <a:pt x="0" y="15"/>
                    </a:lnTo>
                    <a:cubicBezTo>
                      <a:pt x="0" y="25"/>
                      <a:pt x="5" y="25"/>
                      <a:pt x="10" y="30"/>
                    </a:cubicBezTo>
                    <a:cubicBezTo>
                      <a:pt x="15" y="30"/>
                      <a:pt x="26" y="30"/>
                      <a:pt x="26" y="25"/>
                    </a:cubicBezTo>
                    <a:lnTo>
                      <a:pt x="31" y="20"/>
                    </a:lnTo>
                    <a:lnTo>
                      <a:pt x="31" y="15"/>
                    </a:lnTo>
                    <a:cubicBezTo>
                      <a:pt x="31" y="10"/>
                      <a:pt x="26" y="4"/>
                      <a:pt x="20" y="4"/>
                    </a:cubicBezTo>
                    <a:cubicBezTo>
                      <a:pt x="20" y="2"/>
                      <a:pt x="18" y="1"/>
                      <a:pt x="16" y="1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8" name="Google Shape;1688;p29"/>
              <p:cNvSpPr/>
              <p:nvPr/>
            </p:nvSpPr>
            <p:spPr>
              <a:xfrm>
                <a:off x="1449000" y="1425600"/>
                <a:ext cx="650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30" extrusionOk="0">
                    <a:moveTo>
                      <a:pt x="11" y="1"/>
                    </a:moveTo>
                    <a:lnTo>
                      <a:pt x="5" y="6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7"/>
                    </a:lnTo>
                    <a:cubicBezTo>
                      <a:pt x="0" y="21"/>
                      <a:pt x="5" y="26"/>
                      <a:pt x="5" y="26"/>
                    </a:cubicBezTo>
                    <a:cubicBezTo>
                      <a:pt x="8" y="29"/>
                      <a:pt x="11" y="30"/>
                      <a:pt x="13" y="30"/>
                    </a:cubicBezTo>
                    <a:cubicBezTo>
                      <a:pt x="16" y="30"/>
                      <a:pt x="18" y="29"/>
                      <a:pt x="21" y="26"/>
                    </a:cubicBezTo>
                    <a:lnTo>
                      <a:pt x="26" y="26"/>
                    </a:lnTo>
                    <a:lnTo>
                      <a:pt x="26" y="21"/>
                    </a:lnTo>
                    <a:lnTo>
                      <a:pt x="26" y="17"/>
                    </a:lnTo>
                    <a:lnTo>
                      <a:pt x="26" y="10"/>
                    </a:lnTo>
                    <a:lnTo>
                      <a:pt x="26" y="6"/>
                    </a:lnTo>
                    <a:cubicBezTo>
                      <a:pt x="21" y="1"/>
                      <a:pt x="16" y="1"/>
                      <a:pt x="11" y="1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9" name="Google Shape;1689;p29"/>
              <p:cNvSpPr/>
              <p:nvPr/>
            </p:nvSpPr>
            <p:spPr>
              <a:xfrm>
                <a:off x="1455650" y="1437300"/>
                <a:ext cx="675" cy="525"/>
              </a:xfrm>
              <a:custGeom>
                <a:avLst/>
                <a:gdLst/>
                <a:ahLst/>
                <a:cxnLst/>
                <a:rect l="l" t="t" r="r" b="b"/>
                <a:pathLst>
                  <a:path w="27" h="21" extrusionOk="0">
                    <a:moveTo>
                      <a:pt x="6" y="1"/>
                    </a:moveTo>
                    <a:lnTo>
                      <a:pt x="1" y="6"/>
                    </a:lnTo>
                    <a:lnTo>
                      <a:pt x="1" y="11"/>
                    </a:lnTo>
                    <a:cubicBezTo>
                      <a:pt x="1" y="15"/>
                      <a:pt x="1" y="15"/>
                      <a:pt x="6" y="20"/>
                    </a:cubicBezTo>
                    <a:lnTo>
                      <a:pt x="17" y="20"/>
                    </a:lnTo>
                    <a:cubicBezTo>
                      <a:pt x="21" y="20"/>
                      <a:pt x="26" y="15"/>
                      <a:pt x="26" y="6"/>
                    </a:cubicBezTo>
                    <a:lnTo>
                      <a:pt x="21" y="6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0" name="Google Shape;1690;p29"/>
              <p:cNvSpPr/>
              <p:nvPr/>
            </p:nvSpPr>
            <p:spPr>
              <a:xfrm>
                <a:off x="1459075" y="1430650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5" y="0"/>
                    </a:moveTo>
                    <a:lnTo>
                      <a:pt x="5" y="5"/>
                    </a:lnTo>
                    <a:lnTo>
                      <a:pt x="0" y="10"/>
                    </a:lnTo>
                    <a:lnTo>
                      <a:pt x="5" y="15"/>
                    </a:lnTo>
                    <a:lnTo>
                      <a:pt x="5" y="20"/>
                    </a:lnTo>
                    <a:lnTo>
                      <a:pt x="10" y="26"/>
                    </a:lnTo>
                    <a:lnTo>
                      <a:pt x="24" y="26"/>
                    </a:lnTo>
                    <a:lnTo>
                      <a:pt x="24" y="20"/>
                    </a:lnTo>
                    <a:lnTo>
                      <a:pt x="30" y="15"/>
                    </a:lnTo>
                    <a:lnTo>
                      <a:pt x="30" y="10"/>
                    </a:lnTo>
                    <a:cubicBezTo>
                      <a:pt x="30" y="5"/>
                      <a:pt x="24" y="0"/>
                      <a:pt x="15" y="0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1" name="Google Shape;1691;p29"/>
              <p:cNvSpPr/>
              <p:nvPr/>
            </p:nvSpPr>
            <p:spPr>
              <a:xfrm>
                <a:off x="1455775" y="1424225"/>
                <a:ext cx="6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7" h="26" extrusionOk="0">
                    <a:moveTo>
                      <a:pt x="12" y="0"/>
                    </a:moveTo>
                    <a:lnTo>
                      <a:pt x="6" y="5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1" y="21"/>
                    </a:lnTo>
                    <a:lnTo>
                      <a:pt x="6" y="21"/>
                    </a:lnTo>
                    <a:lnTo>
                      <a:pt x="6" y="26"/>
                    </a:lnTo>
                    <a:lnTo>
                      <a:pt x="21" y="26"/>
                    </a:lnTo>
                    <a:lnTo>
                      <a:pt x="26" y="21"/>
                    </a:lnTo>
                    <a:lnTo>
                      <a:pt x="26" y="16"/>
                    </a:lnTo>
                    <a:lnTo>
                      <a:pt x="26" y="11"/>
                    </a:lnTo>
                    <a:cubicBezTo>
                      <a:pt x="26" y="11"/>
                      <a:pt x="26" y="5"/>
                      <a:pt x="21" y="5"/>
                    </a:cubicBezTo>
                    <a:cubicBezTo>
                      <a:pt x="21" y="0"/>
                      <a:pt x="16" y="0"/>
                      <a:pt x="12" y="0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2" name="Google Shape;1692;p29"/>
              <p:cNvSpPr/>
              <p:nvPr/>
            </p:nvSpPr>
            <p:spPr>
              <a:xfrm>
                <a:off x="1462325" y="1426350"/>
                <a:ext cx="7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7" extrusionOk="0">
                    <a:moveTo>
                      <a:pt x="10" y="1"/>
                    </a:moveTo>
                    <a:cubicBezTo>
                      <a:pt x="5" y="6"/>
                      <a:pt x="0" y="11"/>
                      <a:pt x="0" y="17"/>
                    </a:cubicBezTo>
                    <a:cubicBezTo>
                      <a:pt x="5" y="17"/>
                      <a:pt x="5" y="21"/>
                      <a:pt x="5" y="21"/>
                    </a:cubicBezTo>
                    <a:lnTo>
                      <a:pt x="5" y="26"/>
                    </a:lnTo>
                    <a:lnTo>
                      <a:pt x="15" y="26"/>
                    </a:lnTo>
                    <a:cubicBezTo>
                      <a:pt x="26" y="26"/>
                      <a:pt x="31" y="21"/>
                      <a:pt x="31" y="17"/>
                    </a:cubicBezTo>
                    <a:lnTo>
                      <a:pt x="31" y="11"/>
                    </a:lnTo>
                    <a:cubicBezTo>
                      <a:pt x="26" y="1"/>
                      <a:pt x="21" y="1"/>
                      <a:pt x="15" y="1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3" name="Google Shape;1693;p29"/>
              <p:cNvSpPr/>
              <p:nvPr/>
            </p:nvSpPr>
            <p:spPr>
              <a:xfrm>
                <a:off x="1447475" y="1413300"/>
                <a:ext cx="80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32" h="27" extrusionOk="0">
                    <a:moveTo>
                      <a:pt x="17" y="1"/>
                    </a:moveTo>
                    <a:cubicBezTo>
                      <a:pt x="12" y="1"/>
                      <a:pt x="6" y="1"/>
                      <a:pt x="1" y="6"/>
                    </a:cubicBezTo>
                    <a:lnTo>
                      <a:pt x="1" y="10"/>
                    </a:lnTo>
                    <a:lnTo>
                      <a:pt x="6" y="15"/>
                    </a:lnTo>
                    <a:lnTo>
                      <a:pt x="6" y="20"/>
                    </a:lnTo>
                    <a:lnTo>
                      <a:pt x="12" y="20"/>
                    </a:lnTo>
                    <a:lnTo>
                      <a:pt x="12" y="26"/>
                    </a:lnTo>
                    <a:lnTo>
                      <a:pt x="21" y="26"/>
                    </a:lnTo>
                    <a:lnTo>
                      <a:pt x="26" y="20"/>
                    </a:lnTo>
                    <a:lnTo>
                      <a:pt x="26" y="15"/>
                    </a:lnTo>
                    <a:lnTo>
                      <a:pt x="31" y="15"/>
                    </a:lnTo>
                    <a:lnTo>
                      <a:pt x="31" y="10"/>
                    </a:lnTo>
                    <a:lnTo>
                      <a:pt x="26" y="6"/>
                    </a:lnTo>
                    <a:lnTo>
                      <a:pt x="26" y="1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4" name="Google Shape;1694;p29"/>
              <p:cNvSpPr/>
              <p:nvPr/>
            </p:nvSpPr>
            <p:spPr>
              <a:xfrm>
                <a:off x="1444000" y="1430250"/>
                <a:ext cx="625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9" extrusionOk="0">
                    <a:moveTo>
                      <a:pt x="15" y="1"/>
                    </a:moveTo>
                    <a:cubicBezTo>
                      <a:pt x="10" y="1"/>
                      <a:pt x="5" y="1"/>
                      <a:pt x="5" y="5"/>
                    </a:cubicBezTo>
                    <a:cubicBezTo>
                      <a:pt x="0" y="11"/>
                      <a:pt x="0" y="16"/>
                      <a:pt x="0" y="16"/>
                    </a:cubicBezTo>
                    <a:lnTo>
                      <a:pt x="0" y="21"/>
                    </a:lnTo>
                    <a:lnTo>
                      <a:pt x="5" y="21"/>
                    </a:lnTo>
                    <a:lnTo>
                      <a:pt x="5" y="26"/>
                    </a:lnTo>
                    <a:cubicBezTo>
                      <a:pt x="8" y="26"/>
                      <a:pt x="11" y="28"/>
                      <a:pt x="13" y="28"/>
                    </a:cubicBezTo>
                    <a:cubicBezTo>
                      <a:pt x="14" y="28"/>
                      <a:pt x="15" y="28"/>
                      <a:pt x="15" y="26"/>
                    </a:cubicBezTo>
                    <a:cubicBezTo>
                      <a:pt x="19" y="26"/>
                      <a:pt x="24" y="21"/>
                      <a:pt x="24" y="21"/>
                    </a:cubicBezTo>
                    <a:lnTo>
                      <a:pt x="24" y="16"/>
                    </a:lnTo>
                    <a:lnTo>
                      <a:pt x="24" y="11"/>
                    </a:lnTo>
                    <a:lnTo>
                      <a:pt x="24" y="5"/>
                    </a:lnTo>
                    <a:lnTo>
                      <a:pt x="15" y="5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5" name="Google Shape;1695;p29"/>
              <p:cNvSpPr/>
              <p:nvPr/>
            </p:nvSpPr>
            <p:spPr>
              <a:xfrm>
                <a:off x="1444600" y="1425725"/>
                <a:ext cx="1050" cy="900"/>
              </a:xfrm>
              <a:custGeom>
                <a:avLst/>
                <a:gdLst/>
                <a:ahLst/>
                <a:cxnLst/>
                <a:rect l="l" t="t" r="r" b="b"/>
                <a:pathLst>
                  <a:path w="42" h="36" extrusionOk="0">
                    <a:moveTo>
                      <a:pt x="30" y="1"/>
                    </a:moveTo>
                    <a:cubicBezTo>
                      <a:pt x="25" y="1"/>
                      <a:pt x="21" y="1"/>
                      <a:pt x="16" y="5"/>
                    </a:cubicBezTo>
                    <a:lnTo>
                      <a:pt x="11" y="12"/>
                    </a:lnTo>
                    <a:cubicBezTo>
                      <a:pt x="6" y="16"/>
                      <a:pt x="0" y="21"/>
                      <a:pt x="0" y="26"/>
                    </a:cubicBezTo>
                    <a:cubicBezTo>
                      <a:pt x="6" y="26"/>
                      <a:pt x="6" y="26"/>
                      <a:pt x="6" y="31"/>
                    </a:cubicBezTo>
                    <a:lnTo>
                      <a:pt x="11" y="36"/>
                    </a:lnTo>
                    <a:lnTo>
                      <a:pt x="21" y="36"/>
                    </a:lnTo>
                    <a:lnTo>
                      <a:pt x="25" y="31"/>
                    </a:lnTo>
                    <a:lnTo>
                      <a:pt x="25" y="26"/>
                    </a:lnTo>
                    <a:lnTo>
                      <a:pt x="30" y="26"/>
                    </a:lnTo>
                    <a:cubicBezTo>
                      <a:pt x="36" y="26"/>
                      <a:pt x="41" y="21"/>
                      <a:pt x="41" y="12"/>
                    </a:cubicBezTo>
                    <a:lnTo>
                      <a:pt x="41" y="5"/>
                    </a:lnTo>
                    <a:lnTo>
                      <a:pt x="36" y="5"/>
                    </a:lnTo>
                    <a:lnTo>
                      <a:pt x="30" y="1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6" name="Google Shape;1696;p29"/>
              <p:cNvSpPr/>
              <p:nvPr/>
            </p:nvSpPr>
            <p:spPr>
              <a:xfrm>
                <a:off x="1453025" y="1414300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11" y="0"/>
                    </a:moveTo>
                    <a:lnTo>
                      <a:pt x="6" y="5"/>
                    </a:lnTo>
                    <a:lnTo>
                      <a:pt x="1" y="5"/>
                    </a:lnTo>
                    <a:lnTo>
                      <a:pt x="1" y="10"/>
                    </a:lnTo>
                    <a:lnTo>
                      <a:pt x="1" y="16"/>
                    </a:lnTo>
                    <a:lnTo>
                      <a:pt x="1" y="21"/>
                    </a:lnTo>
                    <a:lnTo>
                      <a:pt x="6" y="26"/>
                    </a:lnTo>
                    <a:lnTo>
                      <a:pt x="11" y="26"/>
                    </a:lnTo>
                    <a:cubicBezTo>
                      <a:pt x="15" y="26"/>
                      <a:pt x="20" y="26"/>
                      <a:pt x="20" y="21"/>
                    </a:cubicBezTo>
                    <a:cubicBezTo>
                      <a:pt x="25" y="21"/>
                      <a:pt x="25" y="16"/>
                      <a:pt x="25" y="10"/>
                    </a:cubicBezTo>
                    <a:lnTo>
                      <a:pt x="25" y="5"/>
                    </a:lnTo>
                    <a:lnTo>
                      <a:pt x="20" y="5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7" name="Google Shape;1697;p29"/>
              <p:cNvSpPr/>
              <p:nvPr/>
            </p:nvSpPr>
            <p:spPr>
              <a:xfrm>
                <a:off x="1465975" y="1419075"/>
                <a:ext cx="6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31" extrusionOk="0">
                    <a:moveTo>
                      <a:pt x="10" y="0"/>
                    </a:moveTo>
                    <a:cubicBezTo>
                      <a:pt x="5" y="6"/>
                      <a:pt x="0" y="11"/>
                      <a:pt x="0" y="16"/>
                    </a:cubicBezTo>
                    <a:lnTo>
                      <a:pt x="0" y="21"/>
                    </a:lnTo>
                    <a:lnTo>
                      <a:pt x="5" y="25"/>
                    </a:lnTo>
                    <a:cubicBezTo>
                      <a:pt x="10" y="30"/>
                      <a:pt x="10" y="30"/>
                      <a:pt x="15" y="30"/>
                    </a:cubicBezTo>
                    <a:lnTo>
                      <a:pt x="20" y="30"/>
                    </a:lnTo>
                    <a:lnTo>
                      <a:pt x="20" y="25"/>
                    </a:lnTo>
                    <a:lnTo>
                      <a:pt x="26" y="25"/>
                    </a:lnTo>
                    <a:lnTo>
                      <a:pt x="26" y="21"/>
                    </a:lnTo>
                    <a:lnTo>
                      <a:pt x="26" y="16"/>
                    </a:lnTo>
                    <a:cubicBezTo>
                      <a:pt x="26" y="6"/>
                      <a:pt x="20" y="0"/>
                      <a:pt x="10" y="0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8" name="Google Shape;1698;p29"/>
              <p:cNvSpPr/>
              <p:nvPr/>
            </p:nvSpPr>
            <p:spPr>
              <a:xfrm>
                <a:off x="1461800" y="1423850"/>
                <a:ext cx="675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27" h="29" extrusionOk="0">
                    <a:moveTo>
                      <a:pt x="12" y="1"/>
                    </a:moveTo>
                    <a:lnTo>
                      <a:pt x="12" y="6"/>
                    </a:lnTo>
                    <a:cubicBezTo>
                      <a:pt x="6" y="6"/>
                      <a:pt x="1" y="11"/>
                      <a:pt x="1" y="15"/>
                    </a:cubicBezTo>
                    <a:lnTo>
                      <a:pt x="6" y="20"/>
                    </a:lnTo>
                    <a:lnTo>
                      <a:pt x="6" y="26"/>
                    </a:lnTo>
                    <a:lnTo>
                      <a:pt x="12" y="26"/>
                    </a:lnTo>
                    <a:cubicBezTo>
                      <a:pt x="13" y="28"/>
                      <a:pt x="14" y="28"/>
                      <a:pt x="15" y="28"/>
                    </a:cubicBezTo>
                    <a:cubicBezTo>
                      <a:pt x="17" y="28"/>
                      <a:pt x="18" y="26"/>
                      <a:pt x="21" y="26"/>
                    </a:cubicBezTo>
                    <a:lnTo>
                      <a:pt x="26" y="26"/>
                    </a:lnTo>
                    <a:lnTo>
                      <a:pt x="26" y="20"/>
                    </a:lnTo>
                    <a:lnTo>
                      <a:pt x="26" y="15"/>
                    </a:lnTo>
                    <a:lnTo>
                      <a:pt x="26" y="11"/>
                    </a:lnTo>
                    <a:cubicBezTo>
                      <a:pt x="26" y="6"/>
                      <a:pt x="21" y="1"/>
                      <a:pt x="17" y="1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9" name="Google Shape;1699;p29"/>
              <p:cNvSpPr/>
              <p:nvPr/>
            </p:nvSpPr>
            <p:spPr>
              <a:xfrm>
                <a:off x="1462825" y="1429900"/>
                <a:ext cx="80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2" h="26" extrusionOk="0">
                    <a:moveTo>
                      <a:pt x="11" y="0"/>
                    </a:moveTo>
                    <a:lnTo>
                      <a:pt x="6" y="5"/>
                    </a:lnTo>
                    <a:lnTo>
                      <a:pt x="6" y="10"/>
                    </a:lnTo>
                    <a:cubicBezTo>
                      <a:pt x="6" y="10"/>
                      <a:pt x="1" y="10"/>
                      <a:pt x="1" y="15"/>
                    </a:cubicBezTo>
                    <a:lnTo>
                      <a:pt x="6" y="19"/>
                    </a:lnTo>
                    <a:lnTo>
                      <a:pt x="6" y="25"/>
                    </a:lnTo>
                    <a:lnTo>
                      <a:pt x="15" y="25"/>
                    </a:lnTo>
                    <a:cubicBezTo>
                      <a:pt x="25" y="25"/>
                      <a:pt x="31" y="19"/>
                      <a:pt x="25" y="10"/>
                    </a:cubicBezTo>
                    <a:lnTo>
                      <a:pt x="25" y="5"/>
                    </a:lnTo>
                    <a:lnTo>
                      <a:pt x="20" y="5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0" name="Google Shape;1700;p29"/>
              <p:cNvSpPr/>
              <p:nvPr/>
            </p:nvSpPr>
            <p:spPr>
              <a:xfrm>
                <a:off x="1451900" y="1420100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16" y="0"/>
                    </a:moveTo>
                    <a:cubicBezTo>
                      <a:pt x="10" y="0"/>
                      <a:pt x="5" y="0"/>
                      <a:pt x="5" y="5"/>
                    </a:cubicBezTo>
                    <a:cubicBezTo>
                      <a:pt x="0" y="5"/>
                      <a:pt x="0" y="10"/>
                      <a:pt x="0" y="15"/>
                    </a:cubicBezTo>
                    <a:lnTo>
                      <a:pt x="0" y="19"/>
                    </a:lnTo>
                    <a:lnTo>
                      <a:pt x="5" y="19"/>
                    </a:lnTo>
                    <a:lnTo>
                      <a:pt x="5" y="25"/>
                    </a:lnTo>
                    <a:lnTo>
                      <a:pt x="25" y="25"/>
                    </a:lnTo>
                    <a:cubicBezTo>
                      <a:pt x="25" y="19"/>
                      <a:pt x="30" y="15"/>
                      <a:pt x="30" y="10"/>
                    </a:cubicBezTo>
                    <a:cubicBezTo>
                      <a:pt x="25" y="5"/>
                      <a:pt x="25" y="5"/>
                      <a:pt x="21" y="0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1" name="Google Shape;1701;p29"/>
              <p:cNvSpPr/>
              <p:nvPr/>
            </p:nvSpPr>
            <p:spPr>
              <a:xfrm>
                <a:off x="1443600" y="1420850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10" y="0"/>
                    </a:moveTo>
                    <a:lnTo>
                      <a:pt x="5" y="5"/>
                    </a:lnTo>
                    <a:lnTo>
                      <a:pt x="5" y="10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5" y="20"/>
                    </a:lnTo>
                    <a:lnTo>
                      <a:pt x="5" y="26"/>
                    </a:lnTo>
                    <a:lnTo>
                      <a:pt x="16" y="26"/>
                    </a:lnTo>
                    <a:cubicBezTo>
                      <a:pt x="16" y="26"/>
                      <a:pt x="16" y="30"/>
                      <a:pt x="21" y="30"/>
                    </a:cubicBezTo>
                    <a:lnTo>
                      <a:pt x="26" y="26"/>
                    </a:lnTo>
                    <a:lnTo>
                      <a:pt x="31" y="26"/>
                    </a:lnTo>
                    <a:lnTo>
                      <a:pt x="31" y="20"/>
                    </a:lnTo>
                    <a:lnTo>
                      <a:pt x="31" y="15"/>
                    </a:lnTo>
                    <a:lnTo>
                      <a:pt x="31" y="10"/>
                    </a:lnTo>
                    <a:lnTo>
                      <a:pt x="26" y="5"/>
                    </a:lnTo>
                    <a:cubicBezTo>
                      <a:pt x="26" y="0"/>
                      <a:pt x="21" y="0"/>
                      <a:pt x="10" y="0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2" name="Google Shape;1702;p29"/>
              <p:cNvSpPr/>
              <p:nvPr/>
            </p:nvSpPr>
            <p:spPr>
              <a:xfrm>
                <a:off x="1460300" y="1418450"/>
                <a:ext cx="775" cy="1025"/>
              </a:xfrm>
              <a:custGeom>
                <a:avLst/>
                <a:gdLst/>
                <a:ahLst/>
                <a:cxnLst/>
                <a:rect l="l" t="t" r="r" b="b"/>
                <a:pathLst>
                  <a:path w="31" h="41" extrusionOk="0">
                    <a:moveTo>
                      <a:pt x="5" y="1"/>
                    </a:moveTo>
                    <a:lnTo>
                      <a:pt x="5" y="6"/>
                    </a:lnTo>
                    <a:cubicBezTo>
                      <a:pt x="1" y="6"/>
                      <a:pt x="1" y="6"/>
                      <a:pt x="1" y="11"/>
                    </a:cubicBezTo>
                    <a:lnTo>
                      <a:pt x="1" y="15"/>
                    </a:lnTo>
                    <a:lnTo>
                      <a:pt x="5" y="20"/>
                    </a:lnTo>
                    <a:lnTo>
                      <a:pt x="5" y="25"/>
                    </a:lnTo>
                    <a:lnTo>
                      <a:pt x="5" y="31"/>
                    </a:lnTo>
                    <a:lnTo>
                      <a:pt x="11" y="36"/>
                    </a:lnTo>
                    <a:lnTo>
                      <a:pt x="16" y="41"/>
                    </a:lnTo>
                    <a:cubicBezTo>
                      <a:pt x="21" y="41"/>
                      <a:pt x="26" y="41"/>
                      <a:pt x="26" y="36"/>
                    </a:cubicBezTo>
                    <a:cubicBezTo>
                      <a:pt x="31" y="36"/>
                      <a:pt x="31" y="31"/>
                      <a:pt x="31" y="25"/>
                    </a:cubicBezTo>
                    <a:cubicBezTo>
                      <a:pt x="31" y="20"/>
                      <a:pt x="31" y="20"/>
                      <a:pt x="26" y="15"/>
                    </a:cubicBezTo>
                    <a:lnTo>
                      <a:pt x="26" y="11"/>
                    </a:lnTo>
                    <a:cubicBezTo>
                      <a:pt x="26" y="6"/>
                      <a:pt x="21" y="1"/>
                      <a:pt x="16" y="1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3" name="Google Shape;1703;p29"/>
              <p:cNvSpPr/>
              <p:nvPr/>
            </p:nvSpPr>
            <p:spPr>
              <a:xfrm>
                <a:off x="1459425" y="1419575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16" y="1"/>
                    </a:moveTo>
                    <a:cubicBezTo>
                      <a:pt x="10" y="1"/>
                      <a:pt x="5" y="1"/>
                      <a:pt x="5" y="5"/>
                    </a:cubicBezTo>
                    <a:cubicBezTo>
                      <a:pt x="1" y="5"/>
                      <a:pt x="1" y="10"/>
                      <a:pt x="1" y="16"/>
                    </a:cubicBezTo>
                    <a:lnTo>
                      <a:pt x="1" y="21"/>
                    </a:lnTo>
                    <a:lnTo>
                      <a:pt x="5" y="21"/>
                    </a:lnTo>
                    <a:lnTo>
                      <a:pt x="5" y="26"/>
                    </a:lnTo>
                    <a:lnTo>
                      <a:pt x="21" y="26"/>
                    </a:lnTo>
                    <a:lnTo>
                      <a:pt x="26" y="21"/>
                    </a:lnTo>
                    <a:lnTo>
                      <a:pt x="26" y="16"/>
                    </a:lnTo>
                    <a:lnTo>
                      <a:pt x="31" y="16"/>
                    </a:lnTo>
                    <a:lnTo>
                      <a:pt x="31" y="10"/>
                    </a:lnTo>
                    <a:lnTo>
                      <a:pt x="26" y="10"/>
                    </a:lnTo>
                    <a:lnTo>
                      <a:pt x="26" y="5"/>
                    </a:lnTo>
                    <a:lnTo>
                      <a:pt x="26" y="1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4" name="Google Shape;1704;p29"/>
              <p:cNvSpPr/>
              <p:nvPr/>
            </p:nvSpPr>
            <p:spPr>
              <a:xfrm>
                <a:off x="1455300" y="1427500"/>
                <a:ext cx="625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5" extrusionOk="0">
                    <a:moveTo>
                      <a:pt x="10" y="1"/>
                    </a:moveTo>
                    <a:cubicBezTo>
                      <a:pt x="5" y="1"/>
                      <a:pt x="5" y="6"/>
                      <a:pt x="0" y="6"/>
                    </a:cubicBezTo>
                    <a:lnTo>
                      <a:pt x="0" y="15"/>
                    </a:lnTo>
                    <a:lnTo>
                      <a:pt x="0" y="20"/>
                    </a:lnTo>
                    <a:lnTo>
                      <a:pt x="5" y="25"/>
                    </a:lnTo>
                    <a:lnTo>
                      <a:pt x="20" y="25"/>
                    </a:lnTo>
                    <a:lnTo>
                      <a:pt x="25" y="15"/>
                    </a:lnTo>
                    <a:cubicBezTo>
                      <a:pt x="25" y="6"/>
                      <a:pt x="15" y="1"/>
                      <a:pt x="10" y="1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5" name="Google Shape;1705;p29"/>
              <p:cNvSpPr/>
              <p:nvPr/>
            </p:nvSpPr>
            <p:spPr>
              <a:xfrm>
                <a:off x="1445975" y="1428750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11" y="0"/>
                    </a:moveTo>
                    <a:cubicBezTo>
                      <a:pt x="1" y="5"/>
                      <a:pt x="1" y="11"/>
                      <a:pt x="1" y="16"/>
                    </a:cubicBezTo>
                    <a:cubicBezTo>
                      <a:pt x="1" y="16"/>
                      <a:pt x="1" y="21"/>
                      <a:pt x="11" y="26"/>
                    </a:cubicBezTo>
                    <a:lnTo>
                      <a:pt x="16" y="26"/>
                    </a:lnTo>
                    <a:lnTo>
                      <a:pt x="21" y="21"/>
                    </a:lnTo>
                    <a:lnTo>
                      <a:pt x="26" y="21"/>
                    </a:lnTo>
                    <a:lnTo>
                      <a:pt x="26" y="16"/>
                    </a:lnTo>
                    <a:lnTo>
                      <a:pt x="26" y="11"/>
                    </a:lnTo>
                    <a:lnTo>
                      <a:pt x="26" y="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6" name="Google Shape;1706;p29"/>
              <p:cNvSpPr/>
              <p:nvPr/>
            </p:nvSpPr>
            <p:spPr>
              <a:xfrm>
                <a:off x="1457400" y="1423225"/>
                <a:ext cx="6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7" h="26" extrusionOk="0">
                    <a:moveTo>
                      <a:pt x="7" y="1"/>
                    </a:moveTo>
                    <a:cubicBezTo>
                      <a:pt x="7" y="5"/>
                      <a:pt x="1" y="5"/>
                      <a:pt x="1" y="15"/>
                    </a:cubicBezTo>
                    <a:lnTo>
                      <a:pt x="1" y="21"/>
                    </a:lnTo>
                    <a:lnTo>
                      <a:pt x="7" y="21"/>
                    </a:lnTo>
                    <a:lnTo>
                      <a:pt x="7" y="26"/>
                    </a:lnTo>
                    <a:lnTo>
                      <a:pt x="21" y="26"/>
                    </a:lnTo>
                    <a:cubicBezTo>
                      <a:pt x="26" y="21"/>
                      <a:pt x="26" y="15"/>
                      <a:pt x="26" y="10"/>
                    </a:cubicBezTo>
                    <a:lnTo>
                      <a:pt x="26" y="5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7" name="Google Shape;1707;p29"/>
              <p:cNvSpPr/>
              <p:nvPr/>
            </p:nvSpPr>
            <p:spPr>
              <a:xfrm>
                <a:off x="1460825" y="1421850"/>
                <a:ext cx="6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31" extrusionOk="0">
                    <a:moveTo>
                      <a:pt x="5" y="0"/>
                    </a:moveTo>
                    <a:lnTo>
                      <a:pt x="5" y="5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16"/>
                    </a:lnTo>
                    <a:cubicBezTo>
                      <a:pt x="0" y="25"/>
                      <a:pt x="5" y="30"/>
                      <a:pt x="15" y="30"/>
                    </a:cubicBezTo>
                    <a:lnTo>
                      <a:pt x="21" y="25"/>
                    </a:lnTo>
                    <a:lnTo>
                      <a:pt x="25" y="25"/>
                    </a:lnTo>
                    <a:lnTo>
                      <a:pt x="25" y="21"/>
                    </a:lnTo>
                    <a:lnTo>
                      <a:pt x="25" y="16"/>
                    </a:lnTo>
                    <a:lnTo>
                      <a:pt x="25" y="10"/>
                    </a:lnTo>
                    <a:lnTo>
                      <a:pt x="25" y="5"/>
                    </a:lnTo>
                    <a:lnTo>
                      <a:pt x="21" y="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8" name="Google Shape;1708;p29"/>
              <p:cNvSpPr/>
              <p:nvPr/>
            </p:nvSpPr>
            <p:spPr>
              <a:xfrm>
                <a:off x="1446600" y="1423850"/>
                <a:ext cx="80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32" h="27" extrusionOk="0">
                    <a:moveTo>
                      <a:pt x="6" y="1"/>
                    </a:moveTo>
                    <a:lnTo>
                      <a:pt x="6" y="6"/>
                    </a:lnTo>
                    <a:lnTo>
                      <a:pt x="1" y="6"/>
                    </a:lnTo>
                    <a:lnTo>
                      <a:pt x="1" y="15"/>
                    </a:lnTo>
                    <a:lnTo>
                      <a:pt x="1" y="20"/>
                    </a:lnTo>
                    <a:lnTo>
                      <a:pt x="6" y="20"/>
                    </a:lnTo>
                    <a:lnTo>
                      <a:pt x="6" y="26"/>
                    </a:lnTo>
                    <a:lnTo>
                      <a:pt x="26" y="26"/>
                    </a:lnTo>
                    <a:lnTo>
                      <a:pt x="26" y="20"/>
                    </a:lnTo>
                    <a:lnTo>
                      <a:pt x="31" y="15"/>
                    </a:lnTo>
                    <a:lnTo>
                      <a:pt x="31" y="11"/>
                    </a:lnTo>
                    <a:cubicBezTo>
                      <a:pt x="31" y="11"/>
                      <a:pt x="26" y="1"/>
                      <a:pt x="17" y="1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9" name="Google Shape;1709;p29"/>
              <p:cNvSpPr/>
              <p:nvPr/>
            </p:nvSpPr>
            <p:spPr>
              <a:xfrm>
                <a:off x="1456425" y="1422475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5" y="0"/>
                    </a:moveTo>
                    <a:lnTo>
                      <a:pt x="5" y="5"/>
                    </a:lnTo>
                    <a:lnTo>
                      <a:pt x="0" y="10"/>
                    </a:lnTo>
                    <a:cubicBezTo>
                      <a:pt x="5" y="21"/>
                      <a:pt x="10" y="26"/>
                      <a:pt x="16" y="26"/>
                    </a:cubicBezTo>
                    <a:lnTo>
                      <a:pt x="21" y="21"/>
                    </a:lnTo>
                    <a:lnTo>
                      <a:pt x="25" y="21"/>
                    </a:lnTo>
                    <a:cubicBezTo>
                      <a:pt x="25" y="15"/>
                      <a:pt x="25" y="15"/>
                      <a:pt x="30" y="10"/>
                    </a:cubicBezTo>
                    <a:lnTo>
                      <a:pt x="25" y="10"/>
                    </a:lnTo>
                    <a:lnTo>
                      <a:pt x="25" y="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0" name="Google Shape;1710;p29"/>
              <p:cNvSpPr/>
              <p:nvPr/>
            </p:nvSpPr>
            <p:spPr>
              <a:xfrm>
                <a:off x="1446725" y="1425100"/>
                <a:ext cx="10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42" h="31" extrusionOk="0">
                    <a:moveTo>
                      <a:pt x="16" y="0"/>
                    </a:moveTo>
                    <a:cubicBezTo>
                      <a:pt x="12" y="0"/>
                      <a:pt x="6" y="0"/>
                      <a:pt x="6" y="6"/>
                    </a:cubicBezTo>
                    <a:lnTo>
                      <a:pt x="1" y="11"/>
                    </a:lnTo>
                    <a:lnTo>
                      <a:pt x="1" y="16"/>
                    </a:lnTo>
                    <a:cubicBezTo>
                      <a:pt x="1" y="21"/>
                      <a:pt x="6" y="26"/>
                      <a:pt x="12" y="26"/>
                    </a:cubicBezTo>
                    <a:lnTo>
                      <a:pt x="16" y="26"/>
                    </a:lnTo>
                    <a:cubicBezTo>
                      <a:pt x="21" y="30"/>
                      <a:pt x="26" y="30"/>
                      <a:pt x="26" y="30"/>
                    </a:cubicBezTo>
                    <a:cubicBezTo>
                      <a:pt x="31" y="30"/>
                      <a:pt x="36" y="26"/>
                      <a:pt x="36" y="26"/>
                    </a:cubicBezTo>
                    <a:cubicBezTo>
                      <a:pt x="42" y="21"/>
                      <a:pt x="42" y="21"/>
                      <a:pt x="42" y="16"/>
                    </a:cubicBezTo>
                    <a:lnTo>
                      <a:pt x="36" y="11"/>
                    </a:lnTo>
                    <a:lnTo>
                      <a:pt x="36" y="6"/>
                    </a:lnTo>
                    <a:lnTo>
                      <a:pt x="26" y="6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1" name="Google Shape;1711;p29"/>
              <p:cNvSpPr/>
              <p:nvPr/>
            </p:nvSpPr>
            <p:spPr>
              <a:xfrm>
                <a:off x="1457925" y="1415675"/>
                <a:ext cx="900" cy="875"/>
              </a:xfrm>
              <a:custGeom>
                <a:avLst/>
                <a:gdLst/>
                <a:ahLst/>
                <a:cxnLst/>
                <a:rect l="l" t="t" r="r" b="b"/>
                <a:pathLst>
                  <a:path w="36" h="35" extrusionOk="0">
                    <a:moveTo>
                      <a:pt x="21" y="1"/>
                    </a:moveTo>
                    <a:cubicBezTo>
                      <a:pt x="16" y="6"/>
                      <a:pt x="16" y="6"/>
                      <a:pt x="10" y="6"/>
                    </a:cubicBezTo>
                    <a:cubicBezTo>
                      <a:pt x="5" y="11"/>
                      <a:pt x="0" y="15"/>
                      <a:pt x="0" y="21"/>
                    </a:cubicBezTo>
                    <a:lnTo>
                      <a:pt x="0" y="26"/>
                    </a:lnTo>
                    <a:lnTo>
                      <a:pt x="5" y="26"/>
                    </a:lnTo>
                    <a:lnTo>
                      <a:pt x="5" y="31"/>
                    </a:lnTo>
                    <a:cubicBezTo>
                      <a:pt x="8" y="34"/>
                      <a:pt x="11" y="35"/>
                      <a:pt x="15" y="35"/>
                    </a:cubicBezTo>
                    <a:cubicBezTo>
                      <a:pt x="19" y="35"/>
                      <a:pt x="23" y="34"/>
                      <a:pt x="26" y="31"/>
                    </a:cubicBezTo>
                    <a:cubicBezTo>
                      <a:pt x="26" y="31"/>
                      <a:pt x="30" y="31"/>
                      <a:pt x="30" y="26"/>
                    </a:cubicBezTo>
                    <a:cubicBezTo>
                      <a:pt x="30" y="26"/>
                      <a:pt x="35" y="21"/>
                      <a:pt x="35" y="15"/>
                    </a:cubicBezTo>
                    <a:lnTo>
                      <a:pt x="35" y="11"/>
                    </a:lnTo>
                    <a:lnTo>
                      <a:pt x="30" y="11"/>
                    </a:lnTo>
                    <a:lnTo>
                      <a:pt x="30" y="6"/>
                    </a:lnTo>
                    <a:lnTo>
                      <a:pt x="21" y="6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2" name="Google Shape;1712;p29"/>
              <p:cNvSpPr/>
              <p:nvPr/>
            </p:nvSpPr>
            <p:spPr>
              <a:xfrm>
                <a:off x="1463200" y="1420850"/>
                <a:ext cx="775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30" extrusionOk="0">
                    <a:moveTo>
                      <a:pt x="16" y="0"/>
                    </a:moveTo>
                    <a:lnTo>
                      <a:pt x="10" y="5"/>
                    </a:lnTo>
                    <a:lnTo>
                      <a:pt x="5" y="5"/>
                    </a:lnTo>
                    <a:lnTo>
                      <a:pt x="5" y="10"/>
                    </a:lnTo>
                    <a:lnTo>
                      <a:pt x="0" y="15"/>
                    </a:lnTo>
                    <a:lnTo>
                      <a:pt x="5" y="20"/>
                    </a:lnTo>
                    <a:lnTo>
                      <a:pt x="5" y="26"/>
                    </a:lnTo>
                    <a:lnTo>
                      <a:pt x="10" y="26"/>
                    </a:lnTo>
                    <a:cubicBezTo>
                      <a:pt x="13" y="28"/>
                      <a:pt x="15" y="29"/>
                      <a:pt x="16" y="29"/>
                    </a:cubicBezTo>
                    <a:cubicBezTo>
                      <a:pt x="17" y="29"/>
                      <a:pt x="19" y="28"/>
                      <a:pt x="21" y="26"/>
                    </a:cubicBezTo>
                    <a:lnTo>
                      <a:pt x="26" y="26"/>
                    </a:lnTo>
                    <a:lnTo>
                      <a:pt x="26" y="20"/>
                    </a:lnTo>
                    <a:lnTo>
                      <a:pt x="31" y="15"/>
                    </a:lnTo>
                    <a:cubicBezTo>
                      <a:pt x="26" y="10"/>
                      <a:pt x="26" y="5"/>
                      <a:pt x="16" y="0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3" name="Google Shape;1713;p29"/>
              <p:cNvSpPr/>
              <p:nvPr/>
            </p:nvSpPr>
            <p:spPr>
              <a:xfrm>
                <a:off x="1446850" y="1408900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16" y="1"/>
                    </a:moveTo>
                    <a:cubicBezTo>
                      <a:pt x="11" y="1"/>
                      <a:pt x="11" y="1"/>
                      <a:pt x="7" y="5"/>
                    </a:cubicBezTo>
                    <a:cubicBezTo>
                      <a:pt x="1" y="10"/>
                      <a:pt x="1" y="15"/>
                      <a:pt x="1" y="15"/>
                    </a:cubicBezTo>
                    <a:lnTo>
                      <a:pt x="1" y="21"/>
                    </a:lnTo>
                    <a:lnTo>
                      <a:pt x="7" y="21"/>
                    </a:lnTo>
                    <a:lnTo>
                      <a:pt x="7" y="26"/>
                    </a:lnTo>
                    <a:lnTo>
                      <a:pt x="11" y="26"/>
                    </a:lnTo>
                    <a:lnTo>
                      <a:pt x="11" y="31"/>
                    </a:lnTo>
                    <a:lnTo>
                      <a:pt x="16" y="31"/>
                    </a:lnTo>
                    <a:cubicBezTo>
                      <a:pt x="21" y="31"/>
                      <a:pt x="26" y="26"/>
                      <a:pt x="26" y="26"/>
                    </a:cubicBezTo>
                    <a:cubicBezTo>
                      <a:pt x="31" y="21"/>
                      <a:pt x="31" y="15"/>
                      <a:pt x="31" y="10"/>
                    </a:cubicBezTo>
                    <a:lnTo>
                      <a:pt x="26" y="10"/>
                    </a:lnTo>
                    <a:lnTo>
                      <a:pt x="26" y="5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4" name="Google Shape;1714;p29"/>
              <p:cNvSpPr/>
              <p:nvPr/>
            </p:nvSpPr>
            <p:spPr>
              <a:xfrm>
                <a:off x="1444600" y="1429250"/>
                <a:ext cx="65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7" extrusionOk="0">
                    <a:moveTo>
                      <a:pt x="6" y="1"/>
                    </a:moveTo>
                    <a:lnTo>
                      <a:pt x="0" y="6"/>
                    </a:lnTo>
                    <a:lnTo>
                      <a:pt x="0" y="10"/>
                    </a:lnTo>
                    <a:lnTo>
                      <a:pt x="0" y="15"/>
                    </a:lnTo>
                    <a:cubicBezTo>
                      <a:pt x="0" y="26"/>
                      <a:pt x="6" y="26"/>
                      <a:pt x="11" y="26"/>
                    </a:cubicBezTo>
                    <a:lnTo>
                      <a:pt x="21" y="26"/>
                    </a:lnTo>
                    <a:cubicBezTo>
                      <a:pt x="21" y="21"/>
                      <a:pt x="25" y="15"/>
                      <a:pt x="25" y="15"/>
                    </a:cubicBezTo>
                    <a:lnTo>
                      <a:pt x="25" y="10"/>
                    </a:lnTo>
                    <a:lnTo>
                      <a:pt x="25" y="6"/>
                    </a:lnTo>
                    <a:lnTo>
                      <a:pt x="21" y="6"/>
                    </a:lnTo>
                    <a:lnTo>
                      <a:pt x="16" y="1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5" name="Google Shape;1715;p29"/>
              <p:cNvSpPr/>
              <p:nvPr/>
            </p:nvSpPr>
            <p:spPr>
              <a:xfrm>
                <a:off x="1446100" y="1419225"/>
                <a:ext cx="650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5" extrusionOk="0">
                    <a:moveTo>
                      <a:pt x="11" y="0"/>
                    </a:moveTo>
                    <a:cubicBezTo>
                      <a:pt x="0" y="0"/>
                      <a:pt x="0" y="10"/>
                      <a:pt x="0" y="15"/>
                    </a:cubicBezTo>
                    <a:lnTo>
                      <a:pt x="0" y="19"/>
                    </a:lnTo>
                    <a:lnTo>
                      <a:pt x="6" y="19"/>
                    </a:lnTo>
                    <a:lnTo>
                      <a:pt x="6" y="24"/>
                    </a:lnTo>
                    <a:lnTo>
                      <a:pt x="11" y="24"/>
                    </a:lnTo>
                    <a:cubicBezTo>
                      <a:pt x="21" y="24"/>
                      <a:pt x="26" y="19"/>
                      <a:pt x="26" y="15"/>
                    </a:cubicBezTo>
                    <a:lnTo>
                      <a:pt x="26" y="10"/>
                    </a:lnTo>
                    <a:lnTo>
                      <a:pt x="26" y="5"/>
                    </a:lnTo>
                    <a:lnTo>
                      <a:pt x="21" y="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6" name="Google Shape;1716;p29"/>
              <p:cNvSpPr/>
              <p:nvPr/>
            </p:nvSpPr>
            <p:spPr>
              <a:xfrm>
                <a:off x="1456800" y="1429650"/>
                <a:ext cx="625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30" extrusionOk="0">
                    <a:moveTo>
                      <a:pt x="13" y="1"/>
                    </a:moveTo>
                    <a:cubicBezTo>
                      <a:pt x="10" y="1"/>
                      <a:pt x="8" y="2"/>
                      <a:pt x="6" y="5"/>
                    </a:cubicBezTo>
                    <a:cubicBezTo>
                      <a:pt x="1" y="5"/>
                      <a:pt x="1" y="10"/>
                      <a:pt x="1" y="15"/>
                    </a:cubicBezTo>
                    <a:cubicBezTo>
                      <a:pt x="1" y="20"/>
                      <a:pt x="6" y="25"/>
                      <a:pt x="6" y="25"/>
                    </a:cubicBezTo>
                    <a:lnTo>
                      <a:pt x="10" y="25"/>
                    </a:lnTo>
                    <a:lnTo>
                      <a:pt x="10" y="29"/>
                    </a:lnTo>
                    <a:lnTo>
                      <a:pt x="15" y="29"/>
                    </a:lnTo>
                    <a:lnTo>
                      <a:pt x="20" y="25"/>
                    </a:lnTo>
                    <a:lnTo>
                      <a:pt x="25" y="20"/>
                    </a:lnTo>
                    <a:lnTo>
                      <a:pt x="25" y="15"/>
                    </a:lnTo>
                    <a:lnTo>
                      <a:pt x="25" y="10"/>
                    </a:lnTo>
                    <a:lnTo>
                      <a:pt x="20" y="5"/>
                    </a:lnTo>
                    <a:cubicBezTo>
                      <a:pt x="18" y="2"/>
                      <a:pt x="15" y="1"/>
                      <a:pt x="13" y="1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7" name="Google Shape;1717;p29"/>
              <p:cNvSpPr/>
              <p:nvPr/>
            </p:nvSpPr>
            <p:spPr>
              <a:xfrm>
                <a:off x="1452000" y="1429375"/>
                <a:ext cx="800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32" h="30" extrusionOk="0">
                    <a:moveTo>
                      <a:pt x="21" y="1"/>
                    </a:moveTo>
                    <a:cubicBezTo>
                      <a:pt x="17" y="1"/>
                      <a:pt x="12" y="1"/>
                      <a:pt x="6" y="5"/>
                    </a:cubicBezTo>
                    <a:cubicBezTo>
                      <a:pt x="6" y="5"/>
                      <a:pt x="1" y="10"/>
                      <a:pt x="1" y="16"/>
                    </a:cubicBezTo>
                    <a:lnTo>
                      <a:pt x="1" y="21"/>
                    </a:lnTo>
                    <a:lnTo>
                      <a:pt x="6" y="21"/>
                    </a:lnTo>
                    <a:lnTo>
                      <a:pt x="6" y="26"/>
                    </a:lnTo>
                    <a:cubicBezTo>
                      <a:pt x="9" y="28"/>
                      <a:pt x="13" y="30"/>
                      <a:pt x="16" y="30"/>
                    </a:cubicBezTo>
                    <a:cubicBezTo>
                      <a:pt x="20" y="30"/>
                      <a:pt x="24" y="28"/>
                      <a:pt x="26" y="26"/>
                    </a:cubicBezTo>
                    <a:cubicBezTo>
                      <a:pt x="31" y="26"/>
                      <a:pt x="31" y="21"/>
                      <a:pt x="31" y="16"/>
                    </a:cubicBezTo>
                    <a:lnTo>
                      <a:pt x="31" y="10"/>
                    </a:lnTo>
                    <a:lnTo>
                      <a:pt x="26" y="5"/>
                    </a:lnTo>
                    <a:lnTo>
                      <a:pt x="21" y="5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8" name="Google Shape;1718;p29"/>
              <p:cNvSpPr/>
              <p:nvPr/>
            </p:nvSpPr>
            <p:spPr>
              <a:xfrm>
                <a:off x="1445225" y="1421400"/>
                <a:ext cx="775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8" extrusionOk="0">
                    <a:moveTo>
                      <a:pt x="16" y="1"/>
                    </a:moveTo>
                    <a:cubicBezTo>
                      <a:pt x="15" y="1"/>
                      <a:pt x="13" y="2"/>
                      <a:pt x="11" y="4"/>
                    </a:cubicBezTo>
                    <a:lnTo>
                      <a:pt x="5" y="4"/>
                    </a:lnTo>
                    <a:lnTo>
                      <a:pt x="5" y="8"/>
                    </a:lnTo>
                    <a:lnTo>
                      <a:pt x="0" y="8"/>
                    </a:lnTo>
                    <a:lnTo>
                      <a:pt x="0" y="13"/>
                    </a:lnTo>
                    <a:lnTo>
                      <a:pt x="0" y="18"/>
                    </a:lnTo>
                    <a:cubicBezTo>
                      <a:pt x="0" y="23"/>
                      <a:pt x="11" y="28"/>
                      <a:pt x="16" y="28"/>
                    </a:cubicBezTo>
                    <a:cubicBezTo>
                      <a:pt x="26" y="28"/>
                      <a:pt x="31" y="18"/>
                      <a:pt x="31" y="13"/>
                    </a:cubicBezTo>
                    <a:lnTo>
                      <a:pt x="26" y="13"/>
                    </a:lnTo>
                    <a:lnTo>
                      <a:pt x="26" y="8"/>
                    </a:lnTo>
                    <a:lnTo>
                      <a:pt x="26" y="4"/>
                    </a:lnTo>
                    <a:lnTo>
                      <a:pt x="21" y="4"/>
                    </a:lnTo>
                    <a:cubicBezTo>
                      <a:pt x="21" y="4"/>
                      <a:pt x="19" y="1"/>
                      <a:pt x="16" y="1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9" name="Google Shape;1719;p29"/>
              <p:cNvSpPr/>
              <p:nvPr/>
            </p:nvSpPr>
            <p:spPr>
              <a:xfrm>
                <a:off x="1446250" y="1434425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15" y="0"/>
                    </a:moveTo>
                    <a:cubicBezTo>
                      <a:pt x="5" y="5"/>
                      <a:pt x="0" y="10"/>
                      <a:pt x="0" y="15"/>
                    </a:cubicBezTo>
                    <a:lnTo>
                      <a:pt x="0" y="19"/>
                    </a:lnTo>
                    <a:lnTo>
                      <a:pt x="5" y="19"/>
                    </a:lnTo>
                    <a:lnTo>
                      <a:pt x="5" y="25"/>
                    </a:lnTo>
                    <a:lnTo>
                      <a:pt x="10" y="25"/>
                    </a:lnTo>
                    <a:cubicBezTo>
                      <a:pt x="10" y="25"/>
                      <a:pt x="15" y="30"/>
                      <a:pt x="20" y="30"/>
                    </a:cubicBezTo>
                    <a:lnTo>
                      <a:pt x="20" y="25"/>
                    </a:lnTo>
                    <a:lnTo>
                      <a:pt x="25" y="25"/>
                    </a:lnTo>
                    <a:lnTo>
                      <a:pt x="25" y="19"/>
                    </a:lnTo>
                    <a:lnTo>
                      <a:pt x="31" y="19"/>
                    </a:lnTo>
                    <a:lnTo>
                      <a:pt x="31" y="15"/>
                    </a:lnTo>
                    <a:cubicBezTo>
                      <a:pt x="25" y="5"/>
                      <a:pt x="20" y="0"/>
                      <a:pt x="15" y="0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0" name="Google Shape;1720;p29"/>
              <p:cNvSpPr/>
              <p:nvPr/>
            </p:nvSpPr>
            <p:spPr>
              <a:xfrm>
                <a:off x="1450500" y="1417825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5" y="1"/>
                    </a:moveTo>
                    <a:lnTo>
                      <a:pt x="5" y="5"/>
                    </a:lnTo>
                    <a:lnTo>
                      <a:pt x="1" y="10"/>
                    </a:lnTo>
                    <a:cubicBezTo>
                      <a:pt x="5" y="20"/>
                      <a:pt x="11" y="26"/>
                      <a:pt x="11" y="26"/>
                    </a:cubicBezTo>
                    <a:lnTo>
                      <a:pt x="21" y="26"/>
                    </a:lnTo>
                    <a:lnTo>
                      <a:pt x="26" y="20"/>
                    </a:lnTo>
                    <a:lnTo>
                      <a:pt x="26" y="15"/>
                    </a:lnTo>
                    <a:lnTo>
                      <a:pt x="31" y="15"/>
                    </a:lnTo>
                    <a:lnTo>
                      <a:pt x="31" y="10"/>
                    </a:lnTo>
                    <a:cubicBezTo>
                      <a:pt x="26" y="5"/>
                      <a:pt x="21" y="1"/>
                      <a:pt x="16" y="1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1" name="Google Shape;1721;p29"/>
              <p:cNvSpPr/>
              <p:nvPr/>
            </p:nvSpPr>
            <p:spPr>
              <a:xfrm>
                <a:off x="1450150" y="1412800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5" y="0"/>
                    </a:moveTo>
                    <a:lnTo>
                      <a:pt x="5" y="5"/>
                    </a:lnTo>
                    <a:lnTo>
                      <a:pt x="0" y="5"/>
                    </a:lnTo>
                    <a:lnTo>
                      <a:pt x="0" y="10"/>
                    </a:lnTo>
                    <a:cubicBezTo>
                      <a:pt x="0" y="16"/>
                      <a:pt x="0" y="21"/>
                      <a:pt x="5" y="21"/>
                    </a:cubicBezTo>
                    <a:cubicBezTo>
                      <a:pt x="5" y="26"/>
                      <a:pt x="10" y="26"/>
                      <a:pt x="15" y="26"/>
                    </a:cubicBezTo>
                    <a:cubicBezTo>
                      <a:pt x="19" y="21"/>
                      <a:pt x="25" y="16"/>
                      <a:pt x="25" y="10"/>
                    </a:cubicBezTo>
                    <a:lnTo>
                      <a:pt x="25" y="5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2" name="Google Shape;1722;p29"/>
              <p:cNvSpPr/>
              <p:nvPr/>
            </p:nvSpPr>
            <p:spPr>
              <a:xfrm>
                <a:off x="1445100" y="1416950"/>
                <a:ext cx="775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5" extrusionOk="0">
                    <a:moveTo>
                      <a:pt x="5" y="1"/>
                    </a:moveTo>
                    <a:lnTo>
                      <a:pt x="5" y="5"/>
                    </a:lnTo>
                    <a:lnTo>
                      <a:pt x="5" y="10"/>
                    </a:lnTo>
                    <a:lnTo>
                      <a:pt x="1" y="10"/>
                    </a:lnTo>
                    <a:lnTo>
                      <a:pt x="1" y="15"/>
                    </a:lnTo>
                    <a:lnTo>
                      <a:pt x="5" y="20"/>
                    </a:lnTo>
                    <a:lnTo>
                      <a:pt x="10" y="25"/>
                    </a:lnTo>
                    <a:lnTo>
                      <a:pt x="21" y="25"/>
                    </a:lnTo>
                    <a:cubicBezTo>
                      <a:pt x="26" y="25"/>
                      <a:pt x="31" y="15"/>
                      <a:pt x="31" y="10"/>
                    </a:cubicBezTo>
                    <a:lnTo>
                      <a:pt x="31" y="5"/>
                    </a:lnTo>
                    <a:lnTo>
                      <a:pt x="26" y="5"/>
                    </a:lnTo>
                    <a:lnTo>
                      <a:pt x="26" y="1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3" name="Google Shape;1723;p29"/>
              <p:cNvSpPr/>
              <p:nvPr/>
            </p:nvSpPr>
            <p:spPr>
              <a:xfrm>
                <a:off x="1455775" y="1421075"/>
                <a:ext cx="6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7" h="27" extrusionOk="0">
                    <a:moveTo>
                      <a:pt x="6" y="1"/>
                    </a:moveTo>
                    <a:lnTo>
                      <a:pt x="1" y="6"/>
                    </a:lnTo>
                    <a:lnTo>
                      <a:pt x="1" y="11"/>
                    </a:lnTo>
                    <a:lnTo>
                      <a:pt x="1" y="17"/>
                    </a:lnTo>
                    <a:cubicBezTo>
                      <a:pt x="1" y="17"/>
                      <a:pt x="6" y="21"/>
                      <a:pt x="6" y="26"/>
                    </a:cubicBezTo>
                    <a:lnTo>
                      <a:pt x="21" y="26"/>
                    </a:lnTo>
                    <a:lnTo>
                      <a:pt x="21" y="21"/>
                    </a:lnTo>
                    <a:lnTo>
                      <a:pt x="26" y="21"/>
                    </a:lnTo>
                    <a:lnTo>
                      <a:pt x="26" y="17"/>
                    </a:lnTo>
                    <a:lnTo>
                      <a:pt x="26" y="11"/>
                    </a:lnTo>
                    <a:lnTo>
                      <a:pt x="26" y="6"/>
                    </a:lnTo>
                    <a:lnTo>
                      <a:pt x="26" y="1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4" name="Google Shape;1724;p29"/>
              <p:cNvSpPr/>
              <p:nvPr/>
            </p:nvSpPr>
            <p:spPr>
              <a:xfrm>
                <a:off x="1443350" y="1418300"/>
                <a:ext cx="7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7" extrusionOk="0">
                    <a:moveTo>
                      <a:pt x="10" y="1"/>
                    </a:moveTo>
                    <a:cubicBezTo>
                      <a:pt x="6" y="1"/>
                      <a:pt x="6" y="7"/>
                      <a:pt x="6" y="7"/>
                    </a:cubicBezTo>
                    <a:lnTo>
                      <a:pt x="1" y="7"/>
                    </a:lnTo>
                    <a:lnTo>
                      <a:pt x="1" y="12"/>
                    </a:lnTo>
                    <a:lnTo>
                      <a:pt x="1" y="17"/>
                    </a:lnTo>
                    <a:lnTo>
                      <a:pt x="1" y="21"/>
                    </a:lnTo>
                    <a:lnTo>
                      <a:pt x="6" y="26"/>
                    </a:lnTo>
                    <a:cubicBezTo>
                      <a:pt x="10" y="26"/>
                      <a:pt x="20" y="26"/>
                      <a:pt x="26" y="21"/>
                    </a:cubicBezTo>
                    <a:lnTo>
                      <a:pt x="31" y="17"/>
                    </a:lnTo>
                    <a:lnTo>
                      <a:pt x="26" y="12"/>
                    </a:lnTo>
                    <a:lnTo>
                      <a:pt x="26" y="7"/>
                    </a:lnTo>
                    <a:lnTo>
                      <a:pt x="20" y="7"/>
                    </a:lnTo>
                    <a:lnTo>
                      <a:pt x="20" y="1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5" name="Google Shape;1725;p29"/>
              <p:cNvSpPr/>
              <p:nvPr/>
            </p:nvSpPr>
            <p:spPr>
              <a:xfrm>
                <a:off x="1454275" y="1409900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11" y="0"/>
                    </a:moveTo>
                    <a:cubicBezTo>
                      <a:pt x="0" y="0"/>
                      <a:pt x="0" y="11"/>
                      <a:pt x="0" y="11"/>
                    </a:cubicBezTo>
                    <a:lnTo>
                      <a:pt x="0" y="16"/>
                    </a:lnTo>
                    <a:lnTo>
                      <a:pt x="5" y="21"/>
                    </a:lnTo>
                    <a:cubicBezTo>
                      <a:pt x="5" y="26"/>
                      <a:pt x="11" y="26"/>
                      <a:pt x="16" y="26"/>
                    </a:cubicBezTo>
                    <a:lnTo>
                      <a:pt x="21" y="26"/>
                    </a:lnTo>
                    <a:lnTo>
                      <a:pt x="21" y="21"/>
                    </a:lnTo>
                    <a:lnTo>
                      <a:pt x="26" y="21"/>
                    </a:lnTo>
                    <a:lnTo>
                      <a:pt x="26" y="16"/>
                    </a:lnTo>
                    <a:lnTo>
                      <a:pt x="26" y="11"/>
                    </a:lnTo>
                    <a:cubicBezTo>
                      <a:pt x="26" y="5"/>
                      <a:pt x="21" y="0"/>
                      <a:pt x="16" y="0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6" name="Google Shape;1726;p29"/>
              <p:cNvSpPr/>
              <p:nvPr/>
            </p:nvSpPr>
            <p:spPr>
              <a:xfrm>
                <a:off x="1449375" y="1416450"/>
                <a:ext cx="675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27" h="30" extrusionOk="0">
                    <a:moveTo>
                      <a:pt x="11" y="0"/>
                    </a:moveTo>
                    <a:lnTo>
                      <a:pt x="6" y="5"/>
                    </a:lnTo>
                    <a:lnTo>
                      <a:pt x="1" y="10"/>
                    </a:lnTo>
                    <a:lnTo>
                      <a:pt x="1" y="15"/>
                    </a:lnTo>
                    <a:lnTo>
                      <a:pt x="1" y="21"/>
                    </a:lnTo>
                    <a:lnTo>
                      <a:pt x="6" y="25"/>
                    </a:lnTo>
                    <a:cubicBezTo>
                      <a:pt x="8" y="28"/>
                      <a:pt x="11" y="29"/>
                      <a:pt x="13" y="29"/>
                    </a:cubicBezTo>
                    <a:cubicBezTo>
                      <a:pt x="15" y="29"/>
                      <a:pt x="18" y="28"/>
                      <a:pt x="20" y="25"/>
                    </a:cubicBezTo>
                    <a:lnTo>
                      <a:pt x="26" y="25"/>
                    </a:lnTo>
                    <a:lnTo>
                      <a:pt x="26" y="21"/>
                    </a:lnTo>
                    <a:lnTo>
                      <a:pt x="26" y="15"/>
                    </a:lnTo>
                    <a:cubicBezTo>
                      <a:pt x="26" y="5"/>
                      <a:pt x="20" y="0"/>
                      <a:pt x="11" y="0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7" name="Google Shape;1727;p29"/>
              <p:cNvSpPr/>
              <p:nvPr/>
            </p:nvSpPr>
            <p:spPr>
              <a:xfrm>
                <a:off x="1454150" y="1415675"/>
                <a:ext cx="65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7" extrusionOk="0">
                    <a:moveTo>
                      <a:pt x="5" y="1"/>
                    </a:moveTo>
                    <a:lnTo>
                      <a:pt x="1" y="6"/>
                    </a:lnTo>
                    <a:lnTo>
                      <a:pt x="1" y="11"/>
                    </a:lnTo>
                    <a:lnTo>
                      <a:pt x="1" y="15"/>
                    </a:lnTo>
                    <a:lnTo>
                      <a:pt x="1" y="21"/>
                    </a:lnTo>
                    <a:lnTo>
                      <a:pt x="5" y="21"/>
                    </a:lnTo>
                    <a:lnTo>
                      <a:pt x="5" y="26"/>
                    </a:lnTo>
                    <a:lnTo>
                      <a:pt x="21" y="26"/>
                    </a:lnTo>
                    <a:lnTo>
                      <a:pt x="21" y="21"/>
                    </a:lnTo>
                    <a:lnTo>
                      <a:pt x="26" y="21"/>
                    </a:lnTo>
                    <a:lnTo>
                      <a:pt x="26" y="11"/>
                    </a:lnTo>
                    <a:lnTo>
                      <a:pt x="21" y="6"/>
                    </a:lnTo>
                    <a:lnTo>
                      <a:pt x="16" y="6"/>
                    </a:lnTo>
                    <a:lnTo>
                      <a:pt x="10" y="1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8" name="Google Shape;1728;p29"/>
              <p:cNvSpPr/>
              <p:nvPr/>
            </p:nvSpPr>
            <p:spPr>
              <a:xfrm>
                <a:off x="1456050" y="1432400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15" y="0"/>
                    </a:moveTo>
                    <a:cubicBezTo>
                      <a:pt x="15" y="0"/>
                      <a:pt x="10" y="0"/>
                      <a:pt x="5" y="5"/>
                    </a:cubicBezTo>
                    <a:cubicBezTo>
                      <a:pt x="5" y="5"/>
                      <a:pt x="1" y="10"/>
                      <a:pt x="1" y="16"/>
                    </a:cubicBezTo>
                    <a:lnTo>
                      <a:pt x="5" y="16"/>
                    </a:lnTo>
                    <a:lnTo>
                      <a:pt x="5" y="21"/>
                    </a:lnTo>
                    <a:lnTo>
                      <a:pt x="5" y="26"/>
                    </a:lnTo>
                    <a:lnTo>
                      <a:pt x="15" y="26"/>
                    </a:lnTo>
                    <a:cubicBezTo>
                      <a:pt x="25" y="26"/>
                      <a:pt x="31" y="21"/>
                      <a:pt x="31" y="10"/>
                    </a:cubicBezTo>
                    <a:lnTo>
                      <a:pt x="25" y="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9" name="Google Shape;1729;p29"/>
              <p:cNvSpPr/>
              <p:nvPr/>
            </p:nvSpPr>
            <p:spPr>
              <a:xfrm>
                <a:off x="1455650" y="1440675"/>
                <a:ext cx="800" cy="800"/>
              </a:xfrm>
              <a:custGeom>
                <a:avLst/>
                <a:gdLst/>
                <a:ahLst/>
                <a:cxnLst/>
                <a:rect l="l" t="t" r="r" b="b"/>
                <a:pathLst>
                  <a:path w="32" h="32" extrusionOk="0">
                    <a:moveTo>
                      <a:pt x="21" y="1"/>
                    </a:moveTo>
                    <a:cubicBezTo>
                      <a:pt x="17" y="1"/>
                      <a:pt x="11" y="1"/>
                      <a:pt x="6" y="6"/>
                    </a:cubicBezTo>
                    <a:cubicBezTo>
                      <a:pt x="6" y="6"/>
                      <a:pt x="1" y="11"/>
                      <a:pt x="1" y="17"/>
                    </a:cubicBezTo>
                    <a:cubicBezTo>
                      <a:pt x="1" y="21"/>
                      <a:pt x="6" y="21"/>
                      <a:pt x="6" y="26"/>
                    </a:cubicBezTo>
                    <a:lnTo>
                      <a:pt x="11" y="26"/>
                    </a:lnTo>
                    <a:lnTo>
                      <a:pt x="11" y="31"/>
                    </a:lnTo>
                    <a:lnTo>
                      <a:pt x="17" y="31"/>
                    </a:lnTo>
                    <a:cubicBezTo>
                      <a:pt x="21" y="31"/>
                      <a:pt x="26" y="26"/>
                      <a:pt x="26" y="26"/>
                    </a:cubicBezTo>
                    <a:cubicBezTo>
                      <a:pt x="31" y="21"/>
                      <a:pt x="31" y="17"/>
                      <a:pt x="31" y="11"/>
                    </a:cubicBezTo>
                    <a:lnTo>
                      <a:pt x="26" y="6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0" name="Google Shape;1730;p29"/>
              <p:cNvSpPr/>
              <p:nvPr/>
            </p:nvSpPr>
            <p:spPr>
              <a:xfrm>
                <a:off x="1451375" y="1433900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11" y="1"/>
                    </a:moveTo>
                    <a:cubicBezTo>
                      <a:pt x="7" y="1"/>
                      <a:pt x="1" y="5"/>
                      <a:pt x="1" y="10"/>
                    </a:cubicBezTo>
                    <a:lnTo>
                      <a:pt x="1" y="16"/>
                    </a:lnTo>
                    <a:lnTo>
                      <a:pt x="1" y="21"/>
                    </a:lnTo>
                    <a:lnTo>
                      <a:pt x="1" y="26"/>
                    </a:lnTo>
                    <a:lnTo>
                      <a:pt x="11" y="26"/>
                    </a:lnTo>
                    <a:cubicBezTo>
                      <a:pt x="16" y="26"/>
                      <a:pt x="21" y="26"/>
                      <a:pt x="26" y="16"/>
                    </a:cubicBezTo>
                    <a:lnTo>
                      <a:pt x="26" y="10"/>
                    </a:lnTo>
                    <a:lnTo>
                      <a:pt x="21" y="5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1" name="Google Shape;1731;p29"/>
              <p:cNvSpPr/>
              <p:nvPr/>
            </p:nvSpPr>
            <p:spPr>
              <a:xfrm>
                <a:off x="1455025" y="1430000"/>
                <a:ext cx="7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7" extrusionOk="0">
                    <a:moveTo>
                      <a:pt x="5" y="1"/>
                    </a:moveTo>
                    <a:lnTo>
                      <a:pt x="5" y="6"/>
                    </a:lnTo>
                    <a:lnTo>
                      <a:pt x="1" y="11"/>
                    </a:lnTo>
                    <a:cubicBezTo>
                      <a:pt x="1" y="15"/>
                      <a:pt x="5" y="21"/>
                      <a:pt x="5" y="21"/>
                    </a:cubicBezTo>
                    <a:cubicBezTo>
                      <a:pt x="11" y="26"/>
                      <a:pt x="11" y="26"/>
                      <a:pt x="16" y="26"/>
                    </a:cubicBezTo>
                    <a:cubicBezTo>
                      <a:pt x="21" y="21"/>
                      <a:pt x="31" y="15"/>
                      <a:pt x="26" y="11"/>
                    </a:cubicBezTo>
                    <a:lnTo>
                      <a:pt x="26" y="6"/>
                    </a:lnTo>
                    <a:lnTo>
                      <a:pt x="21" y="6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2" name="Google Shape;1732;p29"/>
              <p:cNvSpPr/>
              <p:nvPr/>
            </p:nvSpPr>
            <p:spPr>
              <a:xfrm>
                <a:off x="1449375" y="1430525"/>
                <a:ext cx="675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27" h="25" extrusionOk="0">
                    <a:moveTo>
                      <a:pt x="1" y="0"/>
                    </a:moveTo>
                    <a:lnTo>
                      <a:pt x="1" y="5"/>
                    </a:lnTo>
                    <a:lnTo>
                      <a:pt x="1" y="10"/>
                    </a:lnTo>
                    <a:cubicBezTo>
                      <a:pt x="1" y="20"/>
                      <a:pt x="6" y="20"/>
                      <a:pt x="11" y="25"/>
                    </a:cubicBezTo>
                    <a:lnTo>
                      <a:pt x="15" y="25"/>
                    </a:lnTo>
                    <a:lnTo>
                      <a:pt x="20" y="20"/>
                    </a:lnTo>
                    <a:cubicBezTo>
                      <a:pt x="20" y="20"/>
                      <a:pt x="20" y="15"/>
                      <a:pt x="26" y="15"/>
                    </a:cubicBezTo>
                    <a:lnTo>
                      <a:pt x="26" y="10"/>
                    </a:lnTo>
                    <a:lnTo>
                      <a:pt x="26" y="5"/>
                    </a:lnTo>
                    <a:lnTo>
                      <a:pt x="20" y="5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3" name="Google Shape;1733;p29"/>
              <p:cNvSpPr/>
              <p:nvPr/>
            </p:nvSpPr>
            <p:spPr>
              <a:xfrm>
                <a:off x="1453650" y="1429775"/>
                <a:ext cx="650" cy="10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41" extrusionOk="0">
                    <a:moveTo>
                      <a:pt x="11" y="0"/>
                    </a:moveTo>
                    <a:lnTo>
                      <a:pt x="6" y="5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0" y="20"/>
                    </a:lnTo>
                    <a:lnTo>
                      <a:pt x="0" y="24"/>
                    </a:lnTo>
                    <a:lnTo>
                      <a:pt x="0" y="30"/>
                    </a:lnTo>
                    <a:cubicBezTo>
                      <a:pt x="0" y="35"/>
                      <a:pt x="6" y="40"/>
                      <a:pt x="16" y="40"/>
                    </a:cubicBezTo>
                    <a:lnTo>
                      <a:pt x="21" y="35"/>
                    </a:lnTo>
                    <a:lnTo>
                      <a:pt x="25" y="35"/>
                    </a:lnTo>
                    <a:lnTo>
                      <a:pt x="25" y="30"/>
                    </a:lnTo>
                    <a:lnTo>
                      <a:pt x="25" y="24"/>
                    </a:lnTo>
                    <a:lnTo>
                      <a:pt x="25" y="20"/>
                    </a:lnTo>
                    <a:lnTo>
                      <a:pt x="25" y="15"/>
                    </a:lnTo>
                    <a:cubicBezTo>
                      <a:pt x="25" y="10"/>
                      <a:pt x="21" y="5"/>
                      <a:pt x="21" y="5"/>
                    </a:cubicBezTo>
                    <a:cubicBezTo>
                      <a:pt x="16" y="0"/>
                      <a:pt x="11" y="0"/>
                      <a:pt x="11" y="0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4" name="Google Shape;1734;p29"/>
              <p:cNvSpPr/>
              <p:nvPr/>
            </p:nvSpPr>
            <p:spPr>
              <a:xfrm>
                <a:off x="1458800" y="1426000"/>
                <a:ext cx="775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5" extrusionOk="0">
                    <a:moveTo>
                      <a:pt x="11" y="1"/>
                    </a:moveTo>
                    <a:lnTo>
                      <a:pt x="11" y="5"/>
                    </a:lnTo>
                    <a:cubicBezTo>
                      <a:pt x="5" y="5"/>
                      <a:pt x="0" y="10"/>
                      <a:pt x="0" y="15"/>
                    </a:cubicBezTo>
                    <a:cubicBezTo>
                      <a:pt x="0" y="15"/>
                      <a:pt x="0" y="20"/>
                      <a:pt x="5" y="20"/>
                    </a:cubicBezTo>
                    <a:lnTo>
                      <a:pt x="5" y="25"/>
                    </a:lnTo>
                    <a:lnTo>
                      <a:pt x="26" y="25"/>
                    </a:lnTo>
                    <a:cubicBezTo>
                      <a:pt x="26" y="20"/>
                      <a:pt x="30" y="15"/>
                      <a:pt x="26" y="10"/>
                    </a:cubicBezTo>
                    <a:cubicBezTo>
                      <a:pt x="26" y="5"/>
                      <a:pt x="21" y="1"/>
                      <a:pt x="16" y="1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5" name="Google Shape;1735;p29"/>
              <p:cNvSpPr/>
              <p:nvPr/>
            </p:nvSpPr>
            <p:spPr>
              <a:xfrm>
                <a:off x="1454275" y="1430375"/>
                <a:ext cx="650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8" extrusionOk="0">
                    <a:moveTo>
                      <a:pt x="5" y="0"/>
                    </a:moveTo>
                    <a:lnTo>
                      <a:pt x="5" y="6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16"/>
                    </a:lnTo>
                    <a:lnTo>
                      <a:pt x="0" y="21"/>
                    </a:lnTo>
                    <a:lnTo>
                      <a:pt x="5" y="26"/>
                    </a:lnTo>
                    <a:cubicBezTo>
                      <a:pt x="7" y="27"/>
                      <a:pt x="9" y="28"/>
                      <a:pt x="11" y="28"/>
                    </a:cubicBezTo>
                    <a:cubicBezTo>
                      <a:pt x="14" y="28"/>
                      <a:pt x="16" y="26"/>
                      <a:pt x="16" y="26"/>
                    </a:cubicBezTo>
                    <a:cubicBezTo>
                      <a:pt x="21" y="26"/>
                      <a:pt x="26" y="21"/>
                      <a:pt x="26" y="16"/>
                    </a:cubicBezTo>
                    <a:lnTo>
                      <a:pt x="21" y="11"/>
                    </a:lnTo>
                    <a:lnTo>
                      <a:pt x="21" y="6"/>
                    </a:lnTo>
                    <a:lnTo>
                      <a:pt x="16" y="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6" name="Google Shape;1736;p29"/>
              <p:cNvSpPr/>
              <p:nvPr/>
            </p:nvSpPr>
            <p:spPr>
              <a:xfrm>
                <a:off x="1451525" y="1437425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15" y="1"/>
                    </a:moveTo>
                    <a:cubicBezTo>
                      <a:pt x="10" y="1"/>
                      <a:pt x="5" y="6"/>
                      <a:pt x="1" y="10"/>
                    </a:cubicBezTo>
                    <a:lnTo>
                      <a:pt x="1" y="15"/>
                    </a:lnTo>
                    <a:lnTo>
                      <a:pt x="1" y="20"/>
                    </a:lnTo>
                    <a:lnTo>
                      <a:pt x="5" y="20"/>
                    </a:lnTo>
                    <a:lnTo>
                      <a:pt x="5" y="26"/>
                    </a:lnTo>
                    <a:lnTo>
                      <a:pt x="10" y="26"/>
                    </a:lnTo>
                    <a:lnTo>
                      <a:pt x="10" y="31"/>
                    </a:lnTo>
                    <a:lnTo>
                      <a:pt x="20" y="31"/>
                    </a:lnTo>
                    <a:cubicBezTo>
                      <a:pt x="25" y="31"/>
                      <a:pt x="31" y="20"/>
                      <a:pt x="31" y="15"/>
                    </a:cubicBezTo>
                    <a:lnTo>
                      <a:pt x="31" y="10"/>
                    </a:lnTo>
                    <a:lnTo>
                      <a:pt x="25" y="10"/>
                    </a:lnTo>
                    <a:cubicBezTo>
                      <a:pt x="25" y="6"/>
                      <a:pt x="20" y="1"/>
                      <a:pt x="15" y="1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7" name="Google Shape;1737;p29"/>
              <p:cNvSpPr/>
              <p:nvPr/>
            </p:nvSpPr>
            <p:spPr>
              <a:xfrm>
                <a:off x="1449625" y="1433650"/>
                <a:ext cx="7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7" extrusionOk="0">
                    <a:moveTo>
                      <a:pt x="5" y="1"/>
                    </a:moveTo>
                    <a:lnTo>
                      <a:pt x="5" y="6"/>
                    </a:lnTo>
                    <a:lnTo>
                      <a:pt x="1" y="11"/>
                    </a:lnTo>
                    <a:lnTo>
                      <a:pt x="1" y="15"/>
                    </a:lnTo>
                    <a:cubicBezTo>
                      <a:pt x="1" y="20"/>
                      <a:pt x="5" y="20"/>
                      <a:pt x="5" y="26"/>
                    </a:cubicBezTo>
                    <a:lnTo>
                      <a:pt x="21" y="26"/>
                    </a:lnTo>
                    <a:lnTo>
                      <a:pt x="21" y="20"/>
                    </a:lnTo>
                    <a:lnTo>
                      <a:pt x="26" y="20"/>
                    </a:lnTo>
                    <a:cubicBezTo>
                      <a:pt x="26" y="15"/>
                      <a:pt x="31" y="15"/>
                      <a:pt x="26" y="11"/>
                    </a:cubicBezTo>
                    <a:lnTo>
                      <a:pt x="26" y="6"/>
                    </a:lnTo>
                    <a:lnTo>
                      <a:pt x="26" y="1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8" name="Google Shape;1738;p29"/>
              <p:cNvSpPr/>
              <p:nvPr/>
            </p:nvSpPr>
            <p:spPr>
              <a:xfrm>
                <a:off x="1459550" y="1432525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11" y="0"/>
                    </a:moveTo>
                    <a:lnTo>
                      <a:pt x="5" y="5"/>
                    </a:lnTo>
                    <a:lnTo>
                      <a:pt x="0" y="11"/>
                    </a:lnTo>
                    <a:lnTo>
                      <a:pt x="0" y="16"/>
                    </a:lnTo>
                    <a:cubicBezTo>
                      <a:pt x="0" y="21"/>
                      <a:pt x="5" y="21"/>
                      <a:pt x="11" y="25"/>
                    </a:cubicBezTo>
                    <a:lnTo>
                      <a:pt x="26" y="25"/>
                    </a:lnTo>
                    <a:lnTo>
                      <a:pt x="26" y="21"/>
                    </a:lnTo>
                    <a:lnTo>
                      <a:pt x="31" y="21"/>
                    </a:lnTo>
                    <a:lnTo>
                      <a:pt x="31" y="16"/>
                    </a:lnTo>
                    <a:lnTo>
                      <a:pt x="31" y="11"/>
                    </a:lnTo>
                    <a:cubicBezTo>
                      <a:pt x="31" y="5"/>
                      <a:pt x="26" y="0"/>
                      <a:pt x="16" y="0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9" name="Google Shape;1739;p29"/>
              <p:cNvSpPr/>
              <p:nvPr/>
            </p:nvSpPr>
            <p:spPr>
              <a:xfrm>
                <a:off x="1453025" y="1432575"/>
                <a:ext cx="650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9" extrusionOk="0">
                    <a:moveTo>
                      <a:pt x="12" y="1"/>
                    </a:moveTo>
                    <a:cubicBezTo>
                      <a:pt x="11" y="1"/>
                      <a:pt x="11" y="1"/>
                      <a:pt x="11" y="3"/>
                    </a:cubicBezTo>
                    <a:lnTo>
                      <a:pt x="6" y="3"/>
                    </a:lnTo>
                    <a:lnTo>
                      <a:pt x="6" y="9"/>
                    </a:lnTo>
                    <a:lnTo>
                      <a:pt x="1" y="9"/>
                    </a:lnTo>
                    <a:lnTo>
                      <a:pt x="1" y="19"/>
                    </a:lnTo>
                    <a:lnTo>
                      <a:pt x="1" y="23"/>
                    </a:lnTo>
                    <a:lnTo>
                      <a:pt x="6" y="23"/>
                    </a:lnTo>
                    <a:lnTo>
                      <a:pt x="6" y="28"/>
                    </a:lnTo>
                    <a:lnTo>
                      <a:pt x="11" y="28"/>
                    </a:lnTo>
                    <a:cubicBezTo>
                      <a:pt x="20" y="28"/>
                      <a:pt x="20" y="23"/>
                      <a:pt x="25" y="23"/>
                    </a:cubicBezTo>
                    <a:lnTo>
                      <a:pt x="25" y="14"/>
                    </a:lnTo>
                    <a:lnTo>
                      <a:pt x="25" y="9"/>
                    </a:lnTo>
                    <a:lnTo>
                      <a:pt x="20" y="3"/>
                    </a:lnTo>
                    <a:cubicBezTo>
                      <a:pt x="17" y="3"/>
                      <a:pt x="14" y="1"/>
                      <a:pt x="12" y="1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0" name="Google Shape;1740;p29"/>
              <p:cNvSpPr/>
              <p:nvPr/>
            </p:nvSpPr>
            <p:spPr>
              <a:xfrm>
                <a:off x="1453650" y="1435400"/>
                <a:ext cx="7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7" extrusionOk="0">
                    <a:moveTo>
                      <a:pt x="11" y="1"/>
                    </a:moveTo>
                    <a:lnTo>
                      <a:pt x="6" y="6"/>
                    </a:lnTo>
                    <a:cubicBezTo>
                      <a:pt x="6" y="11"/>
                      <a:pt x="0" y="11"/>
                      <a:pt x="0" y="17"/>
                    </a:cubicBezTo>
                    <a:cubicBezTo>
                      <a:pt x="6" y="21"/>
                      <a:pt x="6" y="21"/>
                      <a:pt x="11" y="26"/>
                    </a:cubicBezTo>
                    <a:lnTo>
                      <a:pt x="21" y="26"/>
                    </a:lnTo>
                    <a:lnTo>
                      <a:pt x="25" y="21"/>
                    </a:lnTo>
                    <a:lnTo>
                      <a:pt x="30" y="17"/>
                    </a:lnTo>
                    <a:lnTo>
                      <a:pt x="30" y="11"/>
                    </a:lnTo>
                    <a:cubicBezTo>
                      <a:pt x="25" y="6"/>
                      <a:pt x="25" y="1"/>
                      <a:pt x="16" y="1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1" name="Google Shape;1741;p29"/>
              <p:cNvSpPr/>
              <p:nvPr/>
            </p:nvSpPr>
            <p:spPr>
              <a:xfrm>
                <a:off x="1456925" y="1427000"/>
                <a:ext cx="90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6" h="26" extrusionOk="0">
                    <a:moveTo>
                      <a:pt x="15" y="0"/>
                    </a:moveTo>
                    <a:cubicBezTo>
                      <a:pt x="15" y="0"/>
                      <a:pt x="10" y="0"/>
                      <a:pt x="5" y="5"/>
                    </a:cubicBezTo>
                    <a:lnTo>
                      <a:pt x="5" y="10"/>
                    </a:lnTo>
                    <a:lnTo>
                      <a:pt x="1" y="15"/>
                    </a:lnTo>
                    <a:cubicBezTo>
                      <a:pt x="1" y="15"/>
                      <a:pt x="5" y="21"/>
                      <a:pt x="10" y="21"/>
                    </a:cubicBezTo>
                    <a:cubicBezTo>
                      <a:pt x="10" y="26"/>
                      <a:pt x="15" y="26"/>
                      <a:pt x="15" y="26"/>
                    </a:cubicBezTo>
                    <a:lnTo>
                      <a:pt x="31" y="26"/>
                    </a:lnTo>
                    <a:lnTo>
                      <a:pt x="31" y="21"/>
                    </a:lnTo>
                    <a:lnTo>
                      <a:pt x="35" y="15"/>
                    </a:lnTo>
                    <a:lnTo>
                      <a:pt x="35" y="10"/>
                    </a:lnTo>
                    <a:lnTo>
                      <a:pt x="31" y="5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2" name="Google Shape;1742;p29"/>
              <p:cNvSpPr/>
              <p:nvPr/>
            </p:nvSpPr>
            <p:spPr>
              <a:xfrm>
                <a:off x="1453650" y="1427500"/>
                <a:ext cx="650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8" extrusionOk="0">
                    <a:moveTo>
                      <a:pt x="6" y="1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15"/>
                    </a:lnTo>
                    <a:cubicBezTo>
                      <a:pt x="0" y="20"/>
                      <a:pt x="6" y="25"/>
                      <a:pt x="11" y="25"/>
                    </a:cubicBezTo>
                    <a:cubicBezTo>
                      <a:pt x="12" y="27"/>
                      <a:pt x="14" y="28"/>
                      <a:pt x="16" y="28"/>
                    </a:cubicBezTo>
                    <a:cubicBezTo>
                      <a:pt x="19" y="28"/>
                      <a:pt x="22" y="25"/>
                      <a:pt x="25" y="25"/>
                    </a:cubicBezTo>
                    <a:lnTo>
                      <a:pt x="25" y="20"/>
                    </a:lnTo>
                    <a:lnTo>
                      <a:pt x="25" y="15"/>
                    </a:lnTo>
                    <a:lnTo>
                      <a:pt x="25" y="10"/>
                    </a:lnTo>
                    <a:cubicBezTo>
                      <a:pt x="25" y="10"/>
                      <a:pt x="25" y="6"/>
                      <a:pt x="21" y="1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3" name="Google Shape;1743;p29"/>
              <p:cNvSpPr/>
              <p:nvPr/>
            </p:nvSpPr>
            <p:spPr>
              <a:xfrm>
                <a:off x="1451025" y="1427625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21" y="1"/>
                    </a:moveTo>
                    <a:cubicBezTo>
                      <a:pt x="15" y="1"/>
                      <a:pt x="10" y="1"/>
                      <a:pt x="5" y="5"/>
                    </a:cubicBezTo>
                    <a:cubicBezTo>
                      <a:pt x="5" y="5"/>
                      <a:pt x="0" y="10"/>
                      <a:pt x="5" y="15"/>
                    </a:cubicBezTo>
                    <a:cubicBezTo>
                      <a:pt x="5" y="20"/>
                      <a:pt x="5" y="20"/>
                      <a:pt x="10" y="26"/>
                    </a:cubicBezTo>
                    <a:lnTo>
                      <a:pt x="25" y="26"/>
                    </a:lnTo>
                    <a:lnTo>
                      <a:pt x="25" y="20"/>
                    </a:lnTo>
                    <a:cubicBezTo>
                      <a:pt x="30" y="20"/>
                      <a:pt x="30" y="15"/>
                      <a:pt x="30" y="10"/>
                    </a:cubicBezTo>
                    <a:cubicBezTo>
                      <a:pt x="30" y="10"/>
                      <a:pt x="30" y="5"/>
                      <a:pt x="25" y="5"/>
                    </a:cubicBezTo>
                    <a:lnTo>
                      <a:pt x="25" y="1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4" name="Google Shape;1744;p29"/>
              <p:cNvSpPr/>
              <p:nvPr/>
            </p:nvSpPr>
            <p:spPr>
              <a:xfrm>
                <a:off x="1446850" y="1430525"/>
                <a:ext cx="65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7" extrusionOk="0">
                    <a:moveTo>
                      <a:pt x="11" y="0"/>
                    </a:moveTo>
                    <a:lnTo>
                      <a:pt x="7" y="5"/>
                    </a:lnTo>
                    <a:lnTo>
                      <a:pt x="1" y="5"/>
                    </a:lnTo>
                    <a:lnTo>
                      <a:pt x="1" y="10"/>
                    </a:lnTo>
                    <a:lnTo>
                      <a:pt x="1" y="15"/>
                    </a:lnTo>
                    <a:cubicBezTo>
                      <a:pt x="5" y="22"/>
                      <a:pt x="9" y="27"/>
                      <a:pt x="12" y="27"/>
                    </a:cubicBezTo>
                    <a:cubicBezTo>
                      <a:pt x="14" y="27"/>
                      <a:pt x="15" y="26"/>
                      <a:pt x="16" y="25"/>
                    </a:cubicBezTo>
                    <a:lnTo>
                      <a:pt x="21" y="25"/>
                    </a:lnTo>
                    <a:lnTo>
                      <a:pt x="26" y="20"/>
                    </a:lnTo>
                    <a:lnTo>
                      <a:pt x="26" y="15"/>
                    </a:lnTo>
                    <a:lnTo>
                      <a:pt x="26" y="10"/>
                    </a:lnTo>
                    <a:lnTo>
                      <a:pt x="26" y="5"/>
                    </a:lnTo>
                    <a:lnTo>
                      <a:pt x="21" y="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5" name="Google Shape;1745;p29"/>
              <p:cNvSpPr/>
              <p:nvPr/>
            </p:nvSpPr>
            <p:spPr>
              <a:xfrm>
                <a:off x="1457675" y="1433275"/>
                <a:ext cx="775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8" extrusionOk="0">
                    <a:moveTo>
                      <a:pt x="15" y="0"/>
                    </a:moveTo>
                    <a:cubicBezTo>
                      <a:pt x="5" y="0"/>
                      <a:pt x="1" y="5"/>
                      <a:pt x="1" y="16"/>
                    </a:cubicBezTo>
                    <a:lnTo>
                      <a:pt x="1" y="21"/>
                    </a:lnTo>
                    <a:lnTo>
                      <a:pt x="5" y="21"/>
                    </a:lnTo>
                    <a:lnTo>
                      <a:pt x="5" y="26"/>
                    </a:lnTo>
                    <a:cubicBezTo>
                      <a:pt x="8" y="27"/>
                      <a:pt x="11" y="28"/>
                      <a:pt x="13" y="28"/>
                    </a:cubicBezTo>
                    <a:cubicBezTo>
                      <a:pt x="18" y="28"/>
                      <a:pt x="22" y="24"/>
                      <a:pt x="26" y="21"/>
                    </a:cubicBezTo>
                    <a:lnTo>
                      <a:pt x="26" y="16"/>
                    </a:lnTo>
                    <a:lnTo>
                      <a:pt x="31" y="16"/>
                    </a:lnTo>
                    <a:lnTo>
                      <a:pt x="31" y="11"/>
                    </a:lnTo>
                    <a:cubicBezTo>
                      <a:pt x="26" y="5"/>
                      <a:pt x="20" y="0"/>
                      <a:pt x="15" y="0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6" name="Google Shape;1746;p29"/>
              <p:cNvSpPr/>
              <p:nvPr/>
            </p:nvSpPr>
            <p:spPr>
              <a:xfrm>
                <a:off x="1451525" y="1426475"/>
                <a:ext cx="62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7" extrusionOk="0">
                    <a:moveTo>
                      <a:pt x="10" y="1"/>
                    </a:moveTo>
                    <a:cubicBezTo>
                      <a:pt x="5" y="1"/>
                      <a:pt x="1" y="6"/>
                      <a:pt x="1" y="6"/>
                    </a:cubicBezTo>
                    <a:lnTo>
                      <a:pt x="1" y="12"/>
                    </a:lnTo>
                    <a:lnTo>
                      <a:pt x="1" y="16"/>
                    </a:lnTo>
                    <a:lnTo>
                      <a:pt x="1" y="21"/>
                    </a:lnTo>
                    <a:lnTo>
                      <a:pt x="1" y="26"/>
                    </a:lnTo>
                    <a:lnTo>
                      <a:pt x="20" y="26"/>
                    </a:lnTo>
                    <a:cubicBezTo>
                      <a:pt x="25" y="21"/>
                      <a:pt x="25" y="16"/>
                      <a:pt x="25" y="12"/>
                    </a:cubicBezTo>
                    <a:lnTo>
                      <a:pt x="25" y="6"/>
                    </a:lnTo>
                    <a:lnTo>
                      <a:pt x="20" y="6"/>
                    </a:lnTo>
                    <a:cubicBezTo>
                      <a:pt x="20" y="1"/>
                      <a:pt x="15" y="1"/>
                      <a:pt x="10" y="1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7" name="Google Shape;1747;p29"/>
              <p:cNvSpPr/>
              <p:nvPr/>
            </p:nvSpPr>
            <p:spPr>
              <a:xfrm>
                <a:off x="1458425" y="1428375"/>
                <a:ext cx="6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7" h="31" extrusionOk="0">
                    <a:moveTo>
                      <a:pt x="6" y="1"/>
                    </a:moveTo>
                    <a:lnTo>
                      <a:pt x="6" y="6"/>
                    </a:lnTo>
                    <a:lnTo>
                      <a:pt x="1" y="10"/>
                    </a:lnTo>
                    <a:lnTo>
                      <a:pt x="1" y="15"/>
                    </a:lnTo>
                    <a:cubicBezTo>
                      <a:pt x="1" y="20"/>
                      <a:pt x="6" y="26"/>
                      <a:pt x="6" y="26"/>
                    </a:cubicBezTo>
                    <a:cubicBezTo>
                      <a:pt x="10" y="31"/>
                      <a:pt x="15" y="31"/>
                      <a:pt x="15" y="31"/>
                    </a:cubicBezTo>
                    <a:lnTo>
                      <a:pt x="20" y="31"/>
                    </a:lnTo>
                    <a:lnTo>
                      <a:pt x="20" y="26"/>
                    </a:lnTo>
                    <a:lnTo>
                      <a:pt x="26" y="26"/>
                    </a:lnTo>
                    <a:lnTo>
                      <a:pt x="26" y="20"/>
                    </a:lnTo>
                    <a:lnTo>
                      <a:pt x="26" y="15"/>
                    </a:lnTo>
                    <a:lnTo>
                      <a:pt x="26" y="10"/>
                    </a:lnTo>
                    <a:lnTo>
                      <a:pt x="26" y="6"/>
                    </a:lnTo>
                    <a:lnTo>
                      <a:pt x="20" y="6"/>
                    </a:lnTo>
                    <a:lnTo>
                      <a:pt x="20" y="1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8" name="Google Shape;1748;p29"/>
              <p:cNvSpPr/>
              <p:nvPr/>
            </p:nvSpPr>
            <p:spPr>
              <a:xfrm>
                <a:off x="1452400" y="1427225"/>
                <a:ext cx="65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7" extrusionOk="0">
                    <a:moveTo>
                      <a:pt x="5" y="1"/>
                    </a:moveTo>
                    <a:lnTo>
                      <a:pt x="5" y="6"/>
                    </a:lnTo>
                    <a:lnTo>
                      <a:pt x="1" y="6"/>
                    </a:lnTo>
                    <a:lnTo>
                      <a:pt x="1" y="17"/>
                    </a:lnTo>
                    <a:lnTo>
                      <a:pt x="1" y="21"/>
                    </a:lnTo>
                    <a:lnTo>
                      <a:pt x="1" y="26"/>
                    </a:lnTo>
                    <a:lnTo>
                      <a:pt x="20" y="26"/>
                    </a:lnTo>
                    <a:lnTo>
                      <a:pt x="20" y="21"/>
                    </a:lnTo>
                    <a:lnTo>
                      <a:pt x="26" y="17"/>
                    </a:lnTo>
                    <a:lnTo>
                      <a:pt x="26" y="12"/>
                    </a:lnTo>
                    <a:lnTo>
                      <a:pt x="20" y="12"/>
                    </a:lnTo>
                    <a:lnTo>
                      <a:pt x="20" y="6"/>
                    </a:lnTo>
                    <a:lnTo>
                      <a:pt x="15" y="6"/>
                    </a:lnTo>
                    <a:cubicBezTo>
                      <a:pt x="15" y="1"/>
                      <a:pt x="15" y="1"/>
                      <a:pt x="10" y="1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9" name="Google Shape;1749;p29"/>
              <p:cNvSpPr/>
              <p:nvPr/>
            </p:nvSpPr>
            <p:spPr>
              <a:xfrm>
                <a:off x="1452650" y="1428375"/>
                <a:ext cx="65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7" extrusionOk="0">
                    <a:moveTo>
                      <a:pt x="0" y="1"/>
                    </a:moveTo>
                    <a:lnTo>
                      <a:pt x="0" y="6"/>
                    </a:lnTo>
                    <a:lnTo>
                      <a:pt x="0" y="10"/>
                    </a:lnTo>
                    <a:lnTo>
                      <a:pt x="0" y="15"/>
                    </a:lnTo>
                    <a:cubicBezTo>
                      <a:pt x="0" y="15"/>
                      <a:pt x="0" y="20"/>
                      <a:pt x="5" y="26"/>
                    </a:cubicBezTo>
                    <a:lnTo>
                      <a:pt x="16" y="26"/>
                    </a:lnTo>
                    <a:lnTo>
                      <a:pt x="21" y="20"/>
                    </a:lnTo>
                    <a:lnTo>
                      <a:pt x="26" y="20"/>
                    </a:lnTo>
                    <a:lnTo>
                      <a:pt x="26" y="15"/>
                    </a:lnTo>
                    <a:lnTo>
                      <a:pt x="26" y="10"/>
                    </a:lnTo>
                    <a:cubicBezTo>
                      <a:pt x="26" y="6"/>
                      <a:pt x="21" y="1"/>
                      <a:pt x="16" y="1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0" name="Google Shape;1750;p29"/>
              <p:cNvSpPr/>
              <p:nvPr/>
            </p:nvSpPr>
            <p:spPr>
              <a:xfrm>
                <a:off x="1453025" y="1427000"/>
                <a:ext cx="800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32" h="30" extrusionOk="0">
                    <a:moveTo>
                      <a:pt x="6" y="0"/>
                    </a:moveTo>
                    <a:lnTo>
                      <a:pt x="6" y="5"/>
                    </a:lnTo>
                    <a:lnTo>
                      <a:pt x="1" y="5"/>
                    </a:lnTo>
                    <a:lnTo>
                      <a:pt x="1" y="10"/>
                    </a:lnTo>
                    <a:lnTo>
                      <a:pt x="1" y="15"/>
                    </a:lnTo>
                    <a:lnTo>
                      <a:pt x="1" y="21"/>
                    </a:lnTo>
                    <a:lnTo>
                      <a:pt x="6" y="21"/>
                    </a:lnTo>
                    <a:lnTo>
                      <a:pt x="6" y="26"/>
                    </a:lnTo>
                    <a:cubicBezTo>
                      <a:pt x="8" y="28"/>
                      <a:pt x="11" y="29"/>
                      <a:pt x="13" y="29"/>
                    </a:cubicBezTo>
                    <a:cubicBezTo>
                      <a:pt x="15" y="29"/>
                      <a:pt x="18" y="28"/>
                      <a:pt x="20" y="26"/>
                    </a:cubicBezTo>
                    <a:cubicBezTo>
                      <a:pt x="25" y="26"/>
                      <a:pt x="31" y="21"/>
                      <a:pt x="31" y="15"/>
                    </a:cubicBezTo>
                    <a:lnTo>
                      <a:pt x="25" y="10"/>
                    </a:lnTo>
                    <a:lnTo>
                      <a:pt x="25" y="5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1" name="Google Shape;1751;p29"/>
              <p:cNvSpPr/>
              <p:nvPr/>
            </p:nvSpPr>
            <p:spPr>
              <a:xfrm>
                <a:off x="1455300" y="1426475"/>
                <a:ext cx="62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31" extrusionOk="0">
                    <a:moveTo>
                      <a:pt x="10" y="1"/>
                    </a:moveTo>
                    <a:lnTo>
                      <a:pt x="5" y="6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0" y="21"/>
                    </a:lnTo>
                    <a:lnTo>
                      <a:pt x="5" y="26"/>
                    </a:lnTo>
                    <a:cubicBezTo>
                      <a:pt x="5" y="26"/>
                      <a:pt x="10" y="26"/>
                      <a:pt x="10" y="31"/>
                    </a:cubicBezTo>
                    <a:lnTo>
                      <a:pt x="15" y="26"/>
                    </a:lnTo>
                    <a:lnTo>
                      <a:pt x="20" y="26"/>
                    </a:lnTo>
                    <a:lnTo>
                      <a:pt x="20" y="21"/>
                    </a:lnTo>
                    <a:cubicBezTo>
                      <a:pt x="25" y="21"/>
                      <a:pt x="25" y="21"/>
                      <a:pt x="25" y="16"/>
                    </a:cubicBezTo>
                    <a:lnTo>
                      <a:pt x="25" y="12"/>
                    </a:lnTo>
                    <a:lnTo>
                      <a:pt x="20" y="12"/>
                    </a:lnTo>
                    <a:lnTo>
                      <a:pt x="20" y="6"/>
                    </a:lnTo>
                    <a:cubicBezTo>
                      <a:pt x="15" y="6"/>
                      <a:pt x="15" y="1"/>
                      <a:pt x="10" y="1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2" name="Google Shape;1752;p29"/>
              <p:cNvSpPr/>
              <p:nvPr/>
            </p:nvSpPr>
            <p:spPr>
              <a:xfrm>
                <a:off x="1450025" y="1428375"/>
                <a:ext cx="775" cy="9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38" extrusionOk="0">
                    <a:moveTo>
                      <a:pt x="5" y="1"/>
                    </a:moveTo>
                    <a:lnTo>
                      <a:pt x="5" y="6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5"/>
                    </a:lnTo>
                    <a:cubicBezTo>
                      <a:pt x="0" y="20"/>
                      <a:pt x="0" y="26"/>
                      <a:pt x="5" y="26"/>
                    </a:cubicBezTo>
                    <a:cubicBezTo>
                      <a:pt x="5" y="33"/>
                      <a:pt x="10" y="38"/>
                      <a:pt x="15" y="38"/>
                    </a:cubicBezTo>
                    <a:cubicBezTo>
                      <a:pt x="17" y="38"/>
                      <a:pt x="18" y="37"/>
                      <a:pt x="20" y="36"/>
                    </a:cubicBezTo>
                    <a:lnTo>
                      <a:pt x="24" y="36"/>
                    </a:lnTo>
                    <a:lnTo>
                      <a:pt x="30" y="31"/>
                    </a:lnTo>
                    <a:lnTo>
                      <a:pt x="30" y="26"/>
                    </a:lnTo>
                    <a:lnTo>
                      <a:pt x="30" y="20"/>
                    </a:lnTo>
                    <a:lnTo>
                      <a:pt x="24" y="15"/>
                    </a:lnTo>
                    <a:cubicBezTo>
                      <a:pt x="24" y="6"/>
                      <a:pt x="20" y="1"/>
                      <a:pt x="10" y="1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3" name="Google Shape;1753;p29"/>
              <p:cNvSpPr/>
              <p:nvPr/>
            </p:nvSpPr>
            <p:spPr>
              <a:xfrm>
                <a:off x="1451125" y="1430125"/>
                <a:ext cx="80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32" h="27" extrusionOk="0">
                    <a:moveTo>
                      <a:pt x="11" y="1"/>
                    </a:moveTo>
                    <a:lnTo>
                      <a:pt x="6" y="6"/>
                    </a:lnTo>
                    <a:lnTo>
                      <a:pt x="1" y="10"/>
                    </a:lnTo>
                    <a:lnTo>
                      <a:pt x="1" y="16"/>
                    </a:lnTo>
                    <a:cubicBezTo>
                      <a:pt x="1" y="21"/>
                      <a:pt x="6" y="26"/>
                      <a:pt x="6" y="26"/>
                    </a:cubicBezTo>
                    <a:lnTo>
                      <a:pt x="21" y="26"/>
                    </a:lnTo>
                    <a:cubicBezTo>
                      <a:pt x="26" y="21"/>
                      <a:pt x="31" y="16"/>
                      <a:pt x="31" y="10"/>
                    </a:cubicBezTo>
                    <a:cubicBezTo>
                      <a:pt x="26" y="10"/>
                      <a:pt x="26" y="6"/>
                      <a:pt x="26" y="6"/>
                    </a:cubicBezTo>
                    <a:cubicBezTo>
                      <a:pt x="21" y="1"/>
                      <a:pt x="17" y="1"/>
                      <a:pt x="11" y="1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4" name="Google Shape;1754;p29"/>
              <p:cNvSpPr/>
              <p:nvPr/>
            </p:nvSpPr>
            <p:spPr>
              <a:xfrm>
                <a:off x="1457175" y="1431000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10" y="1"/>
                    </a:moveTo>
                    <a:lnTo>
                      <a:pt x="5" y="6"/>
                    </a:lnTo>
                    <a:lnTo>
                      <a:pt x="5" y="12"/>
                    </a:lnTo>
                    <a:lnTo>
                      <a:pt x="5" y="16"/>
                    </a:lnTo>
                    <a:lnTo>
                      <a:pt x="0" y="16"/>
                    </a:lnTo>
                    <a:lnTo>
                      <a:pt x="5" y="21"/>
                    </a:lnTo>
                    <a:lnTo>
                      <a:pt x="5" y="26"/>
                    </a:lnTo>
                    <a:lnTo>
                      <a:pt x="10" y="26"/>
                    </a:lnTo>
                    <a:lnTo>
                      <a:pt x="16" y="31"/>
                    </a:lnTo>
                    <a:lnTo>
                      <a:pt x="21" y="31"/>
                    </a:lnTo>
                    <a:lnTo>
                      <a:pt x="21" y="26"/>
                    </a:lnTo>
                    <a:lnTo>
                      <a:pt x="25" y="26"/>
                    </a:lnTo>
                    <a:lnTo>
                      <a:pt x="25" y="21"/>
                    </a:lnTo>
                    <a:lnTo>
                      <a:pt x="30" y="16"/>
                    </a:lnTo>
                    <a:lnTo>
                      <a:pt x="25" y="12"/>
                    </a:lnTo>
                    <a:lnTo>
                      <a:pt x="25" y="6"/>
                    </a:lnTo>
                    <a:lnTo>
                      <a:pt x="21" y="6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5" name="Google Shape;1755;p29"/>
              <p:cNvSpPr/>
              <p:nvPr/>
            </p:nvSpPr>
            <p:spPr>
              <a:xfrm>
                <a:off x="1448500" y="1434650"/>
                <a:ext cx="65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7" extrusionOk="0">
                    <a:moveTo>
                      <a:pt x="6" y="1"/>
                    </a:moveTo>
                    <a:lnTo>
                      <a:pt x="6" y="6"/>
                    </a:lnTo>
                    <a:lnTo>
                      <a:pt x="1" y="6"/>
                    </a:lnTo>
                    <a:lnTo>
                      <a:pt x="1" y="10"/>
                    </a:lnTo>
                    <a:lnTo>
                      <a:pt x="1" y="16"/>
                    </a:lnTo>
                    <a:lnTo>
                      <a:pt x="1" y="21"/>
                    </a:lnTo>
                    <a:lnTo>
                      <a:pt x="1" y="26"/>
                    </a:lnTo>
                    <a:lnTo>
                      <a:pt x="20" y="26"/>
                    </a:lnTo>
                    <a:lnTo>
                      <a:pt x="20" y="21"/>
                    </a:lnTo>
                    <a:lnTo>
                      <a:pt x="25" y="16"/>
                    </a:lnTo>
                    <a:lnTo>
                      <a:pt x="20" y="10"/>
                    </a:lnTo>
                    <a:lnTo>
                      <a:pt x="20" y="6"/>
                    </a:lnTo>
                    <a:lnTo>
                      <a:pt x="15" y="6"/>
                    </a:lnTo>
                    <a:cubicBezTo>
                      <a:pt x="15" y="1"/>
                      <a:pt x="11" y="1"/>
                      <a:pt x="6" y="1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6" name="Google Shape;1756;p29"/>
              <p:cNvSpPr/>
              <p:nvPr/>
            </p:nvSpPr>
            <p:spPr>
              <a:xfrm>
                <a:off x="1446375" y="1431875"/>
                <a:ext cx="7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7" extrusionOk="0">
                    <a:moveTo>
                      <a:pt x="15" y="1"/>
                    </a:moveTo>
                    <a:cubicBezTo>
                      <a:pt x="5" y="1"/>
                      <a:pt x="0" y="7"/>
                      <a:pt x="0" y="16"/>
                    </a:cubicBezTo>
                    <a:lnTo>
                      <a:pt x="0" y="21"/>
                    </a:lnTo>
                    <a:lnTo>
                      <a:pt x="5" y="21"/>
                    </a:lnTo>
                    <a:lnTo>
                      <a:pt x="10" y="26"/>
                    </a:lnTo>
                    <a:cubicBezTo>
                      <a:pt x="15" y="26"/>
                      <a:pt x="20" y="26"/>
                      <a:pt x="26" y="21"/>
                    </a:cubicBezTo>
                    <a:cubicBezTo>
                      <a:pt x="26" y="21"/>
                      <a:pt x="30" y="16"/>
                      <a:pt x="30" y="12"/>
                    </a:cubicBezTo>
                    <a:lnTo>
                      <a:pt x="26" y="7"/>
                    </a:lnTo>
                    <a:lnTo>
                      <a:pt x="26" y="1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7" name="Google Shape;1757;p29"/>
              <p:cNvSpPr/>
              <p:nvPr/>
            </p:nvSpPr>
            <p:spPr>
              <a:xfrm>
                <a:off x="1443225" y="1436950"/>
                <a:ext cx="625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30" extrusionOk="0">
                    <a:moveTo>
                      <a:pt x="13" y="0"/>
                    </a:moveTo>
                    <a:cubicBezTo>
                      <a:pt x="11" y="0"/>
                      <a:pt x="8" y="2"/>
                      <a:pt x="6" y="4"/>
                    </a:cubicBezTo>
                    <a:lnTo>
                      <a:pt x="1" y="4"/>
                    </a:lnTo>
                    <a:lnTo>
                      <a:pt x="1" y="9"/>
                    </a:lnTo>
                    <a:lnTo>
                      <a:pt x="1" y="20"/>
                    </a:lnTo>
                    <a:cubicBezTo>
                      <a:pt x="1" y="20"/>
                      <a:pt x="1" y="25"/>
                      <a:pt x="6" y="25"/>
                    </a:cubicBezTo>
                    <a:lnTo>
                      <a:pt x="6" y="29"/>
                    </a:lnTo>
                    <a:lnTo>
                      <a:pt x="11" y="29"/>
                    </a:lnTo>
                    <a:cubicBezTo>
                      <a:pt x="15" y="29"/>
                      <a:pt x="20" y="29"/>
                      <a:pt x="20" y="25"/>
                    </a:cubicBezTo>
                    <a:cubicBezTo>
                      <a:pt x="25" y="20"/>
                      <a:pt x="25" y="20"/>
                      <a:pt x="25" y="15"/>
                    </a:cubicBezTo>
                    <a:cubicBezTo>
                      <a:pt x="25" y="9"/>
                      <a:pt x="20" y="4"/>
                      <a:pt x="20" y="4"/>
                    </a:cubicBezTo>
                    <a:cubicBezTo>
                      <a:pt x="18" y="2"/>
                      <a:pt x="15" y="0"/>
                      <a:pt x="13" y="0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8" name="Google Shape;1758;p29"/>
              <p:cNvSpPr/>
              <p:nvPr/>
            </p:nvSpPr>
            <p:spPr>
              <a:xfrm>
                <a:off x="1455550" y="1433775"/>
                <a:ext cx="7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7" extrusionOk="0">
                    <a:moveTo>
                      <a:pt x="5" y="1"/>
                    </a:moveTo>
                    <a:lnTo>
                      <a:pt x="5" y="6"/>
                    </a:lnTo>
                    <a:lnTo>
                      <a:pt x="5" y="10"/>
                    </a:lnTo>
                    <a:lnTo>
                      <a:pt x="0" y="15"/>
                    </a:lnTo>
                    <a:lnTo>
                      <a:pt x="5" y="15"/>
                    </a:lnTo>
                    <a:lnTo>
                      <a:pt x="5" y="21"/>
                    </a:lnTo>
                    <a:lnTo>
                      <a:pt x="10" y="26"/>
                    </a:lnTo>
                    <a:cubicBezTo>
                      <a:pt x="15" y="26"/>
                      <a:pt x="21" y="26"/>
                      <a:pt x="25" y="21"/>
                    </a:cubicBezTo>
                    <a:cubicBezTo>
                      <a:pt x="25" y="21"/>
                      <a:pt x="30" y="15"/>
                      <a:pt x="30" y="10"/>
                    </a:cubicBezTo>
                    <a:lnTo>
                      <a:pt x="30" y="6"/>
                    </a:lnTo>
                    <a:lnTo>
                      <a:pt x="25" y="6"/>
                    </a:lnTo>
                    <a:lnTo>
                      <a:pt x="25" y="1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9" name="Google Shape;1759;p29"/>
              <p:cNvSpPr/>
              <p:nvPr/>
            </p:nvSpPr>
            <p:spPr>
              <a:xfrm>
                <a:off x="1448350" y="1436550"/>
                <a:ext cx="800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32" h="25" extrusionOk="0">
                    <a:moveTo>
                      <a:pt x="12" y="1"/>
                    </a:moveTo>
                    <a:lnTo>
                      <a:pt x="7" y="6"/>
                    </a:lnTo>
                    <a:cubicBezTo>
                      <a:pt x="7" y="6"/>
                      <a:pt x="1" y="10"/>
                      <a:pt x="1" y="15"/>
                    </a:cubicBezTo>
                    <a:lnTo>
                      <a:pt x="7" y="20"/>
                    </a:lnTo>
                    <a:lnTo>
                      <a:pt x="12" y="25"/>
                    </a:lnTo>
                    <a:lnTo>
                      <a:pt x="17" y="25"/>
                    </a:lnTo>
                    <a:cubicBezTo>
                      <a:pt x="26" y="25"/>
                      <a:pt x="31" y="20"/>
                      <a:pt x="26" y="10"/>
                    </a:cubicBezTo>
                    <a:lnTo>
                      <a:pt x="26" y="6"/>
                    </a:lnTo>
                    <a:lnTo>
                      <a:pt x="21" y="6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0" name="Google Shape;1760;p29"/>
              <p:cNvSpPr/>
              <p:nvPr/>
            </p:nvSpPr>
            <p:spPr>
              <a:xfrm>
                <a:off x="1453400" y="1428500"/>
                <a:ext cx="1025" cy="900"/>
              </a:xfrm>
              <a:custGeom>
                <a:avLst/>
                <a:gdLst/>
                <a:ahLst/>
                <a:cxnLst/>
                <a:rect l="l" t="t" r="r" b="b"/>
                <a:pathLst>
                  <a:path w="41" h="36" extrusionOk="0">
                    <a:moveTo>
                      <a:pt x="10" y="1"/>
                    </a:moveTo>
                    <a:lnTo>
                      <a:pt x="5" y="5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15"/>
                    </a:lnTo>
                    <a:cubicBezTo>
                      <a:pt x="0" y="21"/>
                      <a:pt x="0" y="21"/>
                      <a:pt x="5" y="26"/>
                    </a:cubicBezTo>
                    <a:lnTo>
                      <a:pt x="10" y="31"/>
                    </a:lnTo>
                    <a:lnTo>
                      <a:pt x="16" y="31"/>
                    </a:lnTo>
                    <a:lnTo>
                      <a:pt x="21" y="36"/>
                    </a:lnTo>
                    <a:lnTo>
                      <a:pt x="31" y="36"/>
                    </a:lnTo>
                    <a:lnTo>
                      <a:pt x="35" y="31"/>
                    </a:lnTo>
                    <a:lnTo>
                      <a:pt x="35" y="26"/>
                    </a:lnTo>
                    <a:lnTo>
                      <a:pt x="40" y="26"/>
                    </a:lnTo>
                    <a:lnTo>
                      <a:pt x="40" y="21"/>
                    </a:lnTo>
                    <a:cubicBezTo>
                      <a:pt x="35" y="15"/>
                      <a:pt x="35" y="15"/>
                      <a:pt x="31" y="10"/>
                    </a:cubicBezTo>
                    <a:lnTo>
                      <a:pt x="26" y="5"/>
                    </a:lnTo>
                    <a:lnTo>
                      <a:pt x="21" y="5"/>
                    </a:lnTo>
                    <a:lnTo>
                      <a:pt x="16" y="1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1" name="Google Shape;1761;p29"/>
              <p:cNvSpPr/>
              <p:nvPr/>
            </p:nvSpPr>
            <p:spPr>
              <a:xfrm>
                <a:off x="1450150" y="1431400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5" y="0"/>
                    </a:moveTo>
                    <a:lnTo>
                      <a:pt x="5" y="5"/>
                    </a:lnTo>
                    <a:lnTo>
                      <a:pt x="5" y="10"/>
                    </a:lnTo>
                    <a:lnTo>
                      <a:pt x="0" y="10"/>
                    </a:lnTo>
                    <a:lnTo>
                      <a:pt x="5" y="15"/>
                    </a:lnTo>
                    <a:cubicBezTo>
                      <a:pt x="5" y="15"/>
                      <a:pt x="5" y="20"/>
                      <a:pt x="10" y="20"/>
                    </a:cubicBezTo>
                    <a:cubicBezTo>
                      <a:pt x="10" y="26"/>
                      <a:pt x="15" y="26"/>
                      <a:pt x="19" y="26"/>
                    </a:cubicBezTo>
                    <a:lnTo>
                      <a:pt x="25" y="20"/>
                    </a:lnTo>
                    <a:lnTo>
                      <a:pt x="25" y="15"/>
                    </a:lnTo>
                    <a:lnTo>
                      <a:pt x="30" y="15"/>
                    </a:lnTo>
                    <a:lnTo>
                      <a:pt x="30" y="10"/>
                    </a:lnTo>
                    <a:cubicBezTo>
                      <a:pt x="30" y="5"/>
                      <a:pt x="25" y="5"/>
                      <a:pt x="25" y="0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2" name="Google Shape;1762;p29"/>
              <p:cNvSpPr/>
              <p:nvPr/>
            </p:nvSpPr>
            <p:spPr>
              <a:xfrm>
                <a:off x="1463200" y="1433775"/>
                <a:ext cx="65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7" extrusionOk="0">
                    <a:moveTo>
                      <a:pt x="0" y="1"/>
                    </a:moveTo>
                    <a:lnTo>
                      <a:pt x="0" y="6"/>
                    </a:lnTo>
                    <a:lnTo>
                      <a:pt x="0" y="10"/>
                    </a:lnTo>
                    <a:lnTo>
                      <a:pt x="0" y="15"/>
                    </a:lnTo>
                    <a:cubicBezTo>
                      <a:pt x="0" y="21"/>
                      <a:pt x="5" y="21"/>
                      <a:pt x="5" y="26"/>
                    </a:cubicBezTo>
                    <a:lnTo>
                      <a:pt x="10" y="26"/>
                    </a:lnTo>
                    <a:cubicBezTo>
                      <a:pt x="16" y="26"/>
                      <a:pt x="21" y="26"/>
                      <a:pt x="21" y="21"/>
                    </a:cubicBezTo>
                    <a:cubicBezTo>
                      <a:pt x="26" y="15"/>
                      <a:pt x="26" y="15"/>
                      <a:pt x="26" y="10"/>
                    </a:cubicBezTo>
                    <a:lnTo>
                      <a:pt x="26" y="6"/>
                    </a:lnTo>
                    <a:lnTo>
                      <a:pt x="21" y="6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3" name="Google Shape;1763;p29"/>
              <p:cNvSpPr/>
              <p:nvPr/>
            </p:nvSpPr>
            <p:spPr>
              <a:xfrm>
                <a:off x="1446100" y="1415450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11" y="0"/>
                    </a:moveTo>
                    <a:lnTo>
                      <a:pt x="6" y="5"/>
                    </a:lnTo>
                    <a:lnTo>
                      <a:pt x="6" y="10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0" y="20"/>
                    </a:lnTo>
                    <a:lnTo>
                      <a:pt x="6" y="20"/>
                    </a:lnTo>
                    <a:lnTo>
                      <a:pt x="6" y="24"/>
                    </a:lnTo>
                    <a:lnTo>
                      <a:pt x="11" y="24"/>
                    </a:lnTo>
                    <a:lnTo>
                      <a:pt x="11" y="30"/>
                    </a:lnTo>
                    <a:lnTo>
                      <a:pt x="26" y="30"/>
                    </a:lnTo>
                    <a:cubicBezTo>
                      <a:pt x="26" y="24"/>
                      <a:pt x="26" y="24"/>
                      <a:pt x="31" y="20"/>
                    </a:cubicBezTo>
                    <a:lnTo>
                      <a:pt x="31" y="15"/>
                    </a:lnTo>
                    <a:lnTo>
                      <a:pt x="31" y="10"/>
                    </a:lnTo>
                    <a:cubicBezTo>
                      <a:pt x="31" y="10"/>
                      <a:pt x="31" y="5"/>
                      <a:pt x="26" y="0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4" name="Google Shape;1764;p29"/>
              <p:cNvSpPr/>
              <p:nvPr/>
            </p:nvSpPr>
            <p:spPr>
              <a:xfrm>
                <a:off x="1439700" y="1416800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6" y="1"/>
                    </a:moveTo>
                    <a:lnTo>
                      <a:pt x="6" y="7"/>
                    </a:lnTo>
                    <a:cubicBezTo>
                      <a:pt x="6" y="7"/>
                      <a:pt x="1" y="11"/>
                      <a:pt x="1" y="16"/>
                    </a:cubicBezTo>
                    <a:cubicBezTo>
                      <a:pt x="6" y="16"/>
                      <a:pt x="6" y="21"/>
                      <a:pt x="10" y="21"/>
                    </a:cubicBezTo>
                    <a:cubicBezTo>
                      <a:pt x="10" y="26"/>
                      <a:pt x="15" y="26"/>
                      <a:pt x="21" y="26"/>
                    </a:cubicBezTo>
                    <a:lnTo>
                      <a:pt x="21" y="21"/>
                    </a:lnTo>
                    <a:lnTo>
                      <a:pt x="26" y="21"/>
                    </a:lnTo>
                    <a:lnTo>
                      <a:pt x="26" y="16"/>
                    </a:lnTo>
                    <a:lnTo>
                      <a:pt x="31" y="16"/>
                    </a:lnTo>
                    <a:lnTo>
                      <a:pt x="31" y="11"/>
                    </a:lnTo>
                    <a:cubicBezTo>
                      <a:pt x="26" y="7"/>
                      <a:pt x="26" y="1"/>
                      <a:pt x="15" y="1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5" name="Google Shape;1765;p29"/>
              <p:cNvSpPr/>
              <p:nvPr/>
            </p:nvSpPr>
            <p:spPr>
              <a:xfrm>
                <a:off x="1451650" y="1422350"/>
                <a:ext cx="102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41" h="31" extrusionOk="0">
                    <a:moveTo>
                      <a:pt x="15" y="1"/>
                    </a:moveTo>
                    <a:cubicBezTo>
                      <a:pt x="10" y="1"/>
                      <a:pt x="5" y="1"/>
                      <a:pt x="5" y="5"/>
                    </a:cubicBezTo>
                    <a:lnTo>
                      <a:pt x="5" y="10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0" y="20"/>
                    </a:lnTo>
                    <a:lnTo>
                      <a:pt x="5" y="20"/>
                    </a:lnTo>
                    <a:lnTo>
                      <a:pt x="5" y="26"/>
                    </a:lnTo>
                    <a:lnTo>
                      <a:pt x="15" y="26"/>
                    </a:lnTo>
                    <a:lnTo>
                      <a:pt x="26" y="31"/>
                    </a:lnTo>
                    <a:lnTo>
                      <a:pt x="35" y="31"/>
                    </a:lnTo>
                    <a:lnTo>
                      <a:pt x="35" y="26"/>
                    </a:lnTo>
                    <a:lnTo>
                      <a:pt x="40" y="26"/>
                    </a:lnTo>
                    <a:lnTo>
                      <a:pt x="40" y="20"/>
                    </a:lnTo>
                    <a:lnTo>
                      <a:pt x="40" y="15"/>
                    </a:lnTo>
                    <a:cubicBezTo>
                      <a:pt x="40" y="10"/>
                      <a:pt x="40" y="10"/>
                      <a:pt x="35" y="5"/>
                    </a:cubicBezTo>
                    <a:lnTo>
                      <a:pt x="31" y="5"/>
                    </a:lnTo>
                    <a:lnTo>
                      <a:pt x="26" y="1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6" name="Google Shape;1766;p29"/>
              <p:cNvSpPr/>
              <p:nvPr/>
            </p:nvSpPr>
            <p:spPr>
              <a:xfrm>
                <a:off x="1452875" y="1421475"/>
                <a:ext cx="675" cy="900"/>
              </a:xfrm>
              <a:custGeom>
                <a:avLst/>
                <a:gdLst/>
                <a:ahLst/>
                <a:cxnLst/>
                <a:rect l="l" t="t" r="r" b="b"/>
                <a:pathLst>
                  <a:path w="27" h="36" extrusionOk="0">
                    <a:moveTo>
                      <a:pt x="12" y="1"/>
                    </a:moveTo>
                    <a:lnTo>
                      <a:pt x="7" y="5"/>
                    </a:lnTo>
                    <a:lnTo>
                      <a:pt x="1" y="5"/>
                    </a:lnTo>
                    <a:lnTo>
                      <a:pt x="1" y="10"/>
                    </a:lnTo>
                    <a:lnTo>
                      <a:pt x="1" y="15"/>
                    </a:lnTo>
                    <a:lnTo>
                      <a:pt x="1" y="20"/>
                    </a:lnTo>
                    <a:lnTo>
                      <a:pt x="1" y="25"/>
                    </a:lnTo>
                    <a:lnTo>
                      <a:pt x="1" y="31"/>
                    </a:lnTo>
                    <a:lnTo>
                      <a:pt x="7" y="31"/>
                    </a:lnTo>
                    <a:lnTo>
                      <a:pt x="7" y="36"/>
                    </a:lnTo>
                    <a:lnTo>
                      <a:pt x="12" y="36"/>
                    </a:lnTo>
                    <a:cubicBezTo>
                      <a:pt x="17" y="36"/>
                      <a:pt x="21" y="36"/>
                      <a:pt x="26" y="31"/>
                    </a:cubicBezTo>
                    <a:lnTo>
                      <a:pt x="26" y="25"/>
                    </a:lnTo>
                    <a:lnTo>
                      <a:pt x="26" y="20"/>
                    </a:lnTo>
                    <a:lnTo>
                      <a:pt x="26" y="15"/>
                    </a:lnTo>
                    <a:lnTo>
                      <a:pt x="26" y="10"/>
                    </a:lnTo>
                    <a:lnTo>
                      <a:pt x="21" y="5"/>
                    </a:lnTo>
                    <a:lnTo>
                      <a:pt x="17" y="1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7" name="Google Shape;1767;p29"/>
              <p:cNvSpPr/>
              <p:nvPr/>
            </p:nvSpPr>
            <p:spPr>
              <a:xfrm>
                <a:off x="1449625" y="1421875"/>
                <a:ext cx="650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30" extrusionOk="0">
                    <a:moveTo>
                      <a:pt x="14" y="0"/>
                    </a:moveTo>
                    <a:cubicBezTo>
                      <a:pt x="12" y="0"/>
                      <a:pt x="10" y="1"/>
                      <a:pt x="10" y="4"/>
                    </a:cubicBezTo>
                    <a:lnTo>
                      <a:pt x="5" y="4"/>
                    </a:lnTo>
                    <a:lnTo>
                      <a:pt x="1" y="9"/>
                    </a:lnTo>
                    <a:lnTo>
                      <a:pt x="1" y="15"/>
                    </a:lnTo>
                    <a:cubicBezTo>
                      <a:pt x="1" y="24"/>
                      <a:pt x="10" y="29"/>
                      <a:pt x="16" y="29"/>
                    </a:cubicBezTo>
                    <a:lnTo>
                      <a:pt x="16" y="24"/>
                    </a:lnTo>
                    <a:lnTo>
                      <a:pt x="21" y="24"/>
                    </a:lnTo>
                    <a:lnTo>
                      <a:pt x="26" y="20"/>
                    </a:lnTo>
                    <a:lnTo>
                      <a:pt x="26" y="15"/>
                    </a:lnTo>
                    <a:lnTo>
                      <a:pt x="26" y="9"/>
                    </a:lnTo>
                    <a:lnTo>
                      <a:pt x="21" y="4"/>
                    </a:lnTo>
                    <a:cubicBezTo>
                      <a:pt x="19" y="1"/>
                      <a:pt x="16" y="0"/>
                      <a:pt x="14" y="0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8" name="Google Shape;1768;p29"/>
              <p:cNvSpPr/>
              <p:nvPr/>
            </p:nvSpPr>
            <p:spPr>
              <a:xfrm>
                <a:off x="1444475" y="1423225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11" y="1"/>
                    </a:moveTo>
                    <a:cubicBezTo>
                      <a:pt x="5" y="5"/>
                      <a:pt x="5" y="5"/>
                      <a:pt x="0" y="10"/>
                    </a:cubicBezTo>
                    <a:lnTo>
                      <a:pt x="0" y="15"/>
                    </a:lnTo>
                    <a:cubicBezTo>
                      <a:pt x="0" y="21"/>
                      <a:pt x="0" y="21"/>
                      <a:pt x="5" y="26"/>
                    </a:cubicBezTo>
                    <a:lnTo>
                      <a:pt x="16" y="26"/>
                    </a:lnTo>
                    <a:cubicBezTo>
                      <a:pt x="21" y="26"/>
                      <a:pt x="26" y="21"/>
                      <a:pt x="26" y="10"/>
                    </a:cubicBezTo>
                    <a:lnTo>
                      <a:pt x="26" y="5"/>
                    </a:lnTo>
                    <a:lnTo>
                      <a:pt x="21" y="5"/>
                    </a:lnTo>
                    <a:cubicBezTo>
                      <a:pt x="16" y="1"/>
                      <a:pt x="11" y="1"/>
                      <a:pt x="11" y="1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9" name="Google Shape;1769;p29"/>
              <p:cNvSpPr/>
              <p:nvPr/>
            </p:nvSpPr>
            <p:spPr>
              <a:xfrm>
                <a:off x="1438700" y="1342525"/>
                <a:ext cx="90000" cy="86875"/>
              </a:xfrm>
              <a:custGeom>
                <a:avLst/>
                <a:gdLst/>
                <a:ahLst/>
                <a:cxnLst/>
                <a:rect l="l" t="t" r="r" b="b"/>
                <a:pathLst>
                  <a:path w="3600" h="3475" extrusionOk="0">
                    <a:moveTo>
                      <a:pt x="2542" y="0"/>
                    </a:moveTo>
                    <a:cubicBezTo>
                      <a:pt x="1069" y="0"/>
                      <a:pt x="1" y="1052"/>
                      <a:pt x="1" y="1052"/>
                    </a:cubicBezTo>
                    <a:cubicBezTo>
                      <a:pt x="704" y="1590"/>
                      <a:pt x="1393" y="3475"/>
                      <a:pt x="1393" y="3475"/>
                    </a:cubicBezTo>
                    <a:cubicBezTo>
                      <a:pt x="3378" y="2862"/>
                      <a:pt x="3599" y="188"/>
                      <a:pt x="3599" y="188"/>
                    </a:cubicBezTo>
                    <a:cubicBezTo>
                      <a:pt x="3231" y="55"/>
                      <a:pt x="2876" y="0"/>
                      <a:pt x="25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0" name="Google Shape;1770;p29"/>
              <p:cNvSpPr/>
              <p:nvPr/>
            </p:nvSpPr>
            <p:spPr>
              <a:xfrm>
                <a:off x="783050" y="1258100"/>
                <a:ext cx="221275" cy="191150"/>
              </a:xfrm>
              <a:custGeom>
                <a:avLst/>
                <a:gdLst/>
                <a:ahLst/>
                <a:cxnLst/>
                <a:rect l="l" t="t" r="r" b="b"/>
                <a:pathLst>
                  <a:path w="8851" h="7646" extrusionOk="0">
                    <a:moveTo>
                      <a:pt x="3799" y="1"/>
                    </a:moveTo>
                    <a:cubicBezTo>
                      <a:pt x="2620" y="1"/>
                      <a:pt x="1320" y="402"/>
                      <a:pt x="0" y="1534"/>
                    </a:cubicBezTo>
                    <a:cubicBezTo>
                      <a:pt x="0" y="1534"/>
                      <a:pt x="1789" y="6821"/>
                      <a:pt x="5609" y="7645"/>
                    </a:cubicBezTo>
                    <a:cubicBezTo>
                      <a:pt x="5609" y="7645"/>
                      <a:pt x="6715" y="4168"/>
                      <a:pt x="8851" y="2404"/>
                    </a:cubicBezTo>
                    <a:cubicBezTo>
                      <a:pt x="8851" y="2404"/>
                      <a:pt x="6683" y="1"/>
                      <a:pt x="379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1" name="Google Shape;1771;p29"/>
              <p:cNvSpPr/>
              <p:nvPr/>
            </p:nvSpPr>
            <p:spPr>
              <a:xfrm>
                <a:off x="959450" y="1413175"/>
                <a:ext cx="800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32" h="25" extrusionOk="0">
                    <a:moveTo>
                      <a:pt x="15" y="1"/>
                    </a:moveTo>
                    <a:cubicBezTo>
                      <a:pt x="6" y="1"/>
                      <a:pt x="1" y="11"/>
                      <a:pt x="6" y="15"/>
                    </a:cubicBezTo>
                    <a:lnTo>
                      <a:pt x="6" y="20"/>
                    </a:lnTo>
                    <a:lnTo>
                      <a:pt x="11" y="25"/>
                    </a:lnTo>
                    <a:lnTo>
                      <a:pt x="21" y="25"/>
                    </a:lnTo>
                    <a:lnTo>
                      <a:pt x="26" y="20"/>
                    </a:lnTo>
                    <a:lnTo>
                      <a:pt x="31" y="15"/>
                    </a:lnTo>
                    <a:lnTo>
                      <a:pt x="31" y="11"/>
                    </a:lnTo>
                    <a:cubicBezTo>
                      <a:pt x="31" y="11"/>
                      <a:pt x="31" y="6"/>
                      <a:pt x="26" y="6"/>
                    </a:cubicBezTo>
                    <a:cubicBezTo>
                      <a:pt x="21" y="1"/>
                      <a:pt x="21" y="1"/>
                      <a:pt x="15" y="1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2" name="Google Shape;1772;p29"/>
              <p:cNvSpPr/>
              <p:nvPr/>
            </p:nvSpPr>
            <p:spPr>
              <a:xfrm>
                <a:off x="946650" y="1414925"/>
                <a:ext cx="65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7" extrusionOk="0">
                    <a:moveTo>
                      <a:pt x="10" y="1"/>
                    </a:moveTo>
                    <a:lnTo>
                      <a:pt x="5" y="6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5"/>
                    </a:lnTo>
                    <a:cubicBezTo>
                      <a:pt x="0" y="21"/>
                      <a:pt x="0" y="21"/>
                      <a:pt x="5" y="26"/>
                    </a:cubicBezTo>
                    <a:lnTo>
                      <a:pt x="15" y="26"/>
                    </a:lnTo>
                    <a:cubicBezTo>
                      <a:pt x="21" y="26"/>
                      <a:pt x="26" y="15"/>
                      <a:pt x="26" y="10"/>
                    </a:cubicBezTo>
                    <a:lnTo>
                      <a:pt x="21" y="6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3" name="Google Shape;1773;p29"/>
              <p:cNvSpPr/>
              <p:nvPr/>
            </p:nvSpPr>
            <p:spPr>
              <a:xfrm>
                <a:off x="961475" y="1411050"/>
                <a:ext cx="62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26" extrusionOk="0">
                    <a:moveTo>
                      <a:pt x="6" y="0"/>
                    </a:moveTo>
                    <a:lnTo>
                      <a:pt x="6" y="5"/>
                    </a:lnTo>
                    <a:cubicBezTo>
                      <a:pt x="1" y="10"/>
                      <a:pt x="1" y="10"/>
                      <a:pt x="1" y="15"/>
                    </a:cubicBezTo>
                    <a:lnTo>
                      <a:pt x="1" y="20"/>
                    </a:lnTo>
                    <a:lnTo>
                      <a:pt x="6" y="20"/>
                    </a:lnTo>
                    <a:lnTo>
                      <a:pt x="6" y="26"/>
                    </a:lnTo>
                    <a:lnTo>
                      <a:pt x="20" y="26"/>
                    </a:lnTo>
                    <a:lnTo>
                      <a:pt x="25" y="20"/>
                    </a:lnTo>
                    <a:lnTo>
                      <a:pt x="25" y="15"/>
                    </a:lnTo>
                    <a:lnTo>
                      <a:pt x="25" y="10"/>
                    </a:lnTo>
                    <a:cubicBezTo>
                      <a:pt x="25" y="5"/>
                      <a:pt x="20" y="0"/>
                      <a:pt x="10" y="0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4" name="Google Shape;1774;p29"/>
              <p:cNvSpPr/>
              <p:nvPr/>
            </p:nvSpPr>
            <p:spPr>
              <a:xfrm>
                <a:off x="956050" y="1414800"/>
                <a:ext cx="7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7" extrusionOk="0">
                    <a:moveTo>
                      <a:pt x="11" y="1"/>
                    </a:moveTo>
                    <a:lnTo>
                      <a:pt x="7" y="6"/>
                    </a:lnTo>
                    <a:lnTo>
                      <a:pt x="1" y="6"/>
                    </a:lnTo>
                    <a:lnTo>
                      <a:pt x="1" y="11"/>
                    </a:lnTo>
                    <a:lnTo>
                      <a:pt x="1" y="15"/>
                    </a:lnTo>
                    <a:cubicBezTo>
                      <a:pt x="1" y="20"/>
                      <a:pt x="7" y="20"/>
                      <a:pt x="7" y="26"/>
                    </a:cubicBezTo>
                    <a:lnTo>
                      <a:pt x="21" y="26"/>
                    </a:lnTo>
                    <a:lnTo>
                      <a:pt x="26" y="20"/>
                    </a:lnTo>
                    <a:lnTo>
                      <a:pt x="26" y="15"/>
                    </a:lnTo>
                    <a:lnTo>
                      <a:pt x="31" y="15"/>
                    </a:lnTo>
                    <a:lnTo>
                      <a:pt x="31" y="11"/>
                    </a:lnTo>
                    <a:cubicBezTo>
                      <a:pt x="26" y="6"/>
                      <a:pt x="21" y="1"/>
                      <a:pt x="11" y="1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5" name="Google Shape;1775;p29"/>
              <p:cNvSpPr/>
              <p:nvPr/>
            </p:nvSpPr>
            <p:spPr>
              <a:xfrm>
                <a:off x="962725" y="1413550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0" y="0"/>
                    </a:moveTo>
                    <a:lnTo>
                      <a:pt x="0" y="5"/>
                    </a:lnTo>
                    <a:lnTo>
                      <a:pt x="0" y="10"/>
                    </a:lnTo>
                    <a:lnTo>
                      <a:pt x="0" y="16"/>
                    </a:lnTo>
                    <a:cubicBezTo>
                      <a:pt x="0" y="21"/>
                      <a:pt x="0" y="21"/>
                      <a:pt x="5" y="26"/>
                    </a:cubicBezTo>
                    <a:cubicBezTo>
                      <a:pt x="11" y="26"/>
                      <a:pt x="16" y="26"/>
                      <a:pt x="21" y="21"/>
                    </a:cubicBezTo>
                    <a:lnTo>
                      <a:pt x="25" y="16"/>
                    </a:lnTo>
                    <a:lnTo>
                      <a:pt x="25" y="10"/>
                    </a:lnTo>
                    <a:cubicBezTo>
                      <a:pt x="25" y="5"/>
                      <a:pt x="21" y="0"/>
                      <a:pt x="16" y="0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6" name="Google Shape;1776;p29"/>
              <p:cNvSpPr/>
              <p:nvPr/>
            </p:nvSpPr>
            <p:spPr>
              <a:xfrm>
                <a:off x="952550" y="1414925"/>
                <a:ext cx="775" cy="1025"/>
              </a:xfrm>
              <a:custGeom>
                <a:avLst/>
                <a:gdLst/>
                <a:ahLst/>
                <a:cxnLst/>
                <a:rect l="l" t="t" r="r" b="b"/>
                <a:pathLst>
                  <a:path w="31" h="41" extrusionOk="0">
                    <a:moveTo>
                      <a:pt x="15" y="1"/>
                    </a:moveTo>
                    <a:lnTo>
                      <a:pt x="15" y="6"/>
                    </a:lnTo>
                    <a:lnTo>
                      <a:pt x="10" y="6"/>
                    </a:lnTo>
                    <a:cubicBezTo>
                      <a:pt x="5" y="10"/>
                      <a:pt x="5" y="15"/>
                      <a:pt x="5" y="15"/>
                    </a:cubicBezTo>
                    <a:cubicBezTo>
                      <a:pt x="5" y="21"/>
                      <a:pt x="1" y="21"/>
                      <a:pt x="1" y="26"/>
                    </a:cubicBezTo>
                    <a:lnTo>
                      <a:pt x="1" y="31"/>
                    </a:lnTo>
                    <a:lnTo>
                      <a:pt x="5" y="31"/>
                    </a:lnTo>
                    <a:lnTo>
                      <a:pt x="5" y="36"/>
                    </a:lnTo>
                    <a:lnTo>
                      <a:pt x="10" y="36"/>
                    </a:lnTo>
                    <a:lnTo>
                      <a:pt x="10" y="41"/>
                    </a:lnTo>
                    <a:lnTo>
                      <a:pt x="15" y="41"/>
                    </a:lnTo>
                    <a:cubicBezTo>
                      <a:pt x="20" y="41"/>
                      <a:pt x="26" y="36"/>
                      <a:pt x="26" y="31"/>
                    </a:cubicBezTo>
                    <a:lnTo>
                      <a:pt x="31" y="31"/>
                    </a:lnTo>
                    <a:lnTo>
                      <a:pt x="31" y="26"/>
                    </a:lnTo>
                    <a:lnTo>
                      <a:pt x="31" y="15"/>
                    </a:lnTo>
                    <a:cubicBezTo>
                      <a:pt x="31" y="10"/>
                      <a:pt x="26" y="6"/>
                      <a:pt x="26" y="6"/>
                    </a:cubicBezTo>
                    <a:lnTo>
                      <a:pt x="20" y="6"/>
                    </a:lnTo>
                    <a:lnTo>
                      <a:pt x="20" y="1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7" name="Google Shape;1777;p29"/>
              <p:cNvSpPr/>
              <p:nvPr/>
            </p:nvSpPr>
            <p:spPr>
              <a:xfrm>
                <a:off x="949025" y="1413775"/>
                <a:ext cx="775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9" extrusionOk="0">
                    <a:moveTo>
                      <a:pt x="21" y="1"/>
                    </a:moveTo>
                    <a:cubicBezTo>
                      <a:pt x="10" y="1"/>
                      <a:pt x="5" y="1"/>
                      <a:pt x="5" y="12"/>
                    </a:cubicBezTo>
                    <a:lnTo>
                      <a:pt x="0" y="12"/>
                    </a:lnTo>
                    <a:lnTo>
                      <a:pt x="0" y="17"/>
                    </a:lnTo>
                    <a:cubicBezTo>
                      <a:pt x="5" y="21"/>
                      <a:pt x="5" y="26"/>
                      <a:pt x="10" y="26"/>
                    </a:cubicBezTo>
                    <a:cubicBezTo>
                      <a:pt x="13" y="28"/>
                      <a:pt x="16" y="28"/>
                      <a:pt x="18" y="28"/>
                    </a:cubicBezTo>
                    <a:cubicBezTo>
                      <a:pt x="24" y="28"/>
                      <a:pt x="27" y="25"/>
                      <a:pt x="31" y="21"/>
                    </a:cubicBezTo>
                    <a:lnTo>
                      <a:pt x="31" y="17"/>
                    </a:lnTo>
                    <a:lnTo>
                      <a:pt x="31" y="12"/>
                    </a:lnTo>
                    <a:cubicBezTo>
                      <a:pt x="31" y="7"/>
                      <a:pt x="26" y="1"/>
                      <a:pt x="21" y="1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8" name="Google Shape;1778;p29"/>
              <p:cNvSpPr/>
              <p:nvPr/>
            </p:nvSpPr>
            <p:spPr>
              <a:xfrm>
                <a:off x="967625" y="1416200"/>
                <a:ext cx="675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27" h="25" extrusionOk="0">
                    <a:moveTo>
                      <a:pt x="6" y="0"/>
                    </a:moveTo>
                    <a:cubicBezTo>
                      <a:pt x="1" y="5"/>
                      <a:pt x="1" y="10"/>
                      <a:pt x="1" y="15"/>
                    </a:cubicBezTo>
                    <a:lnTo>
                      <a:pt x="1" y="20"/>
                    </a:lnTo>
                    <a:lnTo>
                      <a:pt x="6" y="20"/>
                    </a:lnTo>
                    <a:cubicBezTo>
                      <a:pt x="6" y="25"/>
                      <a:pt x="10" y="25"/>
                      <a:pt x="10" y="25"/>
                    </a:cubicBezTo>
                    <a:lnTo>
                      <a:pt x="20" y="25"/>
                    </a:lnTo>
                    <a:lnTo>
                      <a:pt x="26" y="20"/>
                    </a:lnTo>
                    <a:lnTo>
                      <a:pt x="26" y="15"/>
                    </a:lnTo>
                    <a:lnTo>
                      <a:pt x="26" y="10"/>
                    </a:lnTo>
                    <a:lnTo>
                      <a:pt x="26" y="5"/>
                    </a:lnTo>
                    <a:lnTo>
                      <a:pt x="20" y="5"/>
                    </a:lnTo>
                    <a:cubicBezTo>
                      <a:pt x="20" y="0"/>
                      <a:pt x="10" y="0"/>
                      <a:pt x="6" y="0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9" name="Google Shape;1779;p29"/>
              <p:cNvSpPr/>
              <p:nvPr/>
            </p:nvSpPr>
            <p:spPr>
              <a:xfrm>
                <a:off x="953800" y="1409775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6" y="1"/>
                    </a:moveTo>
                    <a:lnTo>
                      <a:pt x="6" y="5"/>
                    </a:lnTo>
                    <a:cubicBezTo>
                      <a:pt x="0" y="10"/>
                      <a:pt x="0" y="10"/>
                      <a:pt x="0" y="16"/>
                    </a:cubicBezTo>
                    <a:lnTo>
                      <a:pt x="6" y="21"/>
                    </a:lnTo>
                    <a:lnTo>
                      <a:pt x="6" y="26"/>
                    </a:lnTo>
                    <a:lnTo>
                      <a:pt x="21" y="26"/>
                    </a:lnTo>
                    <a:lnTo>
                      <a:pt x="25" y="21"/>
                    </a:lnTo>
                    <a:lnTo>
                      <a:pt x="25" y="16"/>
                    </a:lnTo>
                    <a:lnTo>
                      <a:pt x="25" y="10"/>
                    </a:lnTo>
                    <a:cubicBezTo>
                      <a:pt x="25" y="5"/>
                      <a:pt x="21" y="1"/>
                      <a:pt x="16" y="1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0" name="Google Shape;1780;p29"/>
              <p:cNvSpPr/>
              <p:nvPr/>
            </p:nvSpPr>
            <p:spPr>
              <a:xfrm>
                <a:off x="957325" y="1409425"/>
                <a:ext cx="650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5" extrusionOk="0">
                    <a:moveTo>
                      <a:pt x="5" y="0"/>
                    </a:moveTo>
                    <a:lnTo>
                      <a:pt x="5" y="5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5" y="24"/>
                    </a:lnTo>
                    <a:lnTo>
                      <a:pt x="16" y="24"/>
                    </a:lnTo>
                    <a:lnTo>
                      <a:pt x="21" y="19"/>
                    </a:lnTo>
                    <a:lnTo>
                      <a:pt x="26" y="19"/>
                    </a:lnTo>
                    <a:lnTo>
                      <a:pt x="26" y="15"/>
                    </a:lnTo>
                    <a:lnTo>
                      <a:pt x="26" y="10"/>
                    </a:lnTo>
                    <a:cubicBezTo>
                      <a:pt x="26" y="5"/>
                      <a:pt x="21" y="5"/>
                      <a:pt x="21" y="0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1" name="Google Shape;1781;p29"/>
              <p:cNvSpPr/>
              <p:nvPr/>
            </p:nvSpPr>
            <p:spPr>
              <a:xfrm>
                <a:off x="954425" y="1415450"/>
                <a:ext cx="775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5" extrusionOk="0">
                    <a:moveTo>
                      <a:pt x="5" y="0"/>
                    </a:moveTo>
                    <a:lnTo>
                      <a:pt x="5" y="5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0" y="20"/>
                    </a:lnTo>
                    <a:lnTo>
                      <a:pt x="5" y="20"/>
                    </a:lnTo>
                    <a:lnTo>
                      <a:pt x="5" y="24"/>
                    </a:lnTo>
                    <a:lnTo>
                      <a:pt x="16" y="24"/>
                    </a:lnTo>
                    <a:cubicBezTo>
                      <a:pt x="21" y="24"/>
                      <a:pt x="21" y="24"/>
                      <a:pt x="26" y="20"/>
                    </a:cubicBezTo>
                    <a:cubicBezTo>
                      <a:pt x="26" y="20"/>
                      <a:pt x="31" y="15"/>
                      <a:pt x="31" y="10"/>
                    </a:cubicBezTo>
                    <a:lnTo>
                      <a:pt x="26" y="10"/>
                    </a:lnTo>
                    <a:lnTo>
                      <a:pt x="26" y="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2" name="Google Shape;1782;p29"/>
              <p:cNvSpPr/>
              <p:nvPr/>
            </p:nvSpPr>
            <p:spPr>
              <a:xfrm>
                <a:off x="971775" y="1412800"/>
                <a:ext cx="650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30" extrusionOk="0">
                    <a:moveTo>
                      <a:pt x="11" y="0"/>
                    </a:moveTo>
                    <a:lnTo>
                      <a:pt x="5" y="5"/>
                    </a:lnTo>
                    <a:lnTo>
                      <a:pt x="0" y="10"/>
                    </a:lnTo>
                    <a:lnTo>
                      <a:pt x="0" y="21"/>
                    </a:lnTo>
                    <a:lnTo>
                      <a:pt x="0" y="26"/>
                    </a:lnTo>
                    <a:lnTo>
                      <a:pt x="5" y="26"/>
                    </a:lnTo>
                    <a:cubicBezTo>
                      <a:pt x="8" y="28"/>
                      <a:pt x="11" y="29"/>
                      <a:pt x="13" y="29"/>
                    </a:cubicBezTo>
                    <a:cubicBezTo>
                      <a:pt x="16" y="29"/>
                      <a:pt x="18" y="28"/>
                      <a:pt x="21" y="26"/>
                    </a:cubicBezTo>
                    <a:lnTo>
                      <a:pt x="25" y="26"/>
                    </a:lnTo>
                    <a:lnTo>
                      <a:pt x="25" y="21"/>
                    </a:lnTo>
                    <a:lnTo>
                      <a:pt x="25" y="16"/>
                    </a:lnTo>
                    <a:lnTo>
                      <a:pt x="25" y="10"/>
                    </a:lnTo>
                    <a:cubicBezTo>
                      <a:pt x="25" y="10"/>
                      <a:pt x="25" y="5"/>
                      <a:pt x="16" y="0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3" name="Google Shape;1783;p29"/>
              <p:cNvSpPr/>
              <p:nvPr/>
            </p:nvSpPr>
            <p:spPr>
              <a:xfrm>
                <a:off x="955575" y="1408900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15" y="1"/>
                    </a:moveTo>
                    <a:lnTo>
                      <a:pt x="10" y="5"/>
                    </a:lnTo>
                    <a:lnTo>
                      <a:pt x="5" y="5"/>
                    </a:lnTo>
                    <a:cubicBezTo>
                      <a:pt x="5" y="10"/>
                      <a:pt x="0" y="15"/>
                      <a:pt x="5" y="15"/>
                    </a:cubicBezTo>
                    <a:cubicBezTo>
                      <a:pt x="5" y="21"/>
                      <a:pt x="5" y="26"/>
                      <a:pt x="15" y="31"/>
                    </a:cubicBezTo>
                    <a:lnTo>
                      <a:pt x="20" y="26"/>
                    </a:lnTo>
                    <a:lnTo>
                      <a:pt x="26" y="26"/>
                    </a:lnTo>
                    <a:lnTo>
                      <a:pt x="26" y="21"/>
                    </a:lnTo>
                    <a:lnTo>
                      <a:pt x="30" y="21"/>
                    </a:lnTo>
                    <a:lnTo>
                      <a:pt x="30" y="15"/>
                    </a:lnTo>
                    <a:cubicBezTo>
                      <a:pt x="26" y="5"/>
                      <a:pt x="20" y="1"/>
                      <a:pt x="15" y="1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4" name="Google Shape;1784;p29"/>
              <p:cNvSpPr/>
              <p:nvPr/>
            </p:nvSpPr>
            <p:spPr>
              <a:xfrm>
                <a:off x="963225" y="1407525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5" y="0"/>
                    </a:moveTo>
                    <a:lnTo>
                      <a:pt x="5" y="5"/>
                    </a:lnTo>
                    <a:cubicBezTo>
                      <a:pt x="1" y="5"/>
                      <a:pt x="1" y="10"/>
                      <a:pt x="1" y="10"/>
                    </a:cubicBezTo>
                    <a:lnTo>
                      <a:pt x="1" y="16"/>
                    </a:lnTo>
                    <a:lnTo>
                      <a:pt x="5" y="21"/>
                    </a:lnTo>
                    <a:lnTo>
                      <a:pt x="10" y="25"/>
                    </a:lnTo>
                    <a:lnTo>
                      <a:pt x="21" y="25"/>
                    </a:lnTo>
                    <a:lnTo>
                      <a:pt x="26" y="21"/>
                    </a:lnTo>
                    <a:lnTo>
                      <a:pt x="26" y="16"/>
                    </a:lnTo>
                    <a:lnTo>
                      <a:pt x="26" y="10"/>
                    </a:lnTo>
                    <a:cubicBezTo>
                      <a:pt x="26" y="0"/>
                      <a:pt x="21" y="0"/>
                      <a:pt x="15" y="0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5" name="Google Shape;1785;p29"/>
              <p:cNvSpPr/>
              <p:nvPr/>
            </p:nvSpPr>
            <p:spPr>
              <a:xfrm>
                <a:off x="954700" y="1409675"/>
                <a:ext cx="775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9" extrusionOk="0">
                    <a:moveTo>
                      <a:pt x="17" y="1"/>
                    </a:moveTo>
                    <a:cubicBezTo>
                      <a:pt x="15" y="1"/>
                      <a:pt x="12" y="2"/>
                      <a:pt x="10" y="5"/>
                    </a:cubicBezTo>
                    <a:cubicBezTo>
                      <a:pt x="5" y="5"/>
                      <a:pt x="0" y="9"/>
                      <a:pt x="0" y="14"/>
                    </a:cubicBezTo>
                    <a:lnTo>
                      <a:pt x="0" y="20"/>
                    </a:lnTo>
                    <a:lnTo>
                      <a:pt x="0" y="25"/>
                    </a:lnTo>
                    <a:lnTo>
                      <a:pt x="5" y="25"/>
                    </a:lnTo>
                    <a:cubicBezTo>
                      <a:pt x="8" y="27"/>
                      <a:pt x="10" y="29"/>
                      <a:pt x="12" y="29"/>
                    </a:cubicBezTo>
                    <a:cubicBezTo>
                      <a:pt x="15" y="29"/>
                      <a:pt x="17" y="27"/>
                      <a:pt x="20" y="25"/>
                    </a:cubicBezTo>
                    <a:cubicBezTo>
                      <a:pt x="24" y="25"/>
                      <a:pt x="30" y="20"/>
                      <a:pt x="24" y="9"/>
                    </a:cubicBezTo>
                    <a:lnTo>
                      <a:pt x="24" y="5"/>
                    </a:lnTo>
                    <a:lnTo>
                      <a:pt x="20" y="5"/>
                    </a:lnTo>
                    <a:cubicBezTo>
                      <a:pt x="20" y="2"/>
                      <a:pt x="18" y="1"/>
                      <a:pt x="17" y="1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6" name="Google Shape;1786;p29"/>
              <p:cNvSpPr/>
              <p:nvPr/>
            </p:nvSpPr>
            <p:spPr>
              <a:xfrm>
                <a:off x="963475" y="1405650"/>
                <a:ext cx="650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5" extrusionOk="0">
                    <a:moveTo>
                      <a:pt x="5" y="0"/>
                    </a:moveTo>
                    <a:lnTo>
                      <a:pt x="5" y="5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15"/>
                    </a:lnTo>
                    <a:cubicBezTo>
                      <a:pt x="0" y="20"/>
                      <a:pt x="0" y="20"/>
                      <a:pt x="5" y="24"/>
                    </a:cubicBezTo>
                    <a:lnTo>
                      <a:pt x="21" y="24"/>
                    </a:lnTo>
                    <a:lnTo>
                      <a:pt x="21" y="20"/>
                    </a:lnTo>
                    <a:lnTo>
                      <a:pt x="26" y="20"/>
                    </a:lnTo>
                    <a:lnTo>
                      <a:pt x="26" y="15"/>
                    </a:lnTo>
                    <a:lnTo>
                      <a:pt x="26" y="10"/>
                    </a:lnTo>
                    <a:cubicBezTo>
                      <a:pt x="26" y="5"/>
                      <a:pt x="21" y="0"/>
                      <a:pt x="11" y="0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7" name="Google Shape;1787;p29"/>
              <p:cNvSpPr/>
              <p:nvPr/>
            </p:nvSpPr>
            <p:spPr>
              <a:xfrm>
                <a:off x="960325" y="1409650"/>
                <a:ext cx="7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7" extrusionOk="0">
                    <a:moveTo>
                      <a:pt x="6" y="1"/>
                    </a:moveTo>
                    <a:cubicBezTo>
                      <a:pt x="1" y="6"/>
                      <a:pt x="1" y="10"/>
                      <a:pt x="1" y="15"/>
                    </a:cubicBezTo>
                    <a:cubicBezTo>
                      <a:pt x="6" y="21"/>
                      <a:pt x="10" y="26"/>
                      <a:pt x="21" y="26"/>
                    </a:cubicBezTo>
                    <a:lnTo>
                      <a:pt x="26" y="21"/>
                    </a:lnTo>
                    <a:lnTo>
                      <a:pt x="26" y="15"/>
                    </a:lnTo>
                    <a:lnTo>
                      <a:pt x="31" y="15"/>
                    </a:lnTo>
                    <a:lnTo>
                      <a:pt x="31" y="6"/>
                    </a:lnTo>
                    <a:lnTo>
                      <a:pt x="26" y="6"/>
                    </a:lnTo>
                    <a:lnTo>
                      <a:pt x="26" y="1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8" name="Google Shape;1788;p29"/>
              <p:cNvSpPr/>
              <p:nvPr/>
            </p:nvSpPr>
            <p:spPr>
              <a:xfrm>
                <a:off x="956575" y="1410775"/>
                <a:ext cx="1275" cy="1800"/>
              </a:xfrm>
              <a:custGeom>
                <a:avLst/>
                <a:gdLst/>
                <a:ahLst/>
                <a:cxnLst/>
                <a:rect l="l" t="t" r="r" b="b"/>
                <a:pathLst>
                  <a:path w="51" h="72" extrusionOk="0">
                    <a:moveTo>
                      <a:pt x="16" y="0"/>
                    </a:moveTo>
                    <a:lnTo>
                      <a:pt x="10" y="6"/>
                    </a:lnTo>
                    <a:lnTo>
                      <a:pt x="5" y="6"/>
                    </a:lnTo>
                    <a:lnTo>
                      <a:pt x="0" y="11"/>
                    </a:lnTo>
                    <a:lnTo>
                      <a:pt x="0" y="16"/>
                    </a:lnTo>
                    <a:lnTo>
                      <a:pt x="0" y="21"/>
                    </a:lnTo>
                    <a:lnTo>
                      <a:pt x="5" y="26"/>
                    </a:lnTo>
                    <a:cubicBezTo>
                      <a:pt x="5" y="31"/>
                      <a:pt x="10" y="37"/>
                      <a:pt x="10" y="37"/>
                    </a:cubicBezTo>
                    <a:lnTo>
                      <a:pt x="16" y="37"/>
                    </a:lnTo>
                    <a:cubicBezTo>
                      <a:pt x="21" y="41"/>
                      <a:pt x="21" y="41"/>
                      <a:pt x="25" y="41"/>
                    </a:cubicBezTo>
                    <a:cubicBezTo>
                      <a:pt x="25" y="41"/>
                      <a:pt x="25" y="46"/>
                      <a:pt x="30" y="46"/>
                    </a:cubicBezTo>
                    <a:lnTo>
                      <a:pt x="25" y="46"/>
                    </a:lnTo>
                    <a:lnTo>
                      <a:pt x="25" y="51"/>
                    </a:lnTo>
                    <a:lnTo>
                      <a:pt x="21" y="56"/>
                    </a:lnTo>
                    <a:lnTo>
                      <a:pt x="21" y="61"/>
                    </a:lnTo>
                    <a:cubicBezTo>
                      <a:pt x="25" y="67"/>
                      <a:pt x="25" y="72"/>
                      <a:pt x="35" y="72"/>
                    </a:cubicBezTo>
                    <a:lnTo>
                      <a:pt x="40" y="72"/>
                    </a:lnTo>
                    <a:lnTo>
                      <a:pt x="46" y="67"/>
                    </a:lnTo>
                    <a:lnTo>
                      <a:pt x="46" y="61"/>
                    </a:lnTo>
                    <a:lnTo>
                      <a:pt x="51" y="56"/>
                    </a:lnTo>
                    <a:lnTo>
                      <a:pt x="46" y="51"/>
                    </a:lnTo>
                    <a:lnTo>
                      <a:pt x="46" y="46"/>
                    </a:lnTo>
                    <a:lnTo>
                      <a:pt x="46" y="41"/>
                    </a:lnTo>
                    <a:cubicBezTo>
                      <a:pt x="51" y="41"/>
                      <a:pt x="51" y="37"/>
                      <a:pt x="51" y="31"/>
                    </a:cubicBezTo>
                    <a:lnTo>
                      <a:pt x="51" y="26"/>
                    </a:lnTo>
                    <a:lnTo>
                      <a:pt x="51" y="21"/>
                    </a:lnTo>
                    <a:lnTo>
                      <a:pt x="46" y="21"/>
                    </a:lnTo>
                    <a:lnTo>
                      <a:pt x="46" y="16"/>
                    </a:lnTo>
                    <a:lnTo>
                      <a:pt x="40" y="16"/>
                    </a:lnTo>
                    <a:lnTo>
                      <a:pt x="40" y="11"/>
                    </a:lnTo>
                    <a:lnTo>
                      <a:pt x="35" y="11"/>
                    </a:lnTo>
                    <a:lnTo>
                      <a:pt x="30" y="6"/>
                    </a:lnTo>
                    <a:lnTo>
                      <a:pt x="25" y="6"/>
                    </a:lnTo>
                    <a:cubicBezTo>
                      <a:pt x="21" y="6"/>
                      <a:pt x="21" y="6"/>
                      <a:pt x="16" y="0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9" name="Google Shape;1789;p29"/>
              <p:cNvSpPr/>
              <p:nvPr/>
            </p:nvSpPr>
            <p:spPr>
              <a:xfrm>
                <a:off x="950400" y="1401875"/>
                <a:ext cx="675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27" h="25" extrusionOk="0">
                    <a:moveTo>
                      <a:pt x="11" y="1"/>
                    </a:moveTo>
                    <a:cubicBezTo>
                      <a:pt x="6" y="1"/>
                      <a:pt x="6" y="5"/>
                      <a:pt x="1" y="10"/>
                    </a:cubicBezTo>
                    <a:lnTo>
                      <a:pt x="1" y="15"/>
                    </a:lnTo>
                    <a:cubicBezTo>
                      <a:pt x="1" y="20"/>
                      <a:pt x="11" y="25"/>
                      <a:pt x="15" y="25"/>
                    </a:cubicBezTo>
                    <a:cubicBezTo>
                      <a:pt x="21" y="25"/>
                      <a:pt x="21" y="20"/>
                      <a:pt x="26" y="20"/>
                    </a:cubicBezTo>
                    <a:lnTo>
                      <a:pt x="26" y="10"/>
                    </a:lnTo>
                    <a:lnTo>
                      <a:pt x="26" y="5"/>
                    </a:lnTo>
                    <a:lnTo>
                      <a:pt x="21" y="5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0" name="Google Shape;1790;p29"/>
              <p:cNvSpPr/>
              <p:nvPr/>
            </p:nvSpPr>
            <p:spPr>
              <a:xfrm>
                <a:off x="955050" y="1408150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6" y="0"/>
                    </a:moveTo>
                    <a:cubicBezTo>
                      <a:pt x="1" y="5"/>
                      <a:pt x="1" y="10"/>
                      <a:pt x="1" y="15"/>
                    </a:cubicBezTo>
                    <a:lnTo>
                      <a:pt x="1" y="21"/>
                    </a:lnTo>
                    <a:lnTo>
                      <a:pt x="6" y="21"/>
                    </a:lnTo>
                    <a:cubicBezTo>
                      <a:pt x="6" y="26"/>
                      <a:pt x="10" y="26"/>
                      <a:pt x="21" y="26"/>
                    </a:cubicBezTo>
                    <a:lnTo>
                      <a:pt x="26" y="21"/>
                    </a:lnTo>
                    <a:cubicBezTo>
                      <a:pt x="26" y="21"/>
                      <a:pt x="31" y="15"/>
                      <a:pt x="31" y="10"/>
                    </a:cubicBezTo>
                    <a:lnTo>
                      <a:pt x="26" y="10"/>
                    </a:lnTo>
                    <a:lnTo>
                      <a:pt x="26" y="5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1" name="Google Shape;1791;p29"/>
              <p:cNvSpPr/>
              <p:nvPr/>
            </p:nvSpPr>
            <p:spPr>
              <a:xfrm>
                <a:off x="956800" y="1407850"/>
                <a:ext cx="7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7" extrusionOk="0">
                    <a:moveTo>
                      <a:pt x="21" y="0"/>
                    </a:moveTo>
                    <a:cubicBezTo>
                      <a:pt x="19" y="0"/>
                      <a:pt x="18" y="1"/>
                      <a:pt x="16" y="3"/>
                    </a:cubicBezTo>
                    <a:cubicBezTo>
                      <a:pt x="12" y="3"/>
                      <a:pt x="7" y="3"/>
                      <a:pt x="7" y="8"/>
                    </a:cubicBezTo>
                    <a:cubicBezTo>
                      <a:pt x="1" y="8"/>
                      <a:pt x="1" y="12"/>
                      <a:pt x="1" y="17"/>
                    </a:cubicBezTo>
                    <a:lnTo>
                      <a:pt x="7" y="17"/>
                    </a:lnTo>
                    <a:lnTo>
                      <a:pt x="7" y="22"/>
                    </a:lnTo>
                    <a:cubicBezTo>
                      <a:pt x="12" y="22"/>
                      <a:pt x="12" y="27"/>
                      <a:pt x="16" y="27"/>
                    </a:cubicBezTo>
                    <a:cubicBezTo>
                      <a:pt x="21" y="27"/>
                      <a:pt x="26" y="22"/>
                      <a:pt x="26" y="17"/>
                    </a:cubicBezTo>
                    <a:lnTo>
                      <a:pt x="31" y="17"/>
                    </a:lnTo>
                    <a:lnTo>
                      <a:pt x="31" y="12"/>
                    </a:lnTo>
                    <a:cubicBezTo>
                      <a:pt x="31" y="5"/>
                      <a:pt x="26" y="0"/>
                      <a:pt x="21" y="0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2" name="Google Shape;1792;p29"/>
              <p:cNvSpPr/>
              <p:nvPr/>
            </p:nvSpPr>
            <p:spPr>
              <a:xfrm>
                <a:off x="955575" y="1407275"/>
                <a:ext cx="650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30" extrusionOk="0">
                    <a:moveTo>
                      <a:pt x="20" y="0"/>
                    </a:moveTo>
                    <a:cubicBezTo>
                      <a:pt x="15" y="0"/>
                      <a:pt x="10" y="0"/>
                      <a:pt x="5" y="5"/>
                    </a:cubicBezTo>
                    <a:cubicBezTo>
                      <a:pt x="0" y="5"/>
                      <a:pt x="0" y="10"/>
                      <a:pt x="0" y="15"/>
                    </a:cubicBezTo>
                    <a:cubicBezTo>
                      <a:pt x="0" y="20"/>
                      <a:pt x="5" y="20"/>
                      <a:pt x="5" y="26"/>
                    </a:cubicBezTo>
                    <a:lnTo>
                      <a:pt x="10" y="26"/>
                    </a:lnTo>
                    <a:cubicBezTo>
                      <a:pt x="10" y="28"/>
                      <a:pt x="11" y="29"/>
                      <a:pt x="13" y="29"/>
                    </a:cubicBezTo>
                    <a:cubicBezTo>
                      <a:pt x="15" y="29"/>
                      <a:pt x="17" y="28"/>
                      <a:pt x="20" y="26"/>
                    </a:cubicBezTo>
                    <a:lnTo>
                      <a:pt x="26" y="26"/>
                    </a:lnTo>
                    <a:lnTo>
                      <a:pt x="26" y="20"/>
                    </a:lnTo>
                    <a:lnTo>
                      <a:pt x="26" y="15"/>
                    </a:lnTo>
                    <a:lnTo>
                      <a:pt x="26" y="5"/>
                    </a:lnTo>
                    <a:lnTo>
                      <a:pt x="20" y="5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3" name="Google Shape;1793;p29"/>
              <p:cNvSpPr/>
              <p:nvPr/>
            </p:nvSpPr>
            <p:spPr>
              <a:xfrm>
                <a:off x="954175" y="1406650"/>
                <a:ext cx="90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6" h="26" extrusionOk="0">
                    <a:moveTo>
                      <a:pt x="15" y="0"/>
                    </a:moveTo>
                    <a:cubicBezTo>
                      <a:pt x="10" y="0"/>
                      <a:pt x="10" y="0"/>
                      <a:pt x="6" y="5"/>
                    </a:cubicBezTo>
                    <a:lnTo>
                      <a:pt x="1" y="10"/>
                    </a:lnTo>
                    <a:lnTo>
                      <a:pt x="1" y="15"/>
                    </a:lnTo>
                    <a:lnTo>
                      <a:pt x="6" y="21"/>
                    </a:lnTo>
                    <a:lnTo>
                      <a:pt x="6" y="25"/>
                    </a:lnTo>
                    <a:lnTo>
                      <a:pt x="31" y="25"/>
                    </a:lnTo>
                    <a:lnTo>
                      <a:pt x="31" y="21"/>
                    </a:lnTo>
                    <a:lnTo>
                      <a:pt x="31" y="15"/>
                    </a:lnTo>
                    <a:lnTo>
                      <a:pt x="36" y="15"/>
                    </a:lnTo>
                    <a:cubicBezTo>
                      <a:pt x="31" y="15"/>
                      <a:pt x="31" y="15"/>
                      <a:pt x="31" y="10"/>
                    </a:cubicBezTo>
                    <a:cubicBezTo>
                      <a:pt x="31" y="5"/>
                      <a:pt x="26" y="0"/>
                      <a:pt x="15" y="0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4" name="Google Shape;1794;p29"/>
              <p:cNvSpPr/>
              <p:nvPr/>
            </p:nvSpPr>
            <p:spPr>
              <a:xfrm>
                <a:off x="948275" y="1410650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16" y="1"/>
                    </a:moveTo>
                    <a:cubicBezTo>
                      <a:pt x="10" y="1"/>
                      <a:pt x="5" y="1"/>
                      <a:pt x="5" y="5"/>
                    </a:cubicBezTo>
                    <a:lnTo>
                      <a:pt x="0" y="5"/>
                    </a:lnTo>
                    <a:lnTo>
                      <a:pt x="0" y="11"/>
                    </a:lnTo>
                    <a:lnTo>
                      <a:pt x="0" y="16"/>
                    </a:lnTo>
                    <a:lnTo>
                      <a:pt x="0" y="21"/>
                    </a:lnTo>
                    <a:lnTo>
                      <a:pt x="5" y="26"/>
                    </a:lnTo>
                    <a:lnTo>
                      <a:pt x="21" y="26"/>
                    </a:lnTo>
                    <a:cubicBezTo>
                      <a:pt x="26" y="21"/>
                      <a:pt x="26" y="16"/>
                      <a:pt x="26" y="11"/>
                    </a:cubicBezTo>
                    <a:cubicBezTo>
                      <a:pt x="26" y="5"/>
                      <a:pt x="21" y="1"/>
                      <a:pt x="16" y="1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5" name="Google Shape;1795;p29"/>
              <p:cNvSpPr/>
              <p:nvPr/>
            </p:nvSpPr>
            <p:spPr>
              <a:xfrm>
                <a:off x="962975" y="1401250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11" y="0"/>
                    </a:moveTo>
                    <a:lnTo>
                      <a:pt x="6" y="5"/>
                    </a:lnTo>
                    <a:lnTo>
                      <a:pt x="1" y="5"/>
                    </a:lnTo>
                    <a:lnTo>
                      <a:pt x="1" y="10"/>
                    </a:lnTo>
                    <a:lnTo>
                      <a:pt x="1" y="15"/>
                    </a:lnTo>
                    <a:lnTo>
                      <a:pt x="1" y="19"/>
                    </a:lnTo>
                    <a:lnTo>
                      <a:pt x="6" y="26"/>
                    </a:lnTo>
                    <a:lnTo>
                      <a:pt x="20" y="26"/>
                    </a:lnTo>
                    <a:lnTo>
                      <a:pt x="20" y="19"/>
                    </a:lnTo>
                    <a:lnTo>
                      <a:pt x="25" y="15"/>
                    </a:lnTo>
                    <a:lnTo>
                      <a:pt x="25" y="10"/>
                    </a:lnTo>
                    <a:lnTo>
                      <a:pt x="20" y="10"/>
                    </a:lnTo>
                    <a:lnTo>
                      <a:pt x="20" y="5"/>
                    </a:lnTo>
                    <a:lnTo>
                      <a:pt x="15" y="5"/>
                    </a:lnTo>
                    <a:cubicBezTo>
                      <a:pt x="15" y="0"/>
                      <a:pt x="11" y="0"/>
                      <a:pt x="11" y="0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6" name="Google Shape;1796;p29"/>
              <p:cNvSpPr/>
              <p:nvPr/>
            </p:nvSpPr>
            <p:spPr>
              <a:xfrm>
                <a:off x="962075" y="1405500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7" y="0"/>
                    </a:moveTo>
                    <a:lnTo>
                      <a:pt x="7" y="6"/>
                    </a:lnTo>
                    <a:cubicBezTo>
                      <a:pt x="1" y="6"/>
                      <a:pt x="1" y="11"/>
                      <a:pt x="1" y="11"/>
                    </a:cubicBezTo>
                    <a:lnTo>
                      <a:pt x="1" y="16"/>
                    </a:lnTo>
                    <a:lnTo>
                      <a:pt x="7" y="21"/>
                    </a:lnTo>
                    <a:lnTo>
                      <a:pt x="12" y="21"/>
                    </a:lnTo>
                    <a:lnTo>
                      <a:pt x="12" y="26"/>
                    </a:lnTo>
                    <a:lnTo>
                      <a:pt x="16" y="26"/>
                    </a:lnTo>
                    <a:cubicBezTo>
                      <a:pt x="26" y="21"/>
                      <a:pt x="31" y="16"/>
                      <a:pt x="26" y="11"/>
                    </a:cubicBezTo>
                    <a:lnTo>
                      <a:pt x="26" y="6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7" name="Google Shape;1797;p29"/>
              <p:cNvSpPr/>
              <p:nvPr/>
            </p:nvSpPr>
            <p:spPr>
              <a:xfrm>
                <a:off x="957700" y="1403500"/>
                <a:ext cx="80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2" h="26" extrusionOk="0">
                    <a:moveTo>
                      <a:pt x="15" y="1"/>
                    </a:moveTo>
                    <a:cubicBezTo>
                      <a:pt x="6" y="1"/>
                      <a:pt x="1" y="10"/>
                      <a:pt x="6" y="15"/>
                    </a:cubicBezTo>
                    <a:cubicBezTo>
                      <a:pt x="6" y="20"/>
                      <a:pt x="11" y="26"/>
                      <a:pt x="15" y="26"/>
                    </a:cubicBezTo>
                    <a:cubicBezTo>
                      <a:pt x="20" y="26"/>
                      <a:pt x="25" y="20"/>
                      <a:pt x="31" y="15"/>
                    </a:cubicBezTo>
                    <a:lnTo>
                      <a:pt x="31" y="10"/>
                    </a:lnTo>
                    <a:lnTo>
                      <a:pt x="25" y="10"/>
                    </a:lnTo>
                    <a:lnTo>
                      <a:pt x="25" y="5"/>
                    </a:lnTo>
                    <a:lnTo>
                      <a:pt x="25" y="1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8" name="Google Shape;1798;p29"/>
              <p:cNvSpPr/>
              <p:nvPr/>
            </p:nvSpPr>
            <p:spPr>
              <a:xfrm>
                <a:off x="958475" y="1406000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15" y="1"/>
                    </a:moveTo>
                    <a:lnTo>
                      <a:pt x="15" y="6"/>
                    </a:lnTo>
                    <a:lnTo>
                      <a:pt x="5" y="6"/>
                    </a:lnTo>
                    <a:lnTo>
                      <a:pt x="5" y="10"/>
                    </a:lnTo>
                    <a:lnTo>
                      <a:pt x="0" y="10"/>
                    </a:lnTo>
                    <a:lnTo>
                      <a:pt x="0" y="16"/>
                    </a:lnTo>
                    <a:lnTo>
                      <a:pt x="0" y="21"/>
                    </a:lnTo>
                    <a:cubicBezTo>
                      <a:pt x="0" y="26"/>
                      <a:pt x="5" y="26"/>
                      <a:pt x="10" y="31"/>
                    </a:cubicBezTo>
                    <a:lnTo>
                      <a:pt x="19" y="31"/>
                    </a:lnTo>
                    <a:lnTo>
                      <a:pt x="19" y="26"/>
                    </a:lnTo>
                    <a:lnTo>
                      <a:pt x="30" y="26"/>
                    </a:lnTo>
                    <a:lnTo>
                      <a:pt x="30" y="21"/>
                    </a:lnTo>
                    <a:lnTo>
                      <a:pt x="30" y="16"/>
                    </a:lnTo>
                    <a:lnTo>
                      <a:pt x="30" y="10"/>
                    </a:lnTo>
                    <a:lnTo>
                      <a:pt x="30" y="6"/>
                    </a:lnTo>
                    <a:lnTo>
                      <a:pt x="24" y="6"/>
                    </a:lnTo>
                    <a:lnTo>
                      <a:pt x="19" y="1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9" name="Google Shape;1799;p29"/>
              <p:cNvSpPr/>
              <p:nvPr/>
            </p:nvSpPr>
            <p:spPr>
              <a:xfrm>
                <a:off x="961475" y="1413550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10" y="0"/>
                    </a:moveTo>
                    <a:lnTo>
                      <a:pt x="6" y="5"/>
                    </a:lnTo>
                    <a:cubicBezTo>
                      <a:pt x="1" y="5"/>
                      <a:pt x="1" y="10"/>
                      <a:pt x="1" y="16"/>
                    </a:cubicBezTo>
                    <a:cubicBezTo>
                      <a:pt x="1" y="26"/>
                      <a:pt x="6" y="26"/>
                      <a:pt x="10" y="30"/>
                    </a:cubicBezTo>
                    <a:cubicBezTo>
                      <a:pt x="15" y="30"/>
                      <a:pt x="25" y="26"/>
                      <a:pt x="25" y="21"/>
                    </a:cubicBezTo>
                    <a:lnTo>
                      <a:pt x="31" y="16"/>
                    </a:lnTo>
                    <a:lnTo>
                      <a:pt x="25" y="16"/>
                    </a:lnTo>
                    <a:lnTo>
                      <a:pt x="25" y="10"/>
                    </a:lnTo>
                    <a:lnTo>
                      <a:pt x="25" y="5"/>
                    </a:lnTo>
                    <a:cubicBezTo>
                      <a:pt x="20" y="0"/>
                      <a:pt x="15" y="0"/>
                      <a:pt x="10" y="0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0" name="Google Shape;1800;p29"/>
              <p:cNvSpPr/>
              <p:nvPr/>
            </p:nvSpPr>
            <p:spPr>
              <a:xfrm>
                <a:off x="964350" y="14028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1" name="Google Shape;1801;p29"/>
              <p:cNvSpPr/>
              <p:nvPr/>
            </p:nvSpPr>
            <p:spPr>
              <a:xfrm>
                <a:off x="966125" y="1398475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10" y="0"/>
                    </a:moveTo>
                    <a:lnTo>
                      <a:pt x="5" y="5"/>
                    </a:lnTo>
                    <a:lnTo>
                      <a:pt x="5" y="10"/>
                    </a:lnTo>
                    <a:cubicBezTo>
                      <a:pt x="5" y="16"/>
                      <a:pt x="0" y="16"/>
                      <a:pt x="5" y="21"/>
                    </a:cubicBezTo>
                    <a:cubicBezTo>
                      <a:pt x="5" y="26"/>
                      <a:pt x="10" y="30"/>
                      <a:pt x="15" y="30"/>
                    </a:cubicBezTo>
                    <a:lnTo>
                      <a:pt x="20" y="30"/>
                    </a:lnTo>
                    <a:lnTo>
                      <a:pt x="26" y="26"/>
                    </a:lnTo>
                    <a:lnTo>
                      <a:pt x="26" y="21"/>
                    </a:lnTo>
                    <a:cubicBezTo>
                      <a:pt x="31" y="21"/>
                      <a:pt x="31" y="16"/>
                      <a:pt x="31" y="10"/>
                    </a:cubicBezTo>
                    <a:lnTo>
                      <a:pt x="31" y="5"/>
                    </a:lnTo>
                    <a:lnTo>
                      <a:pt x="26" y="5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2" name="Google Shape;1802;p29"/>
              <p:cNvSpPr/>
              <p:nvPr/>
            </p:nvSpPr>
            <p:spPr>
              <a:xfrm>
                <a:off x="966000" y="1424300"/>
                <a:ext cx="775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8" extrusionOk="0">
                    <a:moveTo>
                      <a:pt x="14" y="0"/>
                    </a:moveTo>
                    <a:cubicBezTo>
                      <a:pt x="13" y="0"/>
                      <a:pt x="12" y="1"/>
                      <a:pt x="10" y="2"/>
                    </a:cubicBezTo>
                    <a:cubicBezTo>
                      <a:pt x="5" y="2"/>
                      <a:pt x="1" y="13"/>
                      <a:pt x="1" y="18"/>
                    </a:cubicBezTo>
                    <a:cubicBezTo>
                      <a:pt x="5" y="23"/>
                      <a:pt x="5" y="28"/>
                      <a:pt x="10" y="28"/>
                    </a:cubicBezTo>
                    <a:lnTo>
                      <a:pt x="20" y="28"/>
                    </a:lnTo>
                    <a:cubicBezTo>
                      <a:pt x="20" y="23"/>
                      <a:pt x="25" y="23"/>
                      <a:pt x="25" y="23"/>
                    </a:cubicBezTo>
                    <a:cubicBezTo>
                      <a:pt x="31" y="18"/>
                      <a:pt x="31" y="13"/>
                      <a:pt x="31" y="13"/>
                    </a:cubicBezTo>
                    <a:lnTo>
                      <a:pt x="25" y="8"/>
                    </a:lnTo>
                    <a:cubicBezTo>
                      <a:pt x="21" y="4"/>
                      <a:pt x="18" y="0"/>
                      <a:pt x="14" y="0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3" name="Google Shape;1803;p29"/>
              <p:cNvSpPr/>
              <p:nvPr/>
            </p:nvSpPr>
            <p:spPr>
              <a:xfrm>
                <a:off x="943000" y="1411325"/>
                <a:ext cx="775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30" extrusionOk="0">
                    <a:moveTo>
                      <a:pt x="16" y="0"/>
                    </a:moveTo>
                    <a:cubicBezTo>
                      <a:pt x="14" y="0"/>
                      <a:pt x="13" y="1"/>
                      <a:pt x="10" y="4"/>
                    </a:cubicBezTo>
                    <a:lnTo>
                      <a:pt x="5" y="4"/>
                    </a:lnTo>
                    <a:lnTo>
                      <a:pt x="5" y="9"/>
                    </a:lnTo>
                    <a:lnTo>
                      <a:pt x="0" y="9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5" y="24"/>
                    </a:lnTo>
                    <a:lnTo>
                      <a:pt x="5" y="29"/>
                    </a:lnTo>
                    <a:lnTo>
                      <a:pt x="21" y="29"/>
                    </a:lnTo>
                    <a:cubicBezTo>
                      <a:pt x="26" y="24"/>
                      <a:pt x="30" y="19"/>
                      <a:pt x="30" y="9"/>
                    </a:cubicBezTo>
                    <a:cubicBezTo>
                      <a:pt x="30" y="9"/>
                      <a:pt x="26" y="9"/>
                      <a:pt x="26" y="4"/>
                    </a:cubicBezTo>
                    <a:lnTo>
                      <a:pt x="21" y="4"/>
                    </a:lnTo>
                    <a:cubicBezTo>
                      <a:pt x="18" y="1"/>
                      <a:pt x="17" y="0"/>
                      <a:pt x="16" y="0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4" name="Google Shape;1804;p29"/>
              <p:cNvSpPr/>
              <p:nvPr/>
            </p:nvSpPr>
            <p:spPr>
              <a:xfrm>
                <a:off x="968375" y="1402300"/>
                <a:ext cx="675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27" h="29" extrusionOk="0">
                    <a:moveTo>
                      <a:pt x="10" y="1"/>
                    </a:moveTo>
                    <a:cubicBezTo>
                      <a:pt x="9" y="1"/>
                      <a:pt x="7" y="1"/>
                      <a:pt x="6" y="3"/>
                    </a:cubicBezTo>
                    <a:lnTo>
                      <a:pt x="1" y="3"/>
                    </a:lnTo>
                    <a:lnTo>
                      <a:pt x="1" y="8"/>
                    </a:lnTo>
                    <a:lnTo>
                      <a:pt x="1" y="14"/>
                    </a:lnTo>
                    <a:lnTo>
                      <a:pt x="1" y="18"/>
                    </a:lnTo>
                    <a:cubicBezTo>
                      <a:pt x="1" y="23"/>
                      <a:pt x="11" y="28"/>
                      <a:pt x="15" y="28"/>
                    </a:cubicBezTo>
                    <a:cubicBezTo>
                      <a:pt x="20" y="28"/>
                      <a:pt x="26" y="18"/>
                      <a:pt x="26" y="14"/>
                    </a:cubicBezTo>
                    <a:lnTo>
                      <a:pt x="26" y="8"/>
                    </a:lnTo>
                    <a:lnTo>
                      <a:pt x="20" y="8"/>
                    </a:lnTo>
                    <a:cubicBezTo>
                      <a:pt x="17" y="4"/>
                      <a:pt x="13" y="1"/>
                      <a:pt x="10" y="1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5" name="Google Shape;1805;p29"/>
              <p:cNvSpPr/>
              <p:nvPr/>
            </p:nvSpPr>
            <p:spPr>
              <a:xfrm>
                <a:off x="959975" y="1407750"/>
                <a:ext cx="7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7" extrusionOk="0">
                    <a:moveTo>
                      <a:pt x="10" y="1"/>
                    </a:moveTo>
                    <a:lnTo>
                      <a:pt x="5" y="7"/>
                    </a:lnTo>
                    <a:lnTo>
                      <a:pt x="0" y="12"/>
                    </a:lnTo>
                    <a:lnTo>
                      <a:pt x="0" y="16"/>
                    </a:lnTo>
                    <a:cubicBezTo>
                      <a:pt x="5" y="21"/>
                      <a:pt x="10" y="26"/>
                      <a:pt x="15" y="26"/>
                    </a:cubicBezTo>
                    <a:lnTo>
                      <a:pt x="20" y="26"/>
                    </a:lnTo>
                    <a:lnTo>
                      <a:pt x="24" y="21"/>
                    </a:lnTo>
                    <a:cubicBezTo>
                      <a:pt x="24" y="21"/>
                      <a:pt x="31" y="16"/>
                      <a:pt x="31" y="12"/>
                    </a:cubicBezTo>
                    <a:cubicBezTo>
                      <a:pt x="31" y="7"/>
                      <a:pt x="24" y="1"/>
                      <a:pt x="20" y="1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6" name="Google Shape;1806;p29"/>
              <p:cNvSpPr/>
              <p:nvPr/>
            </p:nvSpPr>
            <p:spPr>
              <a:xfrm>
                <a:off x="960575" y="1412675"/>
                <a:ext cx="1050" cy="900"/>
              </a:xfrm>
              <a:custGeom>
                <a:avLst/>
                <a:gdLst/>
                <a:ahLst/>
                <a:cxnLst/>
                <a:rect l="l" t="t" r="r" b="b"/>
                <a:pathLst>
                  <a:path w="42" h="36" extrusionOk="0">
                    <a:moveTo>
                      <a:pt x="21" y="0"/>
                    </a:moveTo>
                    <a:cubicBezTo>
                      <a:pt x="16" y="0"/>
                      <a:pt x="7" y="5"/>
                      <a:pt x="0" y="10"/>
                    </a:cubicBezTo>
                    <a:lnTo>
                      <a:pt x="0" y="15"/>
                    </a:lnTo>
                    <a:lnTo>
                      <a:pt x="0" y="21"/>
                    </a:lnTo>
                    <a:lnTo>
                      <a:pt x="7" y="21"/>
                    </a:lnTo>
                    <a:lnTo>
                      <a:pt x="7" y="26"/>
                    </a:lnTo>
                    <a:lnTo>
                      <a:pt x="11" y="26"/>
                    </a:lnTo>
                    <a:cubicBezTo>
                      <a:pt x="11" y="31"/>
                      <a:pt x="16" y="31"/>
                      <a:pt x="21" y="31"/>
                    </a:cubicBezTo>
                    <a:lnTo>
                      <a:pt x="21" y="35"/>
                    </a:lnTo>
                    <a:lnTo>
                      <a:pt x="26" y="35"/>
                    </a:lnTo>
                    <a:cubicBezTo>
                      <a:pt x="31" y="35"/>
                      <a:pt x="37" y="35"/>
                      <a:pt x="37" y="31"/>
                    </a:cubicBezTo>
                    <a:lnTo>
                      <a:pt x="42" y="26"/>
                    </a:lnTo>
                    <a:lnTo>
                      <a:pt x="42" y="21"/>
                    </a:lnTo>
                    <a:lnTo>
                      <a:pt x="42" y="15"/>
                    </a:lnTo>
                    <a:cubicBezTo>
                      <a:pt x="42" y="10"/>
                      <a:pt x="37" y="5"/>
                      <a:pt x="37" y="5"/>
                    </a:cubicBezTo>
                    <a:lnTo>
                      <a:pt x="31" y="5"/>
                    </a:lnTo>
                    <a:cubicBezTo>
                      <a:pt x="26" y="0"/>
                      <a:pt x="26" y="0"/>
                      <a:pt x="21" y="0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7" name="Google Shape;1807;p29"/>
              <p:cNvSpPr/>
              <p:nvPr/>
            </p:nvSpPr>
            <p:spPr>
              <a:xfrm>
                <a:off x="951675" y="1421475"/>
                <a:ext cx="625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5" extrusionOk="0">
                    <a:moveTo>
                      <a:pt x="5" y="1"/>
                    </a:moveTo>
                    <a:cubicBezTo>
                      <a:pt x="1" y="5"/>
                      <a:pt x="1" y="10"/>
                      <a:pt x="1" y="10"/>
                    </a:cubicBezTo>
                    <a:lnTo>
                      <a:pt x="1" y="15"/>
                    </a:lnTo>
                    <a:lnTo>
                      <a:pt x="1" y="20"/>
                    </a:lnTo>
                    <a:lnTo>
                      <a:pt x="5" y="20"/>
                    </a:lnTo>
                    <a:lnTo>
                      <a:pt x="10" y="25"/>
                    </a:lnTo>
                    <a:lnTo>
                      <a:pt x="20" y="25"/>
                    </a:lnTo>
                    <a:lnTo>
                      <a:pt x="20" y="20"/>
                    </a:lnTo>
                    <a:lnTo>
                      <a:pt x="25" y="20"/>
                    </a:lnTo>
                    <a:lnTo>
                      <a:pt x="25" y="15"/>
                    </a:lnTo>
                    <a:lnTo>
                      <a:pt x="25" y="10"/>
                    </a:lnTo>
                    <a:lnTo>
                      <a:pt x="25" y="5"/>
                    </a:lnTo>
                    <a:lnTo>
                      <a:pt x="20" y="1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8" name="Google Shape;1808;p29"/>
              <p:cNvSpPr/>
              <p:nvPr/>
            </p:nvSpPr>
            <p:spPr>
              <a:xfrm>
                <a:off x="954550" y="1416950"/>
                <a:ext cx="650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5" extrusionOk="0">
                    <a:moveTo>
                      <a:pt x="6" y="1"/>
                    </a:moveTo>
                    <a:lnTo>
                      <a:pt x="6" y="5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0" y="20"/>
                    </a:lnTo>
                    <a:lnTo>
                      <a:pt x="6" y="25"/>
                    </a:lnTo>
                    <a:lnTo>
                      <a:pt x="16" y="25"/>
                    </a:lnTo>
                    <a:cubicBezTo>
                      <a:pt x="21" y="25"/>
                      <a:pt x="21" y="25"/>
                      <a:pt x="26" y="20"/>
                    </a:cubicBezTo>
                    <a:lnTo>
                      <a:pt x="26" y="10"/>
                    </a:lnTo>
                    <a:lnTo>
                      <a:pt x="26" y="5"/>
                    </a:lnTo>
                    <a:lnTo>
                      <a:pt x="21" y="5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9" name="Google Shape;1809;p29"/>
              <p:cNvSpPr/>
              <p:nvPr/>
            </p:nvSpPr>
            <p:spPr>
              <a:xfrm>
                <a:off x="955700" y="1412275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10" y="1"/>
                    </a:moveTo>
                    <a:lnTo>
                      <a:pt x="5" y="7"/>
                    </a:lnTo>
                    <a:lnTo>
                      <a:pt x="0" y="12"/>
                    </a:lnTo>
                    <a:lnTo>
                      <a:pt x="5" y="16"/>
                    </a:lnTo>
                    <a:lnTo>
                      <a:pt x="5" y="21"/>
                    </a:lnTo>
                    <a:lnTo>
                      <a:pt x="10" y="21"/>
                    </a:lnTo>
                    <a:cubicBezTo>
                      <a:pt x="15" y="26"/>
                      <a:pt x="15" y="26"/>
                      <a:pt x="21" y="26"/>
                    </a:cubicBezTo>
                    <a:lnTo>
                      <a:pt x="25" y="26"/>
                    </a:lnTo>
                    <a:lnTo>
                      <a:pt x="25" y="21"/>
                    </a:lnTo>
                    <a:lnTo>
                      <a:pt x="30" y="21"/>
                    </a:lnTo>
                    <a:lnTo>
                      <a:pt x="30" y="16"/>
                    </a:lnTo>
                    <a:lnTo>
                      <a:pt x="30" y="7"/>
                    </a:lnTo>
                    <a:lnTo>
                      <a:pt x="25" y="1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0" name="Google Shape;1810;p29"/>
              <p:cNvSpPr/>
              <p:nvPr/>
            </p:nvSpPr>
            <p:spPr>
              <a:xfrm>
                <a:off x="953950" y="1412550"/>
                <a:ext cx="90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6" h="31" extrusionOk="0">
                    <a:moveTo>
                      <a:pt x="19" y="1"/>
                    </a:moveTo>
                    <a:cubicBezTo>
                      <a:pt x="15" y="1"/>
                      <a:pt x="15" y="1"/>
                      <a:pt x="10" y="5"/>
                    </a:cubicBezTo>
                    <a:lnTo>
                      <a:pt x="5" y="10"/>
                    </a:lnTo>
                    <a:lnTo>
                      <a:pt x="0" y="15"/>
                    </a:lnTo>
                    <a:lnTo>
                      <a:pt x="0" y="20"/>
                    </a:lnTo>
                    <a:cubicBezTo>
                      <a:pt x="0" y="26"/>
                      <a:pt x="5" y="26"/>
                      <a:pt x="10" y="31"/>
                    </a:cubicBezTo>
                    <a:lnTo>
                      <a:pt x="19" y="31"/>
                    </a:lnTo>
                    <a:lnTo>
                      <a:pt x="24" y="26"/>
                    </a:lnTo>
                    <a:lnTo>
                      <a:pt x="30" y="20"/>
                    </a:lnTo>
                    <a:lnTo>
                      <a:pt x="35" y="20"/>
                    </a:lnTo>
                    <a:lnTo>
                      <a:pt x="35" y="15"/>
                    </a:lnTo>
                    <a:lnTo>
                      <a:pt x="35" y="10"/>
                    </a:lnTo>
                    <a:lnTo>
                      <a:pt x="35" y="5"/>
                    </a:lnTo>
                    <a:lnTo>
                      <a:pt x="30" y="1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1" name="Google Shape;1811;p29"/>
              <p:cNvSpPr/>
              <p:nvPr/>
            </p:nvSpPr>
            <p:spPr>
              <a:xfrm>
                <a:off x="960100" y="1406525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5" y="0"/>
                    </a:moveTo>
                    <a:lnTo>
                      <a:pt x="5" y="5"/>
                    </a:lnTo>
                    <a:lnTo>
                      <a:pt x="0" y="5"/>
                    </a:lnTo>
                    <a:lnTo>
                      <a:pt x="0" y="15"/>
                    </a:lnTo>
                    <a:cubicBezTo>
                      <a:pt x="0" y="20"/>
                      <a:pt x="5" y="20"/>
                      <a:pt x="5" y="20"/>
                    </a:cubicBezTo>
                    <a:lnTo>
                      <a:pt x="5" y="26"/>
                    </a:lnTo>
                    <a:lnTo>
                      <a:pt x="15" y="26"/>
                    </a:lnTo>
                    <a:cubicBezTo>
                      <a:pt x="26" y="26"/>
                      <a:pt x="30" y="15"/>
                      <a:pt x="30" y="10"/>
                    </a:cubicBezTo>
                    <a:lnTo>
                      <a:pt x="26" y="5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2" name="Google Shape;1812;p29"/>
              <p:cNvSpPr/>
              <p:nvPr/>
            </p:nvSpPr>
            <p:spPr>
              <a:xfrm>
                <a:off x="959075" y="1412050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6" y="0"/>
                    </a:moveTo>
                    <a:lnTo>
                      <a:pt x="6" y="5"/>
                    </a:lnTo>
                    <a:cubicBezTo>
                      <a:pt x="0" y="10"/>
                      <a:pt x="0" y="10"/>
                      <a:pt x="0" y="16"/>
                    </a:cubicBezTo>
                    <a:lnTo>
                      <a:pt x="0" y="21"/>
                    </a:lnTo>
                    <a:lnTo>
                      <a:pt x="6" y="21"/>
                    </a:lnTo>
                    <a:lnTo>
                      <a:pt x="6" y="25"/>
                    </a:lnTo>
                    <a:lnTo>
                      <a:pt x="16" y="25"/>
                    </a:lnTo>
                    <a:cubicBezTo>
                      <a:pt x="21" y="25"/>
                      <a:pt x="26" y="25"/>
                      <a:pt x="26" y="21"/>
                    </a:cubicBezTo>
                    <a:lnTo>
                      <a:pt x="30" y="16"/>
                    </a:lnTo>
                    <a:lnTo>
                      <a:pt x="30" y="10"/>
                    </a:lnTo>
                    <a:cubicBezTo>
                      <a:pt x="30" y="5"/>
                      <a:pt x="26" y="0"/>
                      <a:pt x="16" y="0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3" name="Google Shape;1813;p29"/>
              <p:cNvSpPr/>
              <p:nvPr/>
            </p:nvSpPr>
            <p:spPr>
              <a:xfrm>
                <a:off x="956325" y="1412675"/>
                <a:ext cx="1025" cy="1025"/>
              </a:xfrm>
              <a:custGeom>
                <a:avLst/>
                <a:gdLst/>
                <a:ahLst/>
                <a:cxnLst/>
                <a:rect l="l" t="t" r="r" b="b"/>
                <a:pathLst>
                  <a:path w="41" h="41" extrusionOk="0">
                    <a:moveTo>
                      <a:pt x="20" y="0"/>
                    </a:moveTo>
                    <a:cubicBezTo>
                      <a:pt x="15" y="5"/>
                      <a:pt x="10" y="5"/>
                      <a:pt x="5" y="10"/>
                    </a:cubicBezTo>
                    <a:lnTo>
                      <a:pt x="5" y="15"/>
                    </a:lnTo>
                    <a:cubicBezTo>
                      <a:pt x="0" y="21"/>
                      <a:pt x="0" y="21"/>
                      <a:pt x="0" y="26"/>
                    </a:cubicBezTo>
                    <a:lnTo>
                      <a:pt x="0" y="31"/>
                    </a:lnTo>
                    <a:lnTo>
                      <a:pt x="5" y="31"/>
                    </a:lnTo>
                    <a:lnTo>
                      <a:pt x="5" y="35"/>
                    </a:lnTo>
                    <a:cubicBezTo>
                      <a:pt x="5" y="35"/>
                      <a:pt x="10" y="40"/>
                      <a:pt x="15" y="40"/>
                    </a:cubicBezTo>
                    <a:lnTo>
                      <a:pt x="26" y="40"/>
                    </a:lnTo>
                    <a:cubicBezTo>
                      <a:pt x="35" y="40"/>
                      <a:pt x="40" y="35"/>
                      <a:pt x="40" y="26"/>
                    </a:cubicBezTo>
                    <a:lnTo>
                      <a:pt x="40" y="21"/>
                    </a:lnTo>
                    <a:lnTo>
                      <a:pt x="35" y="21"/>
                    </a:lnTo>
                    <a:lnTo>
                      <a:pt x="35" y="15"/>
                    </a:lnTo>
                    <a:lnTo>
                      <a:pt x="31" y="10"/>
                    </a:lnTo>
                    <a:lnTo>
                      <a:pt x="31" y="5"/>
                    </a:lnTo>
                    <a:lnTo>
                      <a:pt x="26" y="5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4" name="Google Shape;1814;p29"/>
              <p:cNvSpPr/>
              <p:nvPr/>
            </p:nvSpPr>
            <p:spPr>
              <a:xfrm>
                <a:off x="957950" y="1412550"/>
                <a:ext cx="650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30" extrusionOk="0">
                    <a:moveTo>
                      <a:pt x="15" y="1"/>
                    </a:moveTo>
                    <a:cubicBezTo>
                      <a:pt x="5" y="5"/>
                      <a:pt x="1" y="10"/>
                      <a:pt x="1" y="15"/>
                    </a:cubicBezTo>
                    <a:lnTo>
                      <a:pt x="1" y="20"/>
                    </a:lnTo>
                    <a:lnTo>
                      <a:pt x="1" y="26"/>
                    </a:lnTo>
                    <a:lnTo>
                      <a:pt x="5" y="26"/>
                    </a:lnTo>
                    <a:cubicBezTo>
                      <a:pt x="8" y="28"/>
                      <a:pt x="10" y="29"/>
                      <a:pt x="13" y="29"/>
                    </a:cubicBezTo>
                    <a:cubicBezTo>
                      <a:pt x="15" y="29"/>
                      <a:pt x="18" y="28"/>
                      <a:pt x="21" y="26"/>
                    </a:cubicBezTo>
                    <a:cubicBezTo>
                      <a:pt x="26" y="26"/>
                      <a:pt x="26" y="20"/>
                      <a:pt x="26" y="10"/>
                    </a:cubicBezTo>
                    <a:lnTo>
                      <a:pt x="26" y="5"/>
                    </a:lnTo>
                    <a:lnTo>
                      <a:pt x="21" y="5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5" name="Google Shape;1815;p29"/>
              <p:cNvSpPr/>
              <p:nvPr/>
            </p:nvSpPr>
            <p:spPr>
              <a:xfrm>
                <a:off x="959975" y="1411050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15" y="0"/>
                    </a:moveTo>
                    <a:lnTo>
                      <a:pt x="15" y="5"/>
                    </a:lnTo>
                    <a:lnTo>
                      <a:pt x="5" y="5"/>
                    </a:lnTo>
                    <a:lnTo>
                      <a:pt x="5" y="10"/>
                    </a:lnTo>
                    <a:lnTo>
                      <a:pt x="0" y="15"/>
                    </a:lnTo>
                    <a:lnTo>
                      <a:pt x="0" y="20"/>
                    </a:lnTo>
                    <a:cubicBezTo>
                      <a:pt x="5" y="26"/>
                      <a:pt x="10" y="30"/>
                      <a:pt x="15" y="30"/>
                    </a:cubicBezTo>
                    <a:lnTo>
                      <a:pt x="20" y="30"/>
                    </a:lnTo>
                    <a:lnTo>
                      <a:pt x="20" y="26"/>
                    </a:lnTo>
                    <a:lnTo>
                      <a:pt x="24" y="26"/>
                    </a:lnTo>
                    <a:lnTo>
                      <a:pt x="24" y="20"/>
                    </a:lnTo>
                    <a:cubicBezTo>
                      <a:pt x="31" y="15"/>
                      <a:pt x="31" y="15"/>
                      <a:pt x="31" y="10"/>
                    </a:cubicBezTo>
                    <a:lnTo>
                      <a:pt x="24" y="10"/>
                    </a:lnTo>
                    <a:lnTo>
                      <a:pt x="24" y="5"/>
                    </a:lnTo>
                    <a:lnTo>
                      <a:pt x="20" y="5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6" name="Google Shape;1816;p29"/>
              <p:cNvSpPr/>
              <p:nvPr/>
            </p:nvSpPr>
            <p:spPr>
              <a:xfrm>
                <a:off x="948275" y="1417825"/>
                <a:ext cx="6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31" extrusionOk="0">
                    <a:moveTo>
                      <a:pt x="5" y="1"/>
                    </a:moveTo>
                    <a:lnTo>
                      <a:pt x="0" y="5"/>
                    </a:lnTo>
                    <a:lnTo>
                      <a:pt x="0" y="15"/>
                    </a:lnTo>
                    <a:cubicBezTo>
                      <a:pt x="0" y="20"/>
                      <a:pt x="0" y="26"/>
                      <a:pt x="5" y="26"/>
                    </a:cubicBezTo>
                    <a:lnTo>
                      <a:pt x="10" y="26"/>
                    </a:lnTo>
                    <a:lnTo>
                      <a:pt x="10" y="31"/>
                    </a:lnTo>
                    <a:cubicBezTo>
                      <a:pt x="16" y="26"/>
                      <a:pt x="21" y="26"/>
                      <a:pt x="26" y="20"/>
                    </a:cubicBezTo>
                    <a:lnTo>
                      <a:pt x="26" y="10"/>
                    </a:lnTo>
                    <a:cubicBezTo>
                      <a:pt x="26" y="5"/>
                      <a:pt x="26" y="5"/>
                      <a:pt x="21" y="1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7" name="Google Shape;1817;p29"/>
              <p:cNvSpPr/>
              <p:nvPr/>
            </p:nvSpPr>
            <p:spPr>
              <a:xfrm>
                <a:off x="965250" y="1411825"/>
                <a:ext cx="775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30" extrusionOk="0">
                    <a:moveTo>
                      <a:pt x="17" y="1"/>
                    </a:moveTo>
                    <a:cubicBezTo>
                      <a:pt x="15" y="1"/>
                      <a:pt x="13" y="2"/>
                      <a:pt x="10" y="4"/>
                    </a:cubicBezTo>
                    <a:lnTo>
                      <a:pt x="5" y="4"/>
                    </a:lnTo>
                    <a:cubicBezTo>
                      <a:pt x="0" y="9"/>
                      <a:pt x="0" y="14"/>
                      <a:pt x="0" y="19"/>
                    </a:cubicBezTo>
                    <a:lnTo>
                      <a:pt x="0" y="25"/>
                    </a:lnTo>
                    <a:lnTo>
                      <a:pt x="5" y="25"/>
                    </a:lnTo>
                    <a:lnTo>
                      <a:pt x="5" y="30"/>
                    </a:lnTo>
                    <a:lnTo>
                      <a:pt x="20" y="30"/>
                    </a:lnTo>
                    <a:lnTo>
                      <a:pt x="25" y="25"/>
                    </a:lnTo>
                    <a:lnTo>
                      <a:pt x="31" y="19"/>
                    </a:lnTo>
                    <a:lnTo>
                      <a:pt x="31" y="14"/>
                    </a:lnTo>
                    <a:cubicBezTo>
                      <a:pt x="25" y="9"/>
                      <a:pt x="25" y="4"/>
                      <a:pt x="20" y="4"/>
                    </a:cubicBezTo>
                    <a:cubicBezTo>
                      <a:pt x="20" y="2"/>
                      <a:pt x="19" y="1"/>
                      <a:pt x="17" y="1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8" name="Google Shape;1818;p29"/>
              <p:cNvSpPr/>
              <p:nvPr/>
            </p:nvSpPr>
            <p:spPr>
              <a:xfrm>
                <a:off x="966875" y="1411050"/>
                <a:ext cx="6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31" extrusionOk="0">
                    <a:moveTo>
                      <a:pt x="1" y="0"/>
                    </a:moveTo>
                    <a:lnTo>
                      <a:pt x="1" y="5"/>
                    </a:lnTo>
                    <a:lnTo>
                      <a:pt x="1" y="10"/>
                    </a:lnTo>
                    <a:lnTo>
                      <a:pt x="1" y="15"/>
                    </a:lnTo>
                    <a:cubicBezTo>
                      <a:pt x="1" y="20"/>
                      <a:pt x="5" y="26"/>
                      <a:pt x="10" y="30"/>
                    </a:cubicBezTo>
                    <a:lnTo>
                      <a:pt x="15" y="30"/>
                    </a:lnTo>
                    <a:lnTo>
                      <a:pt x="20" y="26"/>
                    </a:lnTo>
                    <a:lnTo>
                      <a:pt x="26" y="26"/>
                    </a:lnTo>
                    <a:lnTo>
                      <a:pt x="26" y="15"/>
                    </a:lnTo>
                    <a:cubicBezTo>
                      <a:pt x="26" y="10"/>
                      <a:pt x="26" y="5"/>
                      <a:pt x="20" y="5"/>
                    </a:cubicBez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9" name="Google Shape;1819;p29"/>
              <p:cNvSpPr/>
              <p:nvPr/>
            </p:nvSpPr>
            <p:spPr>
              <a:xfrm>
                <a:off x="958700" y="1413450"/>
                <a:ext cx="775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30" extrusionOk="0">
                    <a:moveTo>
                      <a:pt x="18" y="1"/>
                    </a:moveTo>
                    <a:cubicBezTo>
                      <a:pt x="15" y="1"/>
                      <a:pt x="13" y="2"/>
                      <a:pt x="10" y="4"/>
                    </a:cubicBezTo>
                    <a:lnTo>
                      <a:pt x="6" y="4"/>
                    </a:lnTo>
                    <a:lnTo>
                      <a:pt x="6" y="9"/>
                    </a:lnTo>
                    <a:lnTo>
                      <a:pt x="1" y="14"/>
                    </a:lnTo>
                    <a:lnTo>
                      <a:pt x="1" y="20"/>
                    </a:lnTo>
                    <a:cubicBezTo>
                      <a:pt x="6" y="20"/>
                      <a:pt x="6" y="25"/>
                      <a:pt x="10" y="30"/>
                    </a:cubicBezTo>
                    <a:lnTo>
                      <a:pt x="26" y="30"/>
                    </a:lnTo>
                    <a:lnTo>
                      <a:pt x="26" y="25"/>
                    </a:lnTo>
                    <a:lnTo>
                      <a:pt x="31" y="25"/>
                    </a:lnTo>
                    <a:lnTo>
                      <a:pt x="31" y="20"/>
                    </a:lnTo>
                    <a:lnTo>
                      <a:pt x="31" y="14"/>
                    </a:lnTo>
                    <a:cubicBezTo>
                      <a:pt x="31" y="9"/>
                      <a:pt x="26" y="4"/>
                      <a:pt x="21" y="4"/>
                    </a:cubicBezTo>
                    <a:cubicBezTo>
                      <a:pt x="21" y="2"/>
                      <a:pt x="20" y="1"/>
                      <a:pt x="18" y="1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0" name="Google Shape;1820;p29"/>
              <p:cNvSpPr/>
              <p:nvPr/>
            </p:nvSpPr>
            <p:spPr>
              <a:xfrm>
                <a:off x="966600" y="1414300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12" y="0"/>
                    </a:moveTo>
                    <a:lnTo>
                      <a:pt x="7" y="5"/>
                    </a:lnTo>
                    <a:lnTo>
                      <a:pt x="7" y="10"/>
                    </a:lnTo>
                    <a:lnTo>
                      <a:pt x="1" y="10"/>
                    </a:lnTo>
                    <a:lnTo>
                      <a:pt x="1" y="16"/>
                    </a:lnTo>
                    <a:cubicBezTo>
                      <a:pt x="1" y="21"/>
                      <a:pt x="7" y="21"/>
                      <a:pt x="12" y="26"/>
                    </a:cubicBezTo>
                    <a:lnTo>
                      <a:pt x="16" y="26"/>
                    </a:lnTo>
                    <a:cubicBezTo>
                      <a:pt x="26" y="26"/>
                      <a:pt x="31" y="16"/>
                      <a:pt x="26" y="10"/>
                    </a:cubicBezTo>
                    <a:lnTo>
                      <a:pt x="26" y="5"/>
                    </a:lnTo>
                    <a:cubicBezTo>
                      <a:pt x="21" y="0"/>
                      <a:pt x="16" y="0"/>
                      <a:pt x="12" y="0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1" name="Google Shape;1821;p29"/>
              <p:cNvSpPr/>
              <p:nvPr/>
            </p:nvSpPr>
            <p:spPr>
              <a:xfrm>
                <a:off x="973025" y="1417325"/>
                <a:ext cx="775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8" extrusionOk="0">
                    <a:moveTo>
                      <a:pt x="21" y="0"/>
                    </a:moveTo>
                    <a:cubicBezTo>
                      <a:pt x="21" y="0"/>
                      <a:pt x="15" y="0"/>
                      <a:pt x="6" y="5"/>
                    </a:cubicBezTo>
                    <a:lnTo>
                      <a:pt x="6" y="10"/>
                    </a:lnTo>
                    <a:lnTo>
                      <a:pt x="1" y="10"/>
                    </a:lnTo>
                    <a:lnTo>
                      <a:pt x="1" y="16"/>
                    </a:lnTo>
                    <a:cubicBezTo>
                      <a:pt x="6" y="21"/>
                      <a:pt x="6" y="25"/>
                      <a:pt x="15" y="25"/>
                    </a:cubicBezTo>
                    <a:cubicBezTo>
                      <a:pt x="17" y="27"/>
                      <a:pt x="19" y="27"/>
                      <a:pt x="20" y="27"/>
                    </a:cubicBezTo>
                    <a:cubicBezTo>
                      <a:pt x="24" y="27"/>
                      <a:pt x="27" y="24"/>
                      <a:pt x="31" y="21"/>
                    </a:cubicBezTo>
                    <a:lnTo>
                      <a:pt x="31" y="16"/>
                    </a:lnTo>
                    <a:lnTo>
                      <a:pt x="31" y="10"/>
                    </a:lnTo>
                    <a:cubicBezTo>
                      <a:pt x="31" y="5"/>
                      <a:pt x="26" y="5"/>
                      <a:pt x="21" y="0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2" name="Google Shape;1822;p29"/>
              <p:cNvSpPr/>
              <p:nvPr/>
            </p:nvSpPr>
            <p:spPr>
              <a:xfrm>
                <a:off x="955800" y="1413775"/>
                <a:ext cx="800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32" h="30" extrusionOk="0">
                    <a:moveTo>
                      <a:pt x="11" y="1"/>
                    </a:moveTo>
                    <a:lnTo>
                      <a:pt x="6" y="7"/>
                    </a:lnTo>
                    <a:lnTo>
                      <a:pt x="1" y="12"/>
                    </a:lnTo>
                    <a:lnTo>
                      <a:pt x="1" y="17"/>
                    </a:lnTo>
                    <a:cubicBezTo>
                      <a:pt x="1" y="21"/>
                      <a:pt x="6" y="26"/>
                      <a:pt x="11" y="26"/>
                    </a:cubicBezTo>
                    <a:cubicBezTo>
                      <a:pt x="14" y="29"/>
                      <a:pt x="16" y="30"/>
                      <a:pt x="19" y="30"/>
                    </a:cubicBezTo>
                    <a:cubicBezTo>
                      <a:pt x="21" y="30"/>
                      <a:pt x="24" y="29"/>
                      <a:pt x="26" y="26"/>
                    </a:cubicBezTo>
                    <a:lnTo>
                      <a:pt x="26" y="21"/>
                    </a:lnTo>
                    <a:lnTo>
                      <a:pt x="31" y="17"/>
                    </a:lnTo>
                    <a:lnTo>
                      <a:pt x="26" y="12"/>
                    </a:lnTo>
                    <a:lnTo>
                      <a:pt x="26" y="7"/>
                    </a:lnTo>
                    <a:cubicBezTo>
                      <a:pt x="21" y="1"/>
                      <a:pt x="17" y="1"/>
                      <a:pt x="11" y="1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3" name="Google Shape;1823;p29"/>
              <p:cNvSpPr/>
              <p:nvPr/>
            </p:nvSpPr>
            <p:spPr>
              <a:xfrm>
                <a:off x="963225" y="1424975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5" y="1"/>
                    </a:moveTo>
                    <a:lnTo>
                      <a:pt x="5" y="5"/>
                    </a:lnTo>
                    <a:lnTo>
                      <a:pt x="1" y="5"/>
                    </a:lnTo>
                    <a:lnTo>
                      <a:pt x="1" y="11"/>
                    </a:lnTo>
                    <a:lnTo>
                      <a:pt x="1" y="16"/>
                    </a:lnTo>
                    <a:cubicBezTo>
                      <a:pt x="1" y="16"/>
                      <a:pt x="1" y="21"/>
                      <a:pt x="5" y="21"/>
                    </a:cubicBezTo>
                    <a:cubicBezTo>
                      <a:pt x="10" y="26"/>
                      <a:pt x="10" y="26"/>
                      <a:pt x="15" y="26"/>
                    </a:cubicBezTo>
                    <a:cubicBezTo>
                      <a:pt x="21" y="21"/>
                      <a:pt x="26" y="16"/>
                      <a:pt x="26" y="5"/>
                    </a:cubicBezTo>
                    <a:lnTo>
                      <a:pt x="21" y="5"/>
                    </a:lnTo>
                    <a:cubicBezTo>
                      <a:pt x="21" y="1"/>
                      <a:pt x="21" y="1"/>
                      <a:pt x="15" y="1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4" name="Google Shape;1824;p29"/>
              <p:cNvSpPr/>
              <p:nvPr/>
            </p:nvSpPr>
            <p:spPr>
              <a:xfrm>
                <a:off x="966250" y="1418075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5" y="0"/>
                    </a:moveTo>
                    <a:lnTo>
                      <a:pt x="5" y="5"/>
                    </a:lnTo>
                    <a:lnTo>
                      <a:pt x="0" y="10"/>
                    </a:lnTo>
                    <a:lnTo>
                      <a:pt x="0" y="16"/>
                    </a:lnTo>
                    <a:lnTo>
                      <a:pt x="0" y="21"/>
                    </a:lnTo>
                    <a:lnTo>
                      <a:pt x="5" y="26"/>
                    </a:lnTo>
                    <a:lnTo>
                      <a:pt x="26" y="26"/>
                    </a:lnTo>
                    <a:lnTo>
                      <a:pt x="26" y="21"/>
                    </a:lnTo>
                    <a:lnTo>
                      <a:pt x="30" y="16"/>
                    </a:lnTo>
                    <a:lnTo>
                      <a:pt x="30" y="10"/>
                    </a:lnTo>
                    <a:cubicBezTo>
                      <a:pt x="26" y="5"/>
                      <a:pt x="21" y="0"/>
                      <a:pt x="15" y="0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5" name="Google Shape;1825;p29"/>
              <p:cNvSpPr/>
              <p:nvPr/>
            </p:nvSpPr>
            <p:spPr>
              <a:xfrm>
                <a:off x="962475" y="1411925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10" y="0"/>
                    </a:moveTo>
                    <a:lnTo>
                      <a:pt x="10" y="5"/>
                    </a:lnTo>
                    <a:lnTo>
                      <a:pt x="5" y="5"/>
                    </a:lnTo>
                    <a:lnTo>
                      <a:pt x="5" y="10"/>
                    </a:lnTo>
                    <a:lnTo>
                      <a:pt x="0" y="15"/>
                    </a:lnTo>
                    <a:lnTo>
                      <a:pt x="5" y="15"/>
                    </a:lnTo>
                    <a:lnTo>
                      <a:pt x="5" y="21"/>
                    </a:lnTo>
                    <a:lnTo>
                      <a:pt x="5" y="26"/>
                    </a:lnTo>
                    <a:lnTo>
                      <a:pt x="10" y="26"/>
                    </a:lnTo>
                    <a:lnTo>
                      <a:pt x="15" y="30"/>
                    </a:lnTo>
                    <a:lnTo>
                      <a:pt x="21" y="26"/>
                    </a:lnTo>
                    <a:lnTo>
                      <a:pt x="26" y="26"/>
                    </a:lnTo>
                    <a:lnTo>
                      <a:pt x="26" y="21"/>
                    </a:lnTo>
                    <a:lnTo>
                      <a:pt x="31" y="21"/>
                    </a:lnTo>
                    <a:lnTo>
                      <a:pt x="31" y="15"/>
                    </a:lnTo>
                    <a:cubicBezTo>
                      <a:pt x="31" y="10"/>
                      <a:pt x="26" y="5"/>
                      <a:pt x="21" y="5"/>
                    </a:cubicBezTo>
                    <a:cubicBezTo>
                      <a:pt x="21" y="0"/>
                      <a:pt x="15" y="0"/>
                      <a:pt x="10" y="0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6" name="Google Shape;1826;p29"/>
              <p:cNvSpPr/>
              <p:nvPr/>
            </p:nvSpPr>
            <p:spPr>
              <a:xfrm>
                <a:off x="969250" y="1413550"/>
                <a:ext cx="6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7" h="31" extrusionOk="0">
                    <a:moveTo>
                      <a:pt x="11" y="0"/>
                    </a:moveTo>
                    <a:lnTo>
                      <a:pt x="11" y="5"/>
                    </a:lnTo>
                    <a:lnTo>
                      <a:pt x="6" y="5"/>
                    </a:lnTo>
                    <a:cubicBezTo>
                      <a:pt x="1" y="10"/>
                      <a:pt x="1" y="16"/>
                      <a:pt x="1" y="21"/>
                    </a:cubicBezTo>
                    <a:lnTo>
                      <a:pt x="1" y="26"/>
                    </a:lnTo>
                    <a:lnTo>
                      <a:pt x="6" y="26"/>
                    </a:lnTo>
                    <a:lnTo>
                      <a:pt x="6" y="30"/>
                    </a:lnTo>
                    <a:lnTo>
                      <a:pt x="15" y="30"/>
                    </a:lnTo>
                    <a:cubicBezTo>
                      <a:pt x="21" y="26"/>
                      <a:pt x="26" y="21"/>
                      <a:pt x="26" y="16"/>
                    </a:cubicBezTo>
                    <a:lnTo>
                      <a:pt x="26" y="10"/>
                    </a:lnTo>
                    <a:cubicBezTo>
                      <a:pt x="21" y="5"/>
                      <a:pt x="15" y="0"/>
                      <a:pt x="11" y="0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7" name="Google Shape;1827;p29"/>
              <p:cNvSpPr/>
              <p:nvPr/>
            </p:nvSpPr>
            <p:spPr>
              <a:xfrm>
                <a:off x="953550" y="1401600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10" y="1"/>
                    </a:moveTo>
                    <a:cubicBezTo>
                      <a:pt x="5" y="1"/>
                      <a:pt x="0" y="1"/>
                      <a:pt x="0" y="12"/>
                    </a:cubicBezTo>
                    <a:lnTo>
                      <a:pt x="0" y="16"/>
                    </a:lnTo>
                    <a:lnTo>
                      <a:pt x="0" y="21"/>
                    </a:lnTo>
                    <a:lnTo>
                      <a:pt x="5" y="21"/>
                    </a:lnTo>
                    <a:lnTo>
                      <a:pt x="5" y="26"/>
                    </a:lnTo>
                    <a:lnTo>
                      <a:pt x="21" y="26"/>
                    </a:lnTo>
                    <a:lnTo>
                      <a:pt x="21" y="21"/>
                    </a:lnTo>
                    <a:lnTo>
                      <a:pt x="26" y="21"/>
                    </a:lnTo>
                    <a:lnTo>
                      <a:pt x="26" y="16"/>
                    </a:lnTo>
                    <a:lnTo>
                      <a:pt x="26" y="12"/>
                    </a:lnTo>
                    <a:lnTo>
                      <a:pt x="26" y="5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8" name="Google Shape;1828;p29"/>
              <p:cNvSpPr/>
              <p:nvPr/>
            </p:nvSpPr>
            <p:spPr>
              <a:xfrm>
                <a:off x="951175" y="1418825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10" y="0"/>
                    </a:moveTo>
                    <a:cubicBezTo>
                      <a:pt x="10" y="0"/>
                      <a:pt x="5" y="0"/>
                      <a:pt x="0" y="5"/>
                    </a:cubicBezTo>
                    <a:lnTo>
                      <a:pt x="0" y="16"/>
                    </a:lnTo>
                    <a:lnTo>
                      <a:pt x="0" y="21"/>
                    </a:lnTo>
                    <a:lnTo>
                      <a:pt x="5" y="21"/>
                    </a:lnTo>
                    <a:lnTo>
                      <a:pt x="5" y="26"/>
                    </a:lnTo>
                    <a:lnTo>
                      <a:pt x="15" y="26"/>
                    </a:lnTo>
                    <a:cubicBezTo>
                      <a:pt x="21" y="26"/>
                      <a:pt x="25" y="21"/>
                      <a:pt x="25" y="16"/>
                    </a:cubicBezTo>
                    <a:lnTo>
                      <a:pt x="25" y="10"/>
                    </a:lnTo>
                    <a:lnTo>
                      <a:pt x="25" y="5"/>
                    </a:lnTo>
                    <a:lnTo>
                      <a:pt x="21" y="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9" name="Google Shape;1829;p29"/>
              <p:cNvSpPr/>
              <p:nvPr/>
            </p:nvSpPr>
            <p:spPr>
              <a:xfrm>
                <a:off x="951525" y="1414175"/>
                <a:ext cx="925" cy="900"/>
              </a:xfrm>
              <a:custGeom>
                <a:avLst/>
                <a:gdLst/>
                <a:ahLst/>
                <a:cxnLst/>
                <a:rect l="l" t="t" r="r" b="b"/>
                <a:pathLst>
                  <a:path w="37" h="36" extrusionOk="0">
                    <a:moveTo>
                      <a:pt x="26" y="1"/>
                    </a:moveTo>
                    <a:cubicBezTo>
                      <a:pt x="21" y="1"/>
                      <a:pt x="16" y="1"/>
                      <a:pt x="11" y="5"/>
                    </a:cubicBezTo>
                    <a:cubicBezTo>
                      <a:pt x="11" y="10"/>
                      <a:pt x="11" y="10"/>
                      <a:pt x="7" y="15"/>
                    </a:cubicBezTo>
                    <a:cubicBezTo>
                      <a:pt x="1" y="15"/>
                      <a:pt x="1" y="21"/>
                      <a:pt x="1" y="26"/>
                    </a:cubicBezTo>
                    <a:lnTo>
                      <a:pt x="1" y="31"/>
                    </a:lnTo>
                    <a:lnTo>
                      <a:pt x="7" y="36"/>
                    </a:lnTo>
                    <a:lnTo>
                      <a:pt x="21" y="36"/>
                    </a:lnTo>
                    <a:lnTo>
                      <a:pt x="26" y="31"/>
                    </a:lnTo>
                    <a:lnTo>
                      <a:pt x="26" y="26"/>
                    </a:lnTo>
                    <a:cubicBezTo>
                      <a:pt x="31" y="26"/>
                      <a:pt x="37" y="21"/>
                      <a:pt x="37" y="10"/>
                    </a:cubicBezTo>
                    <a:lnTo>
                      <a:pt x="37" y="5"/>
                    </a:lnTo>
                    <a:lnTo>
                      <a:pt x="31" y="5"/>
                    </a:lnTo>
                    <a:lnTo>
                      <a:pt x="26" y="1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0" name="Google Shape;1830;p29"/>
              <p:cNvSpPr/>
              <p:nvPr/>
            </p:nvSpPr>
            <p:spPr>
              <a:xfrm>
                <a:off x="959075" y="1402225"/>
                <a:ext cx="65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7" extrusionOk="0">
                    <a:moveTo>
                      <a:pt x="6" y="1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0" y="21"/>
                    </a:lnTo>
                    <a:lnTo>
                      <a:pt x="6" y="26"/>
                    </a:lnTo>
                    <a:lnTo>
                      <a:pt x="11" y="26"/>
                    </a:lnTo>
                    <a:cubicBezTo>
                      <a:pt x="16" y="26"/>
                      <a:pt x="21" y="26"/>
                      <a:pt x="21" y="21"/>
                    </a:cubicBezTo>
                    <a:cubicBezTo>
                      <a:pt x="26" y="21"/>
                      <a:pt x="26" y="17"/>
                      <a:pt x="26" y="11"/>
                    </a:cubicBezTo>
                    <a:lnTo>
                      <a:pt x="26" y="6"/>
                    </a:lnTo>
                    <a:lnTo>
                      <a:pt x="21" y="6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1" name="Google Shape;1831;p29"/>
              <p:cNvSpPr/>
              <p:nvPr/>
            </p:nvSpPr>
            <p:spPr>
              <a:xfrm>
                <a:off x="972275" y="1406125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10" y="1"/>
                    </a:moveTo>
                    <a:cubicBezTo>
                      <a:pt x="5" y="5"/>
                      <a:pt x="1" y="11"/>
                      <a:pt x="1" y="16"/>
                    </a:cubicBezTo>
                    <a:lnTo>
                      <a:pt x="1" y="21"/>
                    </a:lnTo>
                    <a:lnTo>
                      <a:pt x="5" y="26"/>
                    </a:lnTo>
                    <a:lnTo>
                      <a:pt x="10" y="26"/>
                    </a:lnTo>
                    <a:cubicBezTo>
                      <a:pt x="10" y="31"/>
                      <a:pt x="15" y="31"/>
                      <a:pt x="15" y="31"/>
                    </a:cubicBezTo>
                    <a:lnTo>
                      <a:pt x="21" y="31"/>
                    </a:lnTo>
                    <a:lnTo>
                      <a:pt x="21" y="26"/>
                    </a:lnTo>
                    <a:lnTo>
                      <a:pt x="26" y="26"/>
                    </a:lnTo>
                    <a:lnTo>
                      <a:pt x="31" y="21"/>
                    </a:lnTo>
                    <a:lnTo>
                      <a:pt x="31" y="16"/>
                    </a:lnTo>
                    <a:cubicBezTo>
                      <a:pt x="26" y="5"/>
                      <a:pt x="21" y="1"/>
                      <a:pt x="10" y="1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2" name="Google Shape;1832;p29"/>
              <p:cNvSpPr/>
              <p:nvPr/>
            </p:nvSpPr>
            <p:spPr>
              <a:xfrm>
                <a:off x="968500" y="1411175"/>
                <a:ext cx="675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27" h="28" extrusionOk="0">
                    <a:moveTo>
                      <a:pt x="10" y="0"/>
                    </a:moveTo>
                    <a:lnTo>
                      <a:pt x="10" y="5"/>
                    </a:lnTo>
                    <a:lnTo>
                      <a:pt x="6" y="5"/>
                    </a:lnTo>
                    <a:cubicBezTo>
                      <a:pt x="6" y="5"/>
                      <a:pt x="1" y="10"/>
                      <a:pt x="1" y="15"/>
                    </a:cubicBezTo>
                    <a:lnTo>
                      <a:pt x="6" y="21"/>
                    </a:lnTo>
                    <a:lnTo>
                      <a:pt x="6" y="25"/>
                    </a:lnTo>
                    <a:lnTo>
                      <a:pt x="10" y="25"/>
                    </a:lnTo>
                    <a:cubicBezTo>
                      <a:pt x="12" y="27"/>
                      <a:pt x="13" y="28"/>
                      <a:pt x="14" y="28"/>
                    </a:cubicBezTo>
                    <a:cubicBezTo>
                      <a:pt x="16" y="28"/>
                      <a:pt x="17" y="25"/>
                      <a:pt x="21" y="25"/>
                    </a:cubicBezTo>
                    <a:lnTo>
                      <a:pt x="26" y="25"/>
                    </a:lnTo>
                    <a:lnTo>
                      <a:pt x="26" y="21"/>
                    </a:lnTo>
                    <a:lnTo>
                      <a:pt x="26" y="15"/>
                    </a:lnTo>
                    <a:lnTo>
                      <a:pt x="26" y="10"/>
                    </a:lnTo>
                    <a:cubicBezTo>
                      <a:pt x="26" y="5"/>
                      <a:pt x="21" y="0"/>
                      <a:pt x="15" y="0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3" name="Google Shape;1833;p29"/>
              <p:cNvSpPr/>
              <p:nvPr/>
            </p:nvSpPr>
            <p:spPr>
              <a:xfrm>
                <a:off x="969900" y="1417200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5" y="0"/>
                    </a:moveTo>
                    <a:lnTo>
                      <a:pt x="5" y="5"/>
                    </a:lnTo>
                    <a:lnTo>
                      <a:pt x="0" y="10"/>
                    </a:lnTo>
                    <a:lnTo>
                      <a:pt x="5" y="15"/>
                    </a:lnTo>
                    <a:lnTo>
                      <a:pt x="5" y="21"/>
                    </a:lnTo>
                    <a:lnTo>
                      <a:pt x="10" y="21"/>
                    </a:lnTo>
                    <a:lnTo>
                      <a:pt x="10" y="26"/>
                    </a:lnTo>
                    <a:lnTo>
                      <a:pt x="15" y="26"/>
                    </a:lnTo>
                    <a:cubicBezTo>
                      <a:pt x="26" y="21"/>
                      <a:pt x="30" y="15"/>
                      <a:pt x="30" y="10"/>
                    </a:cubicBezTo>
                    <a:lnTo>
                      <a:pt x="26" y="5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4" name="Google Shape;1834;p29"/>
              <p:cNvSpPr/>
              <p:nvPr/>
            </p:nvSpPr>
            <p:spPr>
              <a:xfrm>
                <a:off x="958325" y="1408025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16" y="1"/>
                    </a:moveTo>
                    <a:cubicBezTo>
                      <a:pt x="11" y="5"/>
                      <a:pt x="6" y="5"/>
                      <a:pt x="6" y="10"/>
                    </a:cubicBezTo>
                    <a:cubicBezTo>
                      <a:pt x="0" y="10"/>
                      <a:pt x="0" y="15"/>
                      <a:pt x="0" y="20"/>
                    </a:cubicBezTo>
                    <a:lnTo>
                      <a:pt x="6" y="20"/>
                    </a:lnTo>
                    <a:lnTo>
                      <a:pt x="6" y="26"/>
                    </a:lnTo>
                    <a:lnTo>
                      <a:pt x="11" y="26"/>
                    </a:lnTo>
                    <a:lnTo>
                      <a:pt x="11" y="31"/>
                    </a:lnTo>
                    <a:cubicBezTo>
                      <a:pt x="16" y="31"/>
                      <a:pt x="21" y="31"/>
                      <a:pt x="25" y="26"/>
                    </a:cubicBezTo>
                    <a:cubicBezTo>
                      <a:pt x="25" y="20"/>
                      <a:pt x="30" y="15"/>
                      <a:pt x="30" y="15"/>
                    </a:cubicBezTo>
                    <a:cubicBezTo>
                      <a:pt x="25" y="10"/>
                      <a:pt x="25" y="5"/>
                      <a:pt x="21" y="5"/>
                    </a:cubicBezTo>
                    <a:lnTo>
                      <a:pt x="16" y="1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5" name="Google Shape;1835;p29"/>
              <p:cNvSpPr/>
              <p:nvPr/>
            </p:nvSpPr>
            <p:spPr>
              <a:xfrm>
                <a:off x="950175" y="1409425"/>
                <a:ext cx="775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5" extrusionOk="0">
                    <a:moveTo>
                      <a:pt x="5" y="0"/>
                    </a:moveTo>
                    <a:lnTo>
                      <a:pt x="5" y="5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5" y="19"/>
                    </a:lnTo>
                    <a:lnTo>
                      <a:pt x="5" y="24"/>
                    </a:lnTo>
                    <a:lnTo>
                      <a:pt x="20" y="24"/>
                    </a:lnTo>
                    <a:lnTo>
                      <a:pt x="24" y="19"/>
                    </a:lnTo>
                    <a:lnTo>
                      <a:pt x="30" y="19"/>
                    </a:lnTo>
                    <a:lnTo>
                      <a:pt x="30" y="15"/>
                    </a:lnTo>
                    <a:lnTo>
                      <a:pt x="30" y="10"/>
                    </a:lnTo>
                    <a:lnTo>
                      <a:pt x="24" y="5"/>
                    </a:lnTo>
                    <a:cubicBezTo>
                      <a:pt x="20" y="0"/>
                      <a:pt x="15" y="0"/>
                      <a:pt x="10" y="0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6" name="Google Shape;1836;p29"/>
              <p:cNvSpPr/>
              <p:nvPr/>
            </p:nvSpPr>
            <p:spPr>
              <a:xfrm>
                <a:off x="966600" y="1405875"/>
                <a:ext cx="925" cy="1025"/>
              </a:xfrm>
              <a:custGeom>
                <a:avLst/>
                <a:gdLst/>
                <a:ahLst/>
                <a:cxnLst/>
                <a:rect l="l" t="t" r="r" b="b"/>
                <a:pathLst>
                  <a:path w="37" h="41" extrusionOk="0">
                    <a:moveTo>
                      <a:pt x="7" y="1"/>
                    </a:moveTo>
                    <a:lnTo>
                      <a:pt x="7" y="6"/>
                    </a:lnTo>
                    <a:cubicBezTo>
                      <a:pt x="1" y="6"/>
                      <a:pt x="1" y="11"/>
                      <a:pt x="1" y="11"/>
                    </a:cubicBezTo>
                    <a:lnTo>
                      <a:pt x="1" y="15"/>
                    </a:lnTo>
                    <a:lnTo>
                      <a:pt x="7" y="15"/>
                    </a:lnTo>
                    <a:lnTo>
                      <a:pt x="7" y="21"/>
                    </a:lnTo>
                    <a:lnTo>
                      <a:pt x="7" y="26"/>
                    </a:lnTo>
                    <a:lnTo>
                      <a:pt x="12" y="31"/>
                    </a:lnTo>
                    <a:lnTo>
                      <a:pt x="12" y="36"/>
                    </a:lnTo>
                    <a:lnTo>
                      <a:pt x="16" y="41"/>
                    </a:lnTo>
                    <a:cubicBezTo>
                      <a:pt x="21" y="41"/>
                      <a:pt x="26" y="41"/>
                      <a:pt x="31" y="36"/>
                    </a:cubicBezTo>
                    <a:cubicBezTo>
                      <a:pt x="31" y="31"/>
                      <a:pt x="37" y="31"/>
                      <a:pt x="31" y="26"/>
                    </a:cubicBezTo>
                    <a:cubicBezTo>
                      <a:pt x="31" y="21"/>
                      <a:pt x="31" y="15"/>
                      <a:pt x="26" y="15"/>
                    </a:cubicBezTo>
                    <a:lnTo>
                      <a:pt x="26" y="11"/>
                    </a:lnTo>
                    <a:cubicBezTo>
                      <a:pt x="26" y="6"/>
                      <a:pt x="21" y="1"/>
                      <a:pt x="16" y="1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7" name="Google Shape;1837;p29"/>
              <p:cNvSpPr/>
              <p:nvPr/>
            </p:nvSpPr>
            <p:spPr>
              <a:xfrm>
                <a:off x="965850" y="1407000"/>
                <a:ext cx="650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30" extrusionOk="0">
                    <a:moveTo>
                      <a:pt x="16" y="1"/>
                    </a:moveTo>
                    <a:cubicBezTo>
                      <a:pt x="7" y="1"/>
                      <a:pt x="7" y="7"/>
                      <a:pt x="1" y="7"/>
                    </a:cubicBezTo>
                    <a:lnTo>
                      <a:pt x="1" y="16"/>
                    </a:lnTo>
                    <a:lnTo>
                      <a:pt x="1" y="21"/>
                    </a:lnTo>
                    <a:lnTo>
                      <a:pt x="1" y="26"/>
                    </a:lnTo>
                    <a:lnTo>
                      <a:pt x="7" y="26"/>
                    </a:lnTo>
                    <a:cubicBezTo>
                      <a:pt x="9" y="28"/>
                      <a:pt x="11" y="30"/>
                      <a:pt x="14" y="30"/>
                    </a:cubicBezTo>
                    <a:cubicBezTo>
                      <a:pt x="16" y="30"/>
                      <a:pt x="19" y="28"/>
                      <a:pt x="21" y="26"/>
                    </a:cubicBezTo>
                    <a:lnTo>
                      <a:pt x="26" y="26"/>
                    </a:lnTo>
                    <a:lnTo>
                      <a:pt x="26" y="21"/>
                    </a:lnTo>
                    <a:lnTo>
                      <a:pt x="26" y="16"/>
                    </a:lnTo>
                    <a:lnTo>
                      <a:pt x="26" y="11"/>
                    </a:lnTo>
                    <a:lnTo>
                      <a:pt x="26" y="7"/>
                    </a:lnTo>
                    <a:lnTo>
                      <a:pt x="21" y="7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8" name="Google Shape;1838;p29"/>
              <p:cNvSpPr/>
              <p:nvPr/>
            </p:nvSpPr>
            <p:spPr>
              <a:xfrm>
                <a:off x="962225" y="1415300"/>
                <a:ext cx="62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26" extrusionOk="0">
                    <a:moveTo>
                      <a:pt x="10" y="0"/>
                    </a:moveTo>
                    <a:cubicBezTo>
                      <a:pt x="6" y="0"/>
                      <a:pt x="1" y="0"/>
                      <a:pt x="1" y="6"/>
                    </a:cubicBezTo>
                    <a:lnTo>
                      <a:pt x="1" y="16"/>
                    </a:lnTo>
                    <a:lnTo>
                      <a:pt x="1" y="21"/>
                    </a:lnTo>
                    <a:lnTo>
                      <a:pt x="6" y="21"/>
                    </a:lnTo>
                    <a:lnTo>
                      <a:pt x="10" y="26"/>
                    </a:lnTo>
                    <a:lnTo>
                      <a:pt x="15" y="26"/>
                    </a:lnTo>
                    <a:lnTo>
                      <a:pt x="15" y="21"/>
                    </a:lnTo>
                    <a:lnTo>
                      <a:pt x="20" y="21"/>
                    </a:lnTo>
                    <a:lnTo>
                      <a:pt x="25" y="16"/>
                    </a:lnTo>
                    <a:lnTo>
                      <a:pt x="25" y="11"/>
                    </a:lnTo>
                    <a:cubicBezTo>
                      <a:pt x="25" y="0"/>
                      <a:pt x="15" y="0"/>
                      <a:pt x="10" y="0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9" name="Google Shape;1839;p29"/>
              <p:cNvSpPr/>
              <p:nvPr/>
            </p:nvSpPr>
            <p:spPr>
              <a:xfrm>
                <a:off x="953025" y="1417075"/>
                <a:ext cx="6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7" h="26" extrusionOk="0">
                    <a:moveTo>
                      <a:pt x="12" y="0"/>
                    </a:moveTo>
                    <a:cubicBezTo>
                      <a:pt x="1" y="5"/>
                      <a:pt x="1" y="15"/>
                      <a:pt x="1" y="15"/>
                    </a:cubicBezTo>
                    <a:cubicBezTo>
                      <a:pt x="1" y="20"/>
                      <a:pt x="1" y="26"/>
                      <a:pt x="12" y="26"/>
                    </a:cubicBezTo>
                    <a:lnTo>
                      <a:pt x="21" y="26"/>
                    </a:lnTo>
                    <a:lnTo>
                      <a:pt x="21" y="20"/>
                    </a:lnTo>
                    <a:lnTo>
                      <a:pt x="26" y="15"/>
                    </a:lnTo>
                    <a:lnTo>
                      <a:pt x="26" y="10"/>
                    </a:lnTo>
                    <a:lnTo>
                      <a:pt x="21" y="5"/>
                    </a:lnTo>
                    <a:lnTo>
                      <a:pt x="17" y="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0" name="Google Shape;1840;p29"/>
              <p:cNvSpPr/>
              <p:nvPr/>
            </p:nvSpPr>
            <p:spPr>
              <a:xfrm>
                <a:off x="963975" y="1410775"/>
                <a:ext cx="775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30" extrusionOk="0">
                    <a:moveTo>
                      <a:pt x="21" y="0"/>
                    </a:moveTo>
                    <a:cubicBezTo>
                      <a:pt x="15" y="0"/>
                      <a:pt x="10" y="0"/>
                      <a:pt x="6" y="6"/>
                    </a:cubicBezTo>
                    <a:cubicBezTo>
                      <a:pt x="6" y="6"/>
                      <a:pt x="1" y="11"/>
                      <a:pt x="6" y="16"/>
                    </a:cubicBezTo>
                    <a:lnTo>
                      <a:pt x="6" y="21"/>
                    </a:lnTo>
                    <a:lnTo>
                      <a:pt x="6" y="26"/>
                    </a:lnTo>
                    <a:lnTo>
                      <a:pt x="10" y="26"/>
                    </a:lnTo>
                    <a:cubicBezTo>
                      <a:pt x="13" y="28"/>
                      <a:pt x="16" y="29"/>
                      <a:pt x="18" y="29"/>
                    </a:cubicBezTo>
                    <a:cubicBezTo>
                      <a:pt x="21" y="29"/>
                      <a:pt x="24" y="28"/>
                      <a:pt x="26" y="26"/>
                    </a:cubicBezTo>
                    <a:cubicBezTo>
                      <a:pt x="31" y="26"/>
                      <a:pt x="31" y="16"/>
                      <a:pt x="31" y="11"/>
                    </a:cubicBezTo>
                    <a:lnTo>
                      <a:pt x="31" y="6"/>
                    </a:lnTo>
                    <a:lnTo>
                      <a:pt x="26" y="6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1" name="Google Shape;1841;p29"/>
              <p:cNvSpPr/>
              <p:nvPr/>
            </p:nvSpPr>
            <p:spPr>
              <a:xfrm>
                <a:off x="967250" y="1409275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11" y="0"/>
                    </a:moveTo>
                    <a:lnTo>
                      <a:pt x="5" y="6"/>
                    </a:lnTo>
                    <a:lnTo>
                      <a:pt x="5" y="11"/>
                    </a:lnTo>
                    <a:lnTo>
                      <a:pt x="0" y="11"/>
                    </a:lnTo>
                    <a:cubicBezTo>
                      <a:pt x="0" y="16"/>
                      <a:pt x="0" y="16"/>
                      <a:pt x="5" y="16"/>
                    </a:cubicBezTo>
                    <a:cubicBezTo>
                      <a:pt x="5" y="21"/>
                      <a:pt x="11" y="25"/>
                      <a:pt x="21" y="25"/>
                    </a:cubicBezTo>
                    <a:lnTo>
                      <a:pt x="25" y="25"/>
                    </a:lnTo>
                    <a:lnTo>
                      <a:pt x="30" y="21"/>
                    </a:lnTo>
                    <a:lnTo>
                      <a:pt x="30" y="16"/>
                    </a:lnTo>
                    <a:lnTo>
                      <a:pt x="30" y="11"/>
                    </a:lnTo>
                    <a:lnTo>
                      <a:pt x="30" y="6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2" name="Google Shape;1842;p29"/>
              <p:cNvSpPr/>
              <p:nvPr/>
            </p:nvSpPr>
            <p:spPr>
              <a:xfrm>
                <a:off x="953300" y="1412150"/>
                <a:ext cx="775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9" extrusionOk="0">
                    <a:moveTo>
                      <a:pt x="10" y="1"/>
                    </a:moveTo>
                    <a:lnTo>
                      <a:pt x="6" y="6"/>
                    </a:lnTo>
                    <a:lnTo>
                      <a:pt x="6" y="12"/>
                    </a:lnTo>
                    <a:lnTo>
                      <a:pt x="1" y="12"/>
                    </a:lnTo>
                    <a:lnTo>
                      <a:pt x="1" y="17"/>
                    </a:lnTo>
                    <a:cubicBezTo>
                      <a:pt x="1" y="17"/>
                      <a:pt x="1" y="21"/>
                      <a:pt x="6" y="21"/>
                    </a:cubicBezTo>
                    <a:lnTo>
                      <a:pt x="6" y="26"/>
                    </a:lnTo>
                    <a:lnTo>
                      <a:pt x="10" y="26"/>
                    </a:lnTo>
                    <a:cubicBezTo>
                      <a:pt x="14" y="26"/>
                      <a:pt x="15" y="28"/>
                      <a:pt x="17" y="28"/>
                    </a:cubicBezTo>
                    <a:cubicBezTo>
                      <a:pt x="17" y="28"/>
                      <a:pt x="18" y="28"/>
                      <a:pt x="20" y="26"/>
                    </a:cubicBezTo>
                    <a:lnTo>
                      <a:pt x="26" y="26"/>
                    </a:lnTo>
                    <a:lnTo>
                      <a:pt x="26" y="21"/>
                    </a:lnTo>
                    <a:lnTo>
                      <a:pt x="31" y="21"/>
                    </a:lnTo>
                    <a:lnTo>
                      <a:pt x="31" y="17"/>
                    </a:lnTo>
                    <a:lnTo>
                      <a:pt x="31" y="12"/>
                    </a:lnTo>
                    <a:cubicBezTo>
                      <a:pt x="31" y="12"/>
                      <a:pt x="26" y="1"/>
                      <a:pt x="15" y="1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3" name="Google Shape;1843;p29"/>
              <p:cNvSpPr/>
              <p:nvPr/>
            </p:nvSpPr>
            <p:spPr>
              <a:xfrm>
                <a:off x="963100" y="1410175"/>
                <a:ext cx="675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27" h="25" extrusionOk="0">
                    <a:moveTo>
                      <a:pt x="1" y="0"/>
                    </a:moveTo>
                    <a:lnTo>
                      <a:pt x="1" y="5"/>
                    </a:lnTo>
                    <a:lnTo>
                      <a:pt x="1" y="10"/>
                    </a:lnTo>
                    <a:lnTo>
                      <a:pt x="1" y="15"/>
                    </a:lnTo>
                    <a:cubicBezTo>
                      <a:pt x="1" y="20"/>
                      <a:pt x="6" y="24"/>
                      <a:pt x="10" y="24"/>
                    </a:cubicBezTo>
                    <a:lnTo>
                      <a:pt x="15" y="24"/>
                    </a:lnTo>
                    <a:lnTo>
                      <a:pt x="15" y="20"/>
                    </a:lnTo>
                    <a:lnTo>
                      <a:pt x="20" y="20"/>
                    </a:lnTo>
                    <a:lnTo>
                      <a:pt x="20" y="15"/>
                    </a:lnTo>
                    <a:cubicBezTo>
                      <a:pt x="20" y="15"/>
                      <a:pt x="26" y="15"/>
                      <a:pt x="26" y="10"/>
                    </a:cubicBezTo>
                    <a:lnTo>
                      <a:pt x="20" y="5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4" name="Google Shape;1844;p29"/>
              <p:cNvSpPr/>
              <p:nvPr/>
            </p:nvSpPr>
            <p:spPr>
              <a:xfrm>
                <a:off x="953550" y="1413425"/>
                <a:ext cx="102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41" h="31" extrusionOk="0">
                    <a:moveTo>
                      <a:pt x="16" y="1"/>
                    </a:moveTo>
                    <a:cubicBezTo>
                      <a:pt x="5" y="1"/>
                      <a:pt x="5" y="5"/>
                      <a:pt x="0" y="5"/>
                    </a:cubicBezTo>
                    <a:lnTo>
                      <a:pt x="0" y="10"/>
                    </a:lnTo>
                    <a:lnTo>
                      <a:pt x="0" y="15"/>
                    </a:lnTo>
                    <a:lnTo>
                      <a:pt x="0" y="21"/>
                    </a:lnTo>
                    <a:cubicBezTo>
                      <a:pt x="0" y="26"/>
                      <a:pt x="5" y="26"/>
                      <a:pt x="10" y="31"/>
                    </a:cubicBezTo>
                    <a:lnTo>
                      <a:pt x="16" y="31"/>
                    </a:lnTo>
                    <a:lnTo>
                      <a:pt x="16" y="26"/>
                    </a:lnTo>
                    <a:cubicBezTo>
                      <a:pt x="21" y="31"/>
                      <a:pt x="26" y="31"/>
                      <a:pt x="31" y="31"/>
                    </a:cubicBezTo>
                    <a:lnTo>
                      <a:pt x="35" y="26"/>
                    </a:lnTo>
                    <a:cubicBezTo>
                      <a:pt x="40" y="21"/>
                      <a:pt x="40" y="15"/>
                      <a:pt x="40" y="15"/>
                    </a:cubicBezTo>
                    <a:lnTo>
                      <a:pt x="35" y="10"/>
                    </a:lnTo>
                    <a:lnTo>
                      <a:pt x="31" y="5"/>
                    </a:lnTo>
                    <a:lnTo>
                      <a:pt x="26" y="5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5" name="Google Shape;1845;p29"/>
              <p:cNvSpPr/>
              <p:nvPr/>
            </p:nvSpPr>
            <p:spPr>
              <a:xfrm>
                <a:off x="964100" y="1403375"/>
                <a:ext cx="900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36" h="30" extrusionOk="0">
                    <a:moveTo>
                      <a:pt x="16" y="1"/>
                    </a:moveTo>
                    <a:cubicBezTo>
                      <a:pt x="16" y="1"/>
                      <a:pt x="10" y="1"/>
                      <a:pt x="10" y="6"/>
                    </a:cubicBezTo>
                    <a:cubicBezTo>
                      <a:pt x="1" y="6"/>
                      <a:pt x="1" y="15"/>
                      <a:pt x="1" y="20"/>
                    </a:cubicBezTo>
                    <a:lnTo>
                      <a:pt x="1" y="25"/>
                    </a:lnTo>
                    <a:lnTo>
                      <a:pt x="5" y="25"/>
                    </a:lnTo>
                    <a:cubicBezTo>
                      <a:pt x="8" y="28"/>
                      <a:pt x="11" y="29"/>
                      <a:pt x="13" y="29"/>
                    </a:cubicBezTo>
                    <a:cubicBezTo>
                      <a:pt x="16" y="29"/>
                      <a:pt x="19" y="28"/>
                      <a:pt x="21" y="25"/>
                    </a:cubicBezTo>
                    <a:lnTo>
                      <a:pt x="26" y="25"/>
                    </a:lnTo>
                    <a:cubicBezTo>
                      <a:pt x="31" y="20"/>
                      <a:pt x="36" y="15"/>
                      <a:pt x="31" y="10"/>
                    </a:cubicBezTo>
                    <a:lnTo>
                      <a:pt x="31" y="6"/>
                    </a:lnTo>
                    <a:lnTo>
                      <a:pt x="26" y="1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6" name="Google Shape;1846;p29"/>
              <p:cNvSpPr/>
              <p:nvPr/>
            </p:nvSpPr>
            <p:spPr>
              <a:xfrm>
                <a:off x="969775" y="1408150"/>
                <a:ext cx="62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26" extrusionOk="0">
                    <a:moveTo>
                      <a:pt x="5" y="0"/>
                    </a:moveTo>
                    <a:lnTo>
                      <a:pt x="0" y="5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5" y="21"/>
                    </a:lnTo>
                    <a:lnTo>
                      <a:pt x="5" y="26"/>
                    </a:lnTo>
                    <a:lnTo>
                      <a:pt x="15" y="26"/>
                    </a:lnTo>
                    <a:lnTo>
                      <a:pt x="20" y="21"/>
                    </a:lnTo>
                    <a:lnTo>
                      <a:pt x="25" y="15"/>
                    </a:lnTo>
                    <a:lnTo>
                      <a:pt x="25" y="10"/>
                    </a:lnTo>
                    <a:cubicBezTo>
                      <a:pt x="25" y="5"/>
                      <a:pt x="20" y="0"/>
                      <a:pt x="10" y="0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7" name="Google Shape;1847;p29"/>
              <p:cNvSpPr/>
              <p:nvPr/>
            </p:nvSpPr>
            <p:spPr>
              <a:xfrm>
                <a:off x="952550" y="1397350"/>
                <a:ext cx="775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5" extrusionOk="0">
                    <a:moveTo>
                      <a:pt x="15" y="1"/>
                    </a:moveTo>
                    <a:cubicBezTo>
                      <a:pt x="10" y="1"/>
                      <a:pt x="10" y="1"/>
                      <a:pt x="5" y="5"/>
                    </a:cubicBezTo>
                    <a:cubicBezTo>
                      <a:pt x="5" y="5"/>
                      <a:pt x="1" y="10"/>
                      <a:pt x="5" y="15"/>
                    </a:cubicBezTo>
                    <a:lnTo>
                      <a:pt x="5" y="20"/>
                    </a:lnTo>
                    <a:lnTo>
                      <a:pt x="10" y="25"/>
                    </a:lnTo>
                    <a:lnTo>
                      <a:pt x="15" y="25"/>
                    </a:lnTo>
                    <a:cubicBezTo>
                      <a:pt x="20" y="25"/>
                      <a:pt x="26" y="20"/>
                      <a:pt x="26" y="20"/>
                    </a:cubicBezTo>
                    <a:cubicBezTo>
                      <a:pt x="31" y="15"/>
                      <a:pt x="31" y="10"/>
                      <a:pt x="31" y="10"/>
                    </a:cubicBezTo>
                    <a:lnTo>
                      <a:pt x="31" y="5"/>
                    </a:lnTo>
                    <a:lnTo>
                      <a:pt x="26" y="5"/>
                    </a:lnTo>
                    <a:lnTo>
                      <a:pt x="26" y="1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8" name="Google Shape;1848;p29"/>
              <p:cNvSpPr/>
              <p:nvPr/>
            </p:nvSpPr>
            <p:spPr>
              <a:xfrm>
                <a:off x="951675" y="1417700"/>
                <a:ext cx="62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31" extrusionOk="0">
                    <a:moveTo>
                      <a:pt x="5" y="1"/>
                    </a:moveTo>
                    <a:lnTo>
                      <a:pt x="5" y="6"/>
                    </a:lnTo>
                    <a:lnTo>
                      <a:pt x="1" y="10"/>
                    </a:lnTo>
                    <a:lnTo>
                      <a:pt x="1" y="15"/>
                    </a:lnTo>
                    <a:cubicBezTo>
                      <a:pt x="1" y="25"/>
                      <a:pt x="10" y="31"/>
                      <a:pt x="15" y="31"/>
                    </a:cubicBezTo>
                    <a:lnTo>
                      <a:pt x="15" y="25"/>
                    </a:lnTo>
                    <a:lnTo>
                      <a:pt x="20" y="25"/>
                    </a:lnTo>
                    <a:cubicBezTo>
                      <a:pt x="25" y="20"/>
                      <a:pt x="25" y="20"/>
                      <a:pt x="25" y="15"/>
                    </a:cubicBezTo>
                    <a:lnTo>
                      <a:pt x="25" y="10"/>
                    </a:lnTo>
                    <a:lnTo>
                      <a:pt x="20" y="6"/>
                    </a:lnTo>
                    <a:lnTo>
                      <a:pt x="15" y="6"/>
                    </a:lnTo>
                    <a:cubicBezTo>
                      <a:pt x="15" y="1"/>
                      <a:pt x="10" y="1"/>
                      <a:pt x="5" y="1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9" name="Google Shape;1849;p29"/>
              <p:cNvSpPr/>
              <p:nvPr/>
            </p:nvSpPr>
            <p:spPr>
              <a:xfrm>
                <a:off x="952425" y="1407625"/>
                <a:ext cx="7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7" extrusionOk="0">
                    <a:moveTo>
                      <a:pt x="15" y="1"/>
                    </a:moveTo>
                    <a:cubicBezTo>
                      <a:pt x="6" y="1"/>
                      <a:pt x="1" y="12"/>
                      <a:pt x="6" y="17"/>
                    </a:cubicBezTo>
                    <a:lnTo>
                      <a:pt x="6" y="21"/>
                    </a:lnTo>
                    <a:lnTo>
                      <a:pt x="10" y="21"/>
                    </a:lnTo>
                    <a:lnTo>
                      <a:pt x="10" y="26"/>
                    </a:lnTo>
                    <a:lnTo>
                      <a:pt x="15" y="26"/>
                    </a:lnTo>
                    <a:cubicBezTo>
                      <a:pt x="25" y="21"/>
                      <a:pt x="25" y="21"/>
                      <a:pt x="31" y="12"/>
                    </a:cubicBezTo>
                    <a:lnTo>
                      <a:pt x="25" y="6"/>
                    </a:lnTo>
                    <a:lnTo>
                      <a:pt x="25" y="1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0" name="Google Shape;1850;p29"/>
              <p:cNvSpPr/>
              <p:nvPr/>
            </p:nvSpPr>
            <p:spPr>
              <a:xfrm>
                <a:off x="963850" y="1417350"/>
                <a:ext cx="675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27" h="25" extrusionOk="0">
                    <a:moveTo>
                      <a:pt x="13" y="0"/>
                    </a:moveTo>
                    <a:cubicBezTo>
                      <a:pt x="11" y="0"/>
                      <a:pt x="8" y="2"/>
                      <a:pt x="6" y="4"/>
                    </a:cubicBezTo>
                    <a:cubicBezTo>
                      <a:pt x="1" y="4"/>
                      <a:pt x="1" y="9"/>
                      <a:pt x="1" y="15"/>
                    </a:cubicBezTo>
                    <a:cubicBezTo>
                      <a:pt x="1" y="20"/>
                      <a:pt x="6" y="24"/>
                      <a:pt x="11" y="24"/>
                    </a:cubicBezTo>
                    <a:lnTo>
                      <a:pt x="20" y="24"/>
                    </a:lnTo>
                    <a:lnTo>
                      <a:pt x="26" y="20"/>
                    </a:lnTo>
                    <a:lnTo>
                      <a:pt x="26" y="15"/>
                    </a:lnTo>
                    <a:lnTo>
                      <a:pt x="26" y="9"/>
                    </a:lnTo>
                    <a:cubicBezTo>
                      <a:pt x="26" y="4"/>
                      <a:pt x="20" y="4"/>
                      <a:pt x="20" y="4"/>
                    </a:cubicBezTo>
                    <a:cubicBezTo>
                      <a:pt x="18" y="2"/>
                      <a:pt x="15" y="0"/>
                      <a:pt x="13" y="0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1" name="Google Shape;1851;p29"/>
              <p:cNvSpPr/>
              <p:nvPr/>
            </p:nvSpPr>
            <p:spPr>
              <a:xfrm>
                <a:off x="959075" y="1417375"/>
                <a:ext cx="775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9" extrusionOk="0">
                    <a:moveTo>
                      <a:pt x="16" y="1"/>
                    </a:moveTo>
                    <a:cubicBezTo>
                      <a:pt x="13" y="1"/>
                      <a:pt x="9" y="3"/>
                      <a:pt x="6" y="3"/>
                    </a:cubicBezTo>
                    <a:cubicBezTo>
                      <a:pt x="6" y="8"/>
                      <a:pt x="0" y="14"/>
                      <a:pt x="6" y="19"/>
                    </a:cubicBezTo>
                    <a:lnTo>
                      <a:pt x="6" y="23"/>
                    </a:lnTo>
                    <a:lnTo>
                      <a:pt x="11" y="28"/>
                    </a:lnTo>
                    <a:lnTo>
                      <a:pt x="26" y="28"/>
                    </a:lnTo>
                    <a:cubicBezTo>
                      <a:pt x="30" y="23"/>
                      <a:pt x="30" y="19"/>
                      <a:pt x="30" y="14"/>
                    </a:cubicBezTo>
                    <a:lnTo>
                      <a:pt x="30" y="8"/>
                    </a:lnTo>
                    <a:lnTo>
                      <a:pt x="26" y="3"/>
                    </a:lnTo>
                    <a:lnTo>
                      <a:pt x="21" y="3"/>
                    </a:lnTo>
                    <a:cubicBezTo>
                      <a:pt x="19" y="1"/>
                      <a:pt x="17" y="1"/>
                      <a:pt x="16" y="1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2" name="Google Shape;1852;p29"/>
              <p:cNvSpPr/>
              <p:nvPr/>
            </p:nvSpPr>
            <p:spPr>
              <a:xfrm>
                <a:off x="951800" y="1409900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5" y="0"/>
                    </a:moveTo>
                    <a:lnTo>
                      <a:pt x="5" y="5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16"/>
                    </a:lnTo>
                    <a:cubicBezTo>
                      <a:pt x="0" y="21"/>
                      <a:pt x="10" y="26"/>
                      <a:pt x="15" y="26"/>
                    </a:cubicBezTo>
                    <a:cubicBezTo>
                      <a:pt x="26" y="26"/>
                      <a:pt x="31" y="16"/>
                      <a:pt x="26" y="11"/>
                    </a:cubicBezTo>
                    <a:lnTo>
                      <a:pt x="26" y="5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3" name="Google Shape;1853;p29"/>
              <p:cNvSpPr/>
              <p:nvPr/>
            </p:nvSpPr>
            <p:spPr>
              <a:xfrm>
                <a:off x="953675" y="1422775"/>
                <a:ext cx="775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9" extrusionOk="0">
                    <a:moveTo>
                      <a:pt x="18" y="1"/>
                    </a:moveTo>
                    <a:cubicBezTo>
                      <a:pt x="16" y="1"/>
                      <a:pt x="14" y="2"/>
                      <a:pt x="11" y="3"/>
                    </a:cubicBezTo>
                    <a:cubicBezTo>
                      <a:pt x="5" y="3"/>
                      <a:pt x="0" y="9"/>
                      <a:pt x="0" y="19"/>
                    </a:cubicBezTo>
                    <a:lnTo>
                      <a:pt x="5" y="23"/>
                    </a:lnTo>
                    <a:lnTo>
                      <a:pt x="11" y="23"/>
                    </a:lnTo>
                    <a:lnTo>
                      <a:pt x="11" y="28"/>
                    </a:lnTo>
                    <a:lnTo>
                      <a:pt x="21" y="28"/>
                    </a:lnTo>
                    <a:lnTo>
                      <a:pt x="26" y="23"/>
                    </a:lnTo>
                    <a:lnTo>
                      <a:pt x="26" y="19"/>
                    </a:lnTo>
                    <a:lnTo>
                      <a:pt x="30" y="19"/>
                    </a:lnTo>
                    <a:lnTo>
                      <a:pt x="30" y="14"/>
                    </a:lnTo>
                    <a:cubicBezTo>
                      <a:pt x="27" y="6"/>
                      <a:pt x="23" y="1"/>
                      <a:pt x="18" y="1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4" name="Google Shape;1854;p29"/>
              <p:cNvSpPr/>
              <p:nvPr/>
            </p:nvSpPr>
            <p:spPr>
              <a:xfrm>
                <a:off x="956800" y="1405875"/>
                <a:ext cx="6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7" h="27" extrusionOk="0">
                    <a:moveTo>
                      <a:pt x="7" y="1"/>
                    </a:moveTo>
                    <a:lnTo>
                      <a:pt x="7" y="6"/>
                    </a:lnTo>
                    <a:lnTo>
                      <a:pt x="1" y="11"/>
                    </a:lnTo>
                    <a:lnTo>
                      <a:pt x="1" y="15"/>
                    </a:lnTo>
                    <a:lnTo>
                      <a:pt x="12" y="26"/>
                    </a:lnTo>
                    <a:lnTo>
                      <a:pt x="21" y="26"/>
                    </a:lnTo>
                    <a:lnTo>
                      <a:pt x="26" y="21"/>
                    </a:lnTo>
                    <a:lnTo>
                      <a:pt x="26" y="15"/>
                    </a:lnTo>
                    <a:lnTo>
                      <a:pt x="26" y="11"/>
                    </a:lnTo>
                    <a:cubicBezTo>
                      <a:pt x="26" y="6"/>
                      <a:pt x="21" y="1"/>
                      <a:pt x="12" y="1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5" name="Google Shape;1855;p29"/>
              <p:cNvSpPr/>
              <p:nvPr/>
            </p:nvSpPr>
            <p:spPr>
              <a:xfrm>
                <a:off x="956050" y="1400850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11" y="0"/>
                    </a:moveTo>
                    <a:lnTo>
                      <a:pt x="11" y="5"/>
                    </a:lnTo>
                    <a:lnTo>
                      <a:pt x="7" y="5"/>
                    </a:lnTo>
                    <a:lnTo>
                      <a:pt x="1" y="11"/>
                    </a:lnTo>
                    <a:lnTo>
                      <a:pt x="1" y="16"/>
                    </a:lnTo>
                    <a:cubicBezTo>
                      <a:pt x="1" y="21"/>
                      <a:pt x="1" y="21"/>
                      <a:pt x="7" y="26"/>
                    </a:cubicBezTo>
                    <a:lnTo>
                      <a:pt x="16" y="26"/>
                    </a:lnTo>
                    <a:cubicBezTo>
                      <a:pt x="21" y="26"/>
                      <a:pt x="26" y="16"/>
                      <a:pt x="26" y="11"/>
                    </a:cubicBezTo>
                    <a:lnTo>
                      <a:pt x="26" y="5"/>
                    </a:lnTo>
                    <a:lnTo>
                      <a:pt x="16" y="5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6" name="Google Shape;1856;p29"/>
              <p:cNvSpPr/>
              <p:nvPr/>
            </p:nvSpPr>
            <p:spPr>
              <a:xfrm>
                <a:off x="951400" y="1405375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6" y="0"/>
                    </a:moveTo>
                    <a:lnTo>
                      <a:pt x="6" y="5"/>
                    </a:lnTo>
                    <a:cubicBezTo>
                      <a:pt x="1" y="5"/>
                      <a:pt x="1" y="11"/>
                      <a:pt x="1" y="11"/>
                    </a:cubicBezTo>
                    <a:lnTo>
                      <a:pt x="1" y="16"/>
                    </a:lnTo>
                    <a:lnTo>
                      <a:pt x="1" y="21"/>
                    </a:lnTo>
                    <a:lnTo>
                      <a:pt x="6" y="26"/>
                    </a:lnTo>
                    <a:lnTo>
                      <a:pt x="16" y="26"/>
                    </a:lnTo>
                    <a:cubicBezTo>
                      <a:pt x="26" y="26"/>
                      <a:pt x="31" y="16"/>
                      <a:pt x="26" y="11"/>
                    </a:cubicBezTo>
                    <a:lnTo>
                      <a:pt x="26" y="5"/>
                    </a:lnTo>
                    <a:lnTo>
                      <a:pt x="21" y="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7" name="Google Shape;1857;p29"/>
              <p:cNvSpPr/>
              <p:nvPr/>
            </p:nvSpPr>
            <p:spPr>
              <a:xfrm>
                <a:off x="962225" y="1408775"/>
                <a:ext cx="7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7" extrusionOk="0">
                    <a:moveTo>
                      <a:pt x="10" y="1"/>
                    </a:moveTo>
                    <a:lnTo>
                      <a:pt x="6" y="6"/>
                    </a:lnTo>
                    <a:lnTo>
                      <a:pt x="6" y="10"/>
                    </a:lnTo>
                    <a:lnTo>
                      <a:pt x="1" y="15"/>
                    </a:lnTo>
                    <a:lnTo>
                      <a:pt x="6" y="15"/>
                    </a:lnTo>
                    <a:cubicBezTo>
                      <a:pt x="6" y="20"/>
                      <a:pt x="6" y="26"/>
                      <a:pt x="10" y="26"/>
                    </a:cubicBezTo>
                    <a:lnTo>
                      <a:pt x="25" y="26"/>
                    </a:lnTo>
                    <a:lnTo>
                      <a:pt x="25" y="20"/>
                    </a:lnTo>
                    <a:lnTo>
                      <a:pt x="31" y="20"/>
                    </a:lnTo>
                    <a:lnTo>
                      <a:pt x="31" y="15"/>
                    </a:lnTo>
                    <a:lnTo>
                      <a:pt x="31" y="10"/>
                    </a:lnTo>
                    <a:lnTo>
                      <a:pt x="31" y="6"/>
                    </a:lnTo>
                    <a:lnTo>
                      <a:pt x="25" y="6"/>
                    </a:lnTo>
                    <a:lnTo>
                      <a:pt x="25" y="1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8" name="Google Shape;1858;p29"/>
              <p:cNvSpPr/>
              <p:nvPr/>
            </p:nvSpPr>
            <p:spPr>
              <a:xfrm>
                <a:off x="949650" y="1406875"/>
                <a:ext cx="775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8" extrusionOk="0">
                    <a:moveTo>
                      <a:pt x="10" y="1"/>
                    </a:moveTo>
                    <a:cubicBezTo>
                      <a:pt x="6" y="1"/>
                      <a:pt x="6" y="6"/>
                      <a:pt x="6" y="6"/>
                    </a:cubicBezTo>
                    <a:lnTo>
                      <a:pt x="1" y="12"/>
                    </a:lnTo>
                    <a:lnTo>
                      <a:pt x="1" y="16"/>
                    </a:lnTo>
                    <a:lnTo>
                      <a:pt x="1" y="21"/>
                    </a:lnTo>
                    <a:lnTo>
                      <a:pt x="6" y="21"/>
                    </a:lnTo>
                    <a:lnTo>
                      <a:pt x="6" y="26"/>
                    </a:lnTo>
                    <a:lnTo>
                      <a:pt x="10" y="26"/>
                    </a:lnTo>
                    <a:cubicBezTo>
                      <a:pt x="10" y="26"/>
                      <a:pt x="13" y="27"/>
                      <a:pt x="17" y="27"/>
                    </a:cubicBezTo>
                    <a:cubicBezTo>
                      <a:pt x="20" y="27"/>
                      <a:pt x="24" y="26"/>
                      <a:pt x="26" y="21"/>
                    </a:cubicBezTo>
                    <a:lnTo>
                      <a:pt x="31" y="21"/>
                    </a:lnTo>
                    <a:lnTo>
                      <a:pt x="31" y="16"/>
                    </a:lnTo>
                    <a:lnTo>
                      <a:pt x="31" y="12"/>
                    </a:lnTo>
                    <a:lnTo>
                      <a:pt x="31" y="6"/>
                    </a:lnTo>
                    <a:lnTo>
                      <a:pt x="26" y="6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9" name="Google Shape;1859;p29"/>
              <p:cNvSpPr/>
              <p:nvPr/>
            </p:nvSpPr>
            <p:spPr>
              <a:xfrm>
                <a:off x="959975" y="1397725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10" y="0"/>
                    </a:moveTo>
                    <a:cubicBezTo>
                      <a:pt x="5" y="5"/>
                      <a:pt x="0" y="10"/>
                      <a:pt x="0" y="16"/>
                    </a:cubicBezTo>
                    <a:lnTo>
                      <a:pt x="5" y="16"/>
                    </a:lnTo>
                    <a:lnTo>
                      <a:pt x="5" y="21"/>
                    </a:lnTo>
                    <a:lnTo>
                      <a:pt x="10" y="25"/>
                    </a:lnTo>
                    <a:lnTo>
                      <a:pt x="24" y="25"/>
                    </a:lnTo>
                    <a:lnTo>
                      <a:pt x="24" y="21"/>
                    </a:lnTo>
                    <a:lnTo>
                      <a:pt x="31" y="21"/>
                    </a:lnTo>
                    <a:lnTo>
                      <a:pt x="31" y="10"/>
                    </a:lnTo>
                    <a:cubicBezTo>
                      <a:pt x="31" y="5"/>
                      <a:pt x="20" y="0"/>
                      <a:pt x="15" y="0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0" name="Google Shape;1860;p29"/>
              <p:cNvSpPr/>
              <p:nvPr/>
            </p:nvSpPr>
            <p:spPr>
              <a:xfrm>
                <a:off x="955575" y="1404625"/>
                <a:ext cx="775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30" extrusionOk="0">
                    <a:moveTo>
                      <a:pt x="10" y="0"/>
                    </a:moveTo>
                    <a:lnTo>
                      <a:pt x="5" y="5"/>
                    </a:lnTo>
                    <a:lnTo>
                      <a:pt x="0" y="11"/>
                    </a:lnTo>
                    <a:lnTo>
                      <a:pt x="0" y="16"/>
                    </a:lnTo>
                    <a:lnTo>
                      <a:pt x="0" y="21"/>
                    </a:lnTo>
                    <a:lnTo>
                      <a:pt x="5" y="21"/>
                    </a:lnTo>
                    <a:lnTo>
                      <a:pt x="5" y="26"/>
                    </a:lnTo>
                    <a:lnTo>
                      <a:pt x="10" y="26"/>
                    </a:lnTo>
                    <a:cubicBezTo>
                      <a:pt x="10" y="28"/>
                      <a:pt x="11" y="29"/>
                      <a:pt x="13" y="29"/>
                    </a:cubicBezTo>
                    <a:cubicBezTo>
                      <a:pt x="15" y="29"/>
                      <a:pt x="17" y="28"/>
                      <a:pt x="20" y="26"/>
                    </a:cubicBezTo>
                    <a:lnTo>
                      <a:pt x="26" y="26"/>
                    </a:lnTo>
                    <a:lnTo>
                      <a:pt x="26" y="21"/>
                    </a:lnTo>
                    <a:lnTo>
                      <a:pt x="30" y="21"/>
                    </a:lnTo>
                    <a:lnTo>
                      <a:pt x="30" y="16"/>
                    </a:lnTo>
                    <a:lnTo>
                      <a:pt x="30" y="11"/>
                    </a:lnTo>
                    <a:cubicBezTo>
                      <a:pt x="26" y="5"/>
                      <a:pt x="20" y="0"/>
                      <a:pt x="10" y="0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1" name="Google Shape;1861;p29"/>
              <p:cNvSpPr/>
              <p:nvPr/>
            </p:nvSpPr>
            <p:spPr>
              <a:xfrm>
                <a:off x="960225" y="1403500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10" y="1"/>
                    </a:moveTo>
                    <a:lnTo>
                      <a:pt x="10" y="5"/>
                    </a:lnTo>
                    <a:lnTo>
                      <a:pt x="5" y="5"/>
                    </a:lnTo>
                    <a:lnTo>
                      <a:pt x="5" y="10"/>
                    </a:lnTo>
                    <a:lnTo>
                      <a:pt x="0" y="15"/>
                    </a:lnTo>
                    <a:lnTo>
                      <a:pt x="5" y="20"/>
                    </a:lnTo>
                    <a:lnTo>
                      <a:pt x="5" y="26"/>
                    </a:lnTo>
                    <a:lnTo>
                      <a:pt x="10" y="26"/>
                    </a:lnTo>
                    <a:lnTo>
                      <a:pt x="14" y="31"/>
                    </a:lnTo>
                    <a:lnTo>
                      <a:pt x="21" y="26"/>
                    </a:lnTo>
                    <a:lnTo>
                      <a:pt x="25" y="26"/>
                    </a:lnTo>
                    <a:lnTo>
                      <a:pt x="25" y="20"/>
                    </a:lnTo>
                    <a:cubicBezTo>
                      <a:pt x="30" y="15"/>
                      <a:pt x="30" y="15"/>
                      <a:pt x="30" y="10"/>
                    </a:cubicBezTo>
                    <a:lnTo>
                      <a:pt x="25" y="10"/>
                    </a:lnTo>
                    <a:lnTo>
                      <a:pt x="21" y="5"/>
                    </a:lnTo>
                    <a:lnTo>
                      <a:pt x="14" y="1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2" name="Google Shape;1862;p29"/>
              <p:cNvSpPr/>
              <p:nvPr/>
            </p:nvSpPr>
            <p:spPr>
              <a:xfrm>
                <a:off x="963350" y="1420100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16" y="0"/>
                    </a:moveTo>
                    <a:cubicBezTo>
                      <a:pt x="10" y="0"/>
                      <a:pt x="5" y="0"/>
                      <a:pt x="5" y="5"/>
                    </a:cubicBezTo>
                    <a:cubicBezTo>
                      <a:pt x="0" y="10"/>
                      <a:pt x="0" y="10"/>
                      <a:pt x="0" y="15"/>
                    </a:cubicBezTo>
                    <a:lnTo>
                      <a:pt x="5" y="19"/>
                    </a:lnTo>
                    <a:lnTo>
                      <a:pt x="5" y="25"/>
                    </a:lnTo>
                    <a:lnTo>
                      <a:pt x="16" y="25"/>
                    </a:lnTo>
                    <a:cubicBezTo>
                      <a:pt x="26" y="25"/>
                      <a:pt x="26" y="19"/>
                      <a:pt x="26" y="10"/>
                    </a:cubicBezTo>
                    <a:lnTo>
                      <a:pt x="26" y="5"/>
                    </a:lnTo>
                    <a:lnTo>
                      <a:pt x="21" y="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3" name="Google Shape;1863;p29"/>
              <p:cNvSpPr/>
              <p:nvPr/>
            </p:nvSpPr>
            <p:spPr>
              <a:xfrm>
                <a:off x="963475" y="1428375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21" y="1"/>
                    </a:moveTo>
                    <a:cubicBezTo>
                      <a:pt x="16" y="1"/>
                      <a:pt x="11" y="1"/>
                      <a:pt x="5" y="6"/>
                    </a:cubicBezTo>
                    <a:cubicBezTo>
                      <a:pt x="5" y="10"/>
                      <a:pt x="0" y="15"/>
                      <a:pt x="0" y="15"/>
                    </a:cubicBezTo>
                    <a:cubicBezTo>
                      <a:pt x="5" y="20"/>
                      <a:pt x="5" y="26"/>
                      <a:pt x="5" y="26"/>
                    </a:cubicBezTo>
                    <a:lnTo>
                      <a:pt x="11" y="26"/>
                    </a:lnTo>
                    <a:lnTo>
                      <a:pt x="16" y="31"/>
                    </a:lnTo>
                    <a:cubicBezTo>
                      <a:pt x="21" y="31"/>
                      <a:pt x="26" y="26"/>
                      <a:pt x="26" y="26"/>
                    </a:cubicBezTo>
                    <a:cubicBezTo>
                      <a:pt x="30" y="20"/>
                      <a:pt x="30" y="15"/>
                      <a:pt x="30" y="10"/>
                    </a:cubicBezTo>
                    <a:lnTo>
                      <a:pt x="26" y="6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4" name="Google Shape;1864;p29"/>
              <p:cNvSpPr/>
              <p:nvPr/>
            </p:nvSpPr>
            <p:spPr>
              <a:xfrm>
                <a:off x="958700" y="1421850"/>
                <a:ext cx="6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7" h="31" extrusionOk="0">
                    <a:moveTo>
                      <a:pt x="15" y="0"/>
                    </a:moveTo>
                    <a:cubicBezTo>
                      <a:pt x="6" y="5"/>
                      <a:pt x="1" y="5"/>
                      <a:pt x="1" y="16"/>
                    </a:cubicBezTo>
                    <a:lnTo>
                      <a:pt x="1" y="21"/>
                    </a:lnTo>
                    <a:lnTo>
                      <a:pt x="6" y="25"/>
                    </a:lnTo>
                    <a:lnTo>
                      <a:pt x="10" y="30"/>
                    </a:lnTo>
                    <a:lnTo>
                      <a:pt x="15" y="30"/>
                    </a:lnTo>
                    <a:cubicBezTo>
                      <a:pt x="21" y="30"/>
                      <a:pt x="26" y="25"/>
                      <a:pt x="26" y="16"/>
                    </a:cubicBezTo>
                    <a:lnTo>
                      <a:pt x="26" y="10"/>
                    </a:lnTo>
                    <a:lnTo>
                      <a:pt x="21" y="5"/>
                    </a:lnTo>
                    <a:lnTo>
                      <a:pt x="15" y="5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5" name="Google Shape;1865;p29"/>
              <p:cNvSpPr/>
              <p:nvPr/>
            </p:nvSpPr>
            <p:spPr>
              <a:xfrm>
                <a:off x="962075" y="1417700"/>
                <a:ext cx="775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5" extrusionOk="0">
                    <a:moveTo>
                      <a:pt x="16" y="1"/>
                    </a:moveTo>
                    <a:lnTo>
                      <a:pt x="16" y="6"/>
                    </a:lnTo>
                    <a:cubicBezTo>
                      <a:pt x="16" y="4"/>
                      <a:pt x="16" y="3"/>
                      <a:pt x="15" y="3"/>
                    </a:cubicBezTo>
                    <a:cubicBezTo>
                      <a:pt x="14" y="3"/>
                      <a:pt x="12" y="6"/>
                      <a:pt x="12" y="6"/>
                    </a:cubicBezTo>
                    <a:lnTo>
                      <a:pt x="7" y="6"/>
                    </a:lnTo>
                    <a:lnTo>
                      <a:pt x="7" y="10"/>
                    </a:lnTo>
                    <a:lnTo>
                      <a:pt x="1" y="10"/>
                    </a:lnTo>
                    <a:lnTo>
                      <a:pt x="1" y="15"/>
                    </a:lnTo>
                    <a:cubicBezTo>
                      <a:pt x="1" y="20"/>
                      <a:pt x="7" y="25"/>
                      <a:pt x="12" y="25"/>
                    </a:cubicBezTo>
                    <a:lnTo>
                      <a:pt x="16" y="25"/>
                    </a:lnTo>
                    <a:cubicBezTo>
                      <a:pt x="26" y="25"/>
                      <a:pt x="31" y="15"/>
                      <a:pt x="31" y="10"/>
                    </a:cubicBezTo>
                    <a:lnTo>
                      <a:pt x="26" y="6"/>
                    </a:lnTo>
                    <a:lnTo>
                      <a:pt x="21" y="6"/>
                    </a:lnTo>
                    <a:cubicBezTo>
                      <a:pt x="21" y="1"/>
                      <a:pt x="16" y="1"/>
                      <a:pt x="16" y="1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6" name="Google Shape;1866;p29"/>
              <p:cNvSpPr/>
              <p:nvPr/>
            </p:nvSpPr>
            <p:spPr>
              <a:xfrm>
                <a:off x="956450" y="1418575"/>
                <a:ext cx="6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31" extrusionOk="0">
                    <a:moveTo>
                      <a:pt x="10" y="1"/>
                    </a:moveTo>
                    <a:lnTo>
                      <a:pt x="10" y="6"/>
                    </a:lnTo>
                    <a:lnTo>
                      <a:pt x="5" y="6"/>
                    </a:lnTo>
                    <a:lnTo>
                      <a:pt x="5" y="10"/>
                    </a:lnTo>
                    <a:lnTo>
                      <a:pt x="0" y="10"/>
                    </a:lnTo>
                    <a:lnTo>
                      <a:pt x="0" y="15"/>
                    </a:lnTo>
                    <a:cubicBezTo>
                      <a:pt x="5" y="20"/>
                      <a:pt x="5" y="26"/>
                      <a:pt x="15" y="31"/>
                    </a:cubicBezTo>
                    <a:lnTo>
                      <a:pt x="15" y="26"/>
                    </a:lnTo>
                    <a:lnTo>
                      <a:pt x="21" y="26"/>
                    </a:lnTo>
                    <a:lnTo>
                      <a:pt x="26" y="20"/>
                    </a:lnTo>
                    <a:lnTo>
                      <a:pt x="26" y="15"/>
                    </a:lnTo>
                    <a:lnTo>
                      <a:pt x="26" y="10"/>
                    </a:lnTo>
                    <a:lnTo>
                      <a:pt x="26" y="6"/>
                    </a:lnTo>
                    <a:lnTo>
                      <a:pt x="21" y="6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7" name="Google Shape;1867;p29"/>
              <p:cNvSpPr/>
              <p:nvPr/>
            </p:nvSpPr>
            <p:spPr>
              <a:xfrm>
                <a:off x="960725" y="1417700"/>
                <a:ext cx="775" cy="900"/>
              </a:xfrm>
              <a:custGeom>
                <a:avLst/>
                <a:gdLst/>
                <a:ahLst/>
                <a:cxnLst/>
                <a:rect l="l" t="t" r="r" b="b"/>
                <a:pathLst>
                  <a:path w="31" h="36" extrusionOk="0">
                    <a:moveTo>
                      <a:pt x="5" y="1"/>
                    </a:moveTo>
                    <a:lnTo>
                      <a:pt x="5" y="6"/>
                    </a:lnTo>
                    <a:lnTo>
                      <a:pt x="1" y="6"/>
                    </a:lnTo>
                    <a:lnTo>
                      <a:pt x="1" y="10"/>
                    </a:lnTo>
                    <a:lnTo>
                      <a:pt x="1" y="15"/>
                    </a:lnTo>
                    <a:lnTo>
                      <a:pt x="5" y="15"/>
                    </a:lnTo>
                    <a:cubicBezTo>
                      <a:pt x="5" y="15"/>
                      <a:pt x="5" y="20"/>
                      <a:pt x="1" y="20"/>
                    </a:cubicBezTo>
                    <a:lnTo>
                      <a:pt x="1" y="25"/>
                    </a:lnTo>
                    <a:cubicBezTo>
                      <a:pt x="5" y="31"/>
                      <a:pt x="10" y="36"/>
                      <a:pt x="15" y="36"/>
                    </a:cubicBezTo>
                    <a:cubicBezTo>
                      <a:pt x="20" y="36"/>
                      <a:pt x="20" y="36"/>
                      <a:pt x="25" y="31"/>
                    </a:cubicBezTo>
                    <a:lnTo>
                      <a:pt x="25" y="25"/>
                    </a:lnTo>
                    <a:lnTo>
                      <a:pt x="31" y="25"/>
                    </a:lnTo>
                    <a:lnTo>
                      <a:pt x="31" y="20"/>
                    </a:lnTo>
                    <a:cubicBezTo>
                      <a:pt x="25" y="20"/>
                      <a:pt x="25" y="15"/>
                      <a:pt x="25" y="15"/>
                    </a:cubicBezTo>
                    <a:lnTo>
                      <a:pt x="25" y="10"/>
                    </a:lnTo>
                    <a:cubicBezTo>
                      <a:pt x="25" y="6"/>
                      <a:pt x="25" y="1"/>
                      <a:pt x="20" y="1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8" name="Google Shape;1868;p29"/>
              <p:cNvSpPr/>
              <p:nvPr/>
            </p:nvSpPr>
            <p:spPr>
              <a:xfrm>
                <a:off x="965600" y="1413500"/>
                <a:ext cx="800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32" h="28" extrusionOk="0">
                    <a:moveTo>
                      <a:pt x="21" y="0"/>
                    </a:moveTo>
                    <a:cubicBezTo>
                      <a:pt x="19" y="0"/>
                      <a:pt x="18" y="1"/>
                      <a:pt x="17" y="2"/>
                    </a:cubicBezTo>
                    <a:lnTo>
                      <a:pt x="11" y="2"/>
                    </a:lnTo>
                    <a:cubicBezTo>
                      <a:pt x="6" y="7"/>
                      <a:pt x="1" y="12"/>
                      <a:pt x="6" y="18"/>
                    </a:cubicBezTo>
                    <a:lnTo>
                      <a:pt x="6" y="23"/>
                    </a:lnTo>
                    <a:lnTo>
                      <a:pt x="11" y="28"/>
                    </a:lnTo>
                    <a:lnTo>
                      <a:pt x="17" y="28"/>
                    </a:lnTo>
                    <a:cubicBezTo>
                      <a:pt x="17" y="28"/>
                      <a:pt x="21" y="28"/>
                      <a:pt x="26" y="23"/>
                    </a:cubicBezTo>
                    <a:cubicBezTo>
                      <a:pt x="26" y="18"/>
                      <a:pt x="31" y="18"/>
                      <a:pt x="31" y="12"/>
                    </a:cubicBezTo>
                    <a:cubicBezTo>
                      <a:pt x="28" y="5"/>
                      <a:pt x="24" y="0"/>
                      <a:pt x="21" y="0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9" name="Google Shape;1869;p29"/>
              <p:cNvSpPr/>
              <p:nvPr/>
            </p:nvSpPr>
            <p:spPr>
              <a:xfrm>
                <a:off x="961325" y="1418200"/>
                <a:ext cx="650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8" extrusionOk="0">
                    <a:moveTo>
                      <a:pt x="16" y="0"/>
                    </a:moveTo>
                    <a:lnTo>
                      <a:pt x="12" y="5"/>
                    </a:lnTo>
                    <a:lnTo>
                      <a:pt x="7" y="5"/>
                    </a:lnTo>
                    <a:lnTo>
                      <a:pt x="7" y="11"/>
                    </a:lnTo>
                    <a:lnTo>
                      <a:pt x="1" y="16"/>
                    </a:lnTo>
                    <a:lnTo>
                      <a:pt x="1" y="21"/>
                    </a:lnTo>
                    <a:lnTo>
                      <a:pt x="7" y="21"/>
                    </a:lnTo>
                    <a:lnTo>
                      <a:pt x="7" y="25"/>
                    </a:lnTo>
                    <a:lnTo>
                      <a:pt x="12" y="25"/>
                    </a:lnTo>
                    <a:cubicBezTo>
                      <a:pt x="13" y="27"/>
                      <a:pt x="15" y="28"/>
                      <a:pt x="16" y="28"/>
                    </a:cubicBezTo>
                    <a:cubicBezTo>
                      <a:pt x="19" y="28"/>
                      <a:pt x="21" y="25"/>
                      <a:pt x="21" y="25"/>
                    </a:cubicBezTo>
                    <a:cubicBezTo>
                      <a:pt x="26" y="25"/>
                      <a:pt x="26" y="21"/>
                      <a:pt x="26" y="16"/>
                    </a:cubicBezTo>
                    <a:lnTo>
                      <a:pt x="26" y="11"/>
                    </a:lnTo>
                    <a:lnTo>
                      <a:pt x="26" y="5"/>
                    </a:lnTo>
                    <a:lnTo>
                      <a:pt x="21" y="5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0" name="Google Shape;1870;p29"/>
              <p:cNvSpPr/>
              <p:nvPr/>
            </p:nvSpPr>
            <p:spPr>
              <a:xfrm>
                <a:off x="959225" y="1425500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10" y="0"/>
                    </a:moveTo>
                    <a:cubicBezTo>
                      <a:pt x="5" y="0"/>
                      <a:pt x="0" y="0"/>
                      <a:pt x="0" y="5"/>
                    </a:cubicBezTo>
                    <a:lnTo>
                      <a:pt x="0" y="10"/>
                    </a:lnTo>
                    <a:lnTo>
                      <a:pt x="0" y="14"/>
                    </a:lnTo>
                    <a:lnTo>
                      <a:pt x="0" y="21"/>
                    </a:lnTo>
                    <a:lnTo>
                      <a:pt x="5" y="25"/>
                    </a:lnTo>
                    <a:lnTo>
                      <a:pt x="10" y="25"/>
                    </a:lnTo>
                    <a:lnTo>
                      <a:pt x="15" y="30"/>
                    </a:lnTo>
                    <a:lnTo>
                      <a:pt x="15" y="25"/>
                    </a:lnTo>
                    <a:cubicBezTo>
                      <a:pt x="24" y="25"/>
                      <a:pt x="30" y="21"/>
                      <a:pt x="24" y="10"/>
                    </a:cubicBezTo>
                    <a:lnTo>
                      <a:pt x="24" y="5"/>
                    </a:lnTo>
                    <a:cubicBezTo>
                      <a:pt x="20" y="0"/>
                      <a:pt x="15" y="0"/>
                      <a:pt x="10" y="0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1" name="Google Shape;1871;p29"/>
              <p:cNvSpPr/>
              <p:nvPr/>
            </p:nvSpPr>
            <p:spPr>
              <a:xfrm>
                <a:off x="957075" y="1421725"/>
                <a:ext cx="650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8" extrusionOk="0">
                    <a:moveTo>
                      <a:pt x="5" y="0"/>
                    </a:moveTo>
                    <a:lnTo>
                      <a:pt x="5" y="5"/>
                    </a:lnTo>
                    <a:lnTo>
                      <a:pt x="1" y="5"/>
                    </a:lnTo>
                    <a:lnTo>
                      <a:pt x="1" y="10"/>
                    </a:lnTo>
                    <a:lnTo>
                      <a:pt x="1" y="15"/>
                    </a:lnTo>
                    <a:cubicBezTo>
                      <a:pt x="1" y="21"/>
                      <a:pt x="1" y="26"/>
                      <a:pt x="5" y="26"/>
                    </a:cubicBezTo>
                    <a:cubicBezTo>
                      <a:pt x="9" y="26"/>
                      <a:pt x="10" y="28"/>
                      <a:pt x="11" y="28"/>
                    </a:cubicBezTo>
                    <a:cubicBezTo>
                      <a:pt x="12" y="28"/>
                      <a:pt x="13" y="27"/>
                      <a:pt x="15" y="26"/>
                    </a:cubicBezTo>
                    <a:lnTo>
                      <a:pt x="20" y="26"/>
                    </a:lnTo>
                    <a:lnTo>
                      <a:pt x="20" y="21"/>
                    </a:lnTo>
                    <a:cubicBezTo>
                      <a:pt x="26" y="21"/>
                      <a:pt x="26" y="15"/>
                      <a:pt x="26" y="10"/>
                    </a:cubicBezTo>
                    <a:lnTo>
                      <a:pt x="26" y="5"/>
                    </a:lnTo>
                    <a:lnTo>
                      <a:pt x="20" y="5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2" name="Google Shape;1872;p29"/>
              <p:cNvSpPr/>
              <p:nvPr/>
            </p:nvSpPr>
            <p:spPr>
              <a:xfrm>
                <a:off x="966875" y="1419975"/>
                <a:ext cx="650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8" extrusionOk="0">
                    <a:moveTo>
                      <a:pt x="10" y="0"/>
                    </a:moveTo>
                    <a:lnTo>
                      <a:pt x="5" y="5"/>
                    </a:lnTo>
                    <a:lnTo>
                      <a:pt x="1" y="10"/>
                    </a:lnTo>
                    <a:lnTo>
                      <a:pt x="1" y="15"/>
                    </a:lnTo>
                    <a:cubicBezTo>
                      <a:pt x="1" y="20"/>
                      <a:pt x="5" y="24"/>
                      <a:pt x="5" y="24"/>
                    </a:cubicBezTo>
                    <a:cubicBezTo>
                      <a:pt x="9" y="24"/>
                      <a:pt x="12" y="27"/>
                      <a:pt x="15" y="27"/>
                    </a:cubicBezTo>
                    <a:cubicBezTo>
                      <a:pt x="17" y="27"/>
                      <a:pt x="18" y="26"/>
                      <a:pt x="20" y="24"/>
                    </a:cubicBezTo>
                    <a:lnTo>
                      <a:pt x="26" y="24"/>
                    </a:lnTo>
                    <a:lnTo>
                      <a:pt x="26" y="20"/>
                    </a:lnTo>
                    <a:lnTo>
                      <a:pt x="26" y="15"/>
                    </a:lnTo>
                    <a:lnTo>
                      <a:pt x="26" y="10"/>
                    </a:lnTo>
                    <a:cubicBezTo>
                      <a:pt x="26" y="5"/>
                      <a:pt x="20" y="0"/>
                      <a:pt x="10" y="0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3" name="Google Shape;1873;p29"/>
              <p:cNvSpPr/>
              <p:nvPr/>
            </p:nvSpPr>
            <p:spPr>
              <a:xfrm>
                <a:off x="960325" y="1420450"/>
                <a:ext cx="6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7" h="31" extrusionOk="0">
                    <a:moveTo>
                      <a:pt x="6" y="1"/>
                    </a:moveTo>
                    <a:lnTo>
                      <a:pt x="6" y="5"/>
                    </a:lnTo>
                    <a:lnTo>
                      <a:pt x="1" y="5"/>
                    </a:lnTo>
                    <a:lnTo>
                      <a:pt x="1" y="11"/>
                    </a:lnTo>
                    <a:lnTo>
                      <a:pt x="1" y="21"/>
                    </a:lnTo>
                    <a:lnTo>
                      <a:pt x="6" y="26"/>
                    </a:lnTo>
                    <a:lnTo>
                      <a:pt x="10" y="31"/>
                    </a:lnTo>
                    <a:cubicBezTo>
                      <a:pt x="21" y="31"/>
                      <a:pt x="21" y="26"/>
                      <a:pt x="26" y="26"/>
                    </a:cubicBezTo>
                    <a:lnTo>
                      <a:pt x="26" y="11"/>
                    </a:lnTo>
                    <a:lnTo>
                      <a:pt x="21" y="5"/>
                    </a:lnTo>
                    <a:cubicBezTo>
                      <a:pt x="17" y="1"/>
                      <a:pt x="10" y="1"/>
                      <a:pt x="6" y="1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4" name="Google Shape;1874;p29"/>
              <p:cNvSpPr/>
              <p:nvPr/>
            </p:nvSpPr>
            <p:spPr>
              <a:xfrm>
                <a:off x="961200" y="1423225"/>
                <a:ext cx="675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27" h="30" extrusionOk="0">
                    <a:moveTo>
                      <a:pt x="6" y="1"/>
                    </a:moveTo>
                    <a:lnTo>
                      <a:pt x="6" y="5"/>
                    </a:lnTo>
                    <a:lnTo>
                      <a:pt x="1" y="5"/>
                    </a:lnTo>
                    <a:lnTo>
                      <a:pt x="1" y="15"/>
                    </a:lnTo>
                    <a:cubicBezTo>
                      <a:pt x="1" y="21"/>
                      <a:pt x="1" y="26"/>
                      <a:pt x="6" y="26"/>
                    </a:cubicBezTo>
                    <a:cubicBezTo>
                      <a:pt x="9" y="28"/>
                      <a:pt x="11" y="29"/>
                      <a:pt x="14" y="29"/>
                    </a:cubicBezTo>
                    <a:cubicBezTo>
                      <a:pt x="17" y="29"/>
                      <a:pt x="19" y="28"/>
                      <a:pt x="21" y="26"/>
                    </a:cubicBezTo>
                    <a:lnTo>
                      <a:pt x="21" y="21"/>
                    </a:lnTo>
                    <a:lnTo>
                      <a:pt x="26" y="21"/>
                    </a:lnTo>
                    <a:lnTo>
                      <a:pt x="26" y="15"/>
                    </a:lnTo>
                    <a:cubicBezTo>
                      <a:pt x="26" y="5"/>
                      <a:pt x="21" y="1"/>
                      <a:pt x="17" y="1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5" name="Google Shape;1875;p29"/>
              <p:cNvSpPr/>
              <p:nvPr/>
            </p:nvSpPr>
            <p:spPr>
              <a:xfrm>
                <a:off x="963850" y="1414550"/>
                <a:ext cx="80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2" h="31" extrusionOk="0">
                    <a:moveTo>
                      <a:pt x="15" y="0"/>
                    </a:moveTo>
                    <a:cubicBezTo>
                      <a:pt x="11" y="6"/>
                      <a:pt x="6" y="6"/>
                      <a:pt x="6" y="6"/>
                    </a:cubicBezTo>
                    <a:lnTo>
                      <a:pt x="6" y="11"/>
                    </a:lnTo>
                    <a:lnTo>
                      <a:pt x="1" y="16"/>
                    </a:lnTo>
                    <a:cubicBezTo>
                      <a:pt x="1" y="21"/>
                      <a:pt x="6" y="25"/>
                      <a:pt x="6" y="25"/>
                    </a:cubicBezTo>
                    <a:cubicBezTo>
                      <a:pt x="11" y="25"/>
                      <a:pt x="15" y="30"/>
                      <a:pt x="15" y="30"/>
                    </a:cubicBezTo>
                    <a:lnTo>
                      <a:pt x="20" y="30"/>
                    </a:lnTo>
                    <a:lnTo>
                      <a:pt x="26" y="25"/>
                    </a:lnTo>
                    <a:lnTo>
                      <a:pt x="31" y="25"/>
                    </a:lnTo>
                    <a:lnTo>
                      <a:pt x="31" y="21"/>
                    </a:lnTo>
                    <a:lnTo>
                      <a:pt x="31" y="16"/>
                    </a:lnTo>
                    <a:lnTo>
                      <a:pt x="31" y="11"/>
                    </a:lnTo>
                    <a:lnTo>
                      <a:pt x="26" y="6"/>
                    </a:lnTo>
                    <a:lnTo>
                      <a:pt x="20" y="0"/>
                    </a:lnTo>
                    <a:lnTo>
                      <a:pt x="15" y="6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6" name="Google Shape;1876;p29"/>
              <p:cNvSpPr/>
              <p:nvPr/>
            </p:nvSpPr>
            <p:spPr>
              <a:xfrm>
                <a:off x="960575" y="1415325"/>
                <a:ext cx="775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30" extrusionOk="0">
                    <a:moveTo>
                      <a:pt x="18" y="1"/>
                    </a:moveTo>
                    <a:cubicBezTo>
                      <a:pt x="16" y="1"/>
                      <a:pt x="14" y="2"/>
                      <a:pt x="11" y="5"/>
                    </a:cubicBezTo>
                    <a:lnTo>
                      <a:pt x="7" y="5"/>
                    </a:lnTo>
                    <a:lnTo>
                      <a:pt x="0" y="10"/>
                    </a:lnTo>
                    <a:lnTo>
                      <a:pt x="0" y="20"/>
                    </a:lnTo>
                    <a:cubicBezTo>
                      <a:pt x="0" y="25"/>
                      <a:pt x="7" y="25"/>
                      <a:pt x="11" y="29"/>
                    </a:cubicBezTo>
                    <a:cubicBezTo>
                      <a:pt x="16" y="29"/>
                      <a:pt x="21" y="29"/>
                      <a:pt x="26" y="25"/>
                    </a:cubicBezTo>
                    <a:lnTo>
                      <a:pt x="26" y="20"/>
                    </a:lnTo>
                    <a:lnTo>
                      <a:pt x="31" y="15"/>
                    </a:lnTo>
                    <a:lnTo>
                      <a:pt x="26" y="15"/>
                    </a:lnTo>
                    <a:cubicBezTo>
                      <a:pt x="26" y="10"/>
                      <a:pt x="26" y="5"/>
                      <a:pt x="21" y="5"/>
                    </a:cubicBezTo>
                    <a:cubicBezTo>
                      <a:pt x="21" y="2"/>
                      <a:pt x="20" y="1"/>
                      <a:pt x="18" y="1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7" name="Google Shape;1877;p29"/>
              <p:cNvSpPr/>
              <p:nvPr/>
            </p:nvSpPr>
            <p:spPr>
              <a:xfrm>
                <a:off x="958075" y="1415675"/>
                <a:ext cx="65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7" extrusionOk="0">
                    <a:moveTo>
                      <a:pt x="16" y="1"/>
                    </a:moveTo>
                    <a:cubicBezTo>
                      <a:pt x="10" y="1"/>
                      <a:pt x="5" y="1"/>
                      <a:pt x="0" y="6"/>
                    </a:cubicBezTo>
                    <a:lnTo>
                      <a:pt x="0" y="15"/>
                    </a:lnTo>
                    <a:cubicBezTo>
                      <a:pt x="0" y="21"/>
                      <a:pt x="0" y="21"/>
                      <a:pt x="5" y="26"/>
                    </a:cubicBezTo>
                    <a:lnTo>
                      <a:pt x="21" y="26"/>
                    </a:lnTo>
                    <a:lnTo>
                      <a:pt x="21" y="21"/>
                    </a:lnTo>
                    <a:lnTo>
                      <a:pt x="26" y="21"/>
                    </a:lnTo>
                    <a:lnTo>
                      <a:pt x="26" y="11"/>
                    </a:lnTo>
                    <a:cubicBezTo>
                      <a:pt x="26" y="6"/>
                      <a:pt x="26" y="6"/>
                      <a:pt x="21" y="6"/>
                    </a:cubicBez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8" name="Google Shape;1878;p29"/>
              <p:cNvSpPr/>
              <p:nvPr/>
            </p:nvSpPr>
            <p:spPr>
              <a:xfrm>
                <a:off x="954050" y="1418825"/>
                <a:ext cx="675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27" h="28" extrusionOk="0">
                    <a:moveTo>
                      <a:pt x="6" y="0"/>
                    </a:moveTo>
                    <a:lnTo>
                      <a:pt x="1" y="5"/>
                    </a:lnTo>
                    <a:lnTo>
                      <a:pt x="1" y="10"/>
                    </a:lnTo>
                    <a:lnTo>
                      <a:pt x="1" y="16"/>
                    </a:lnTo>
                    <a:cubicBezTo>
                      <a:pt x="4" y="23"/>
                      <a:pt x="8" y="28"/>
                      <a:pt x="12" y="28"/>
                    </a:cubicBezTo>
                    <a:cubicBezTo>
                      <a:pt x="13" y="28"/>
                      <a:pt x="14" y="27"/>
                      <a:pt x="15" y="26"/>
                    </a:cubicBezTo>
                    <a:lnTo>
                      <a:pt x="20" y="26"/>
                    </a:lnTo>
                    <a:lnTo>
                      <a:pt x="20" y="21"/>
                    </a:lnTo>
                    <a:lnTo>
                      <a:pt x="26" y="21"/>
                    </a:lnTo>
                    <a:lnTo>
                      <a:pt x="26" y="16"/>
                    </a:lnTo>
                    <a:lnTo>
                      <a:pt x="26" y="10"/>
                    </a:lnTo>
                    <a:lnTo>
                      <a:pt x="26" y="5"/>
                    </a:lnTo>
                    <a:lnTo>
                      <a:pt x="20" y="5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9" name="Google Shape;1879;p29"/>
              <p:cNvSpPr/>
              <p:nvPr/>
            </p:nvSpPr>
            <p:spPr>
              <a:xfrm>
                <a:off x="964975" y="1420850"/>
                <a:ext cx="775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8" extrusionOk="0">
                    <a:moveTo>
                      <a:pt x="11" y="0"/>
                    </a:moveTo>
                    <a:cubicBezTo>
                      <a:pt x="5" y="0"/>
                      <a:pt x="1" y="10"/>
                      <a:pt x="1" y="15"/>
                    </a:cubicBezTo>
                    <a:lnTo>
                      <a:pt x="1" y="20"/>
                    </a:lnTo>
                    <a:lnTo>
                      <a:pt x="5" y="20"/>
                    </a:lnTo>
                    <a:lnTo>
                      <a:pt x="5" y="26"/>
                    </a:lnTo>
                    <a:lnTo>
                      <a:pt x="11" y="26"/>
                    </a:lnTo>
                    <a:cubicBezTo>
                      <a:pt x="13" y="27"/>
                      <a:pt x="15" y="28"/>
                      <a:pt x="16" y="28"/>
                    </a:cubicBezTo>
                    <a:cubicBezTo>
                      <a:pt x="21" y="28"/>
                      <a:pt x="26" y="24"/>
                      <a:pt x="26" y="20"/>
                    </a:cubicBezTo>
                    <a:lnTo>
                      <a:pt x="31" y="20"/>
                    </a:lnTo>
                    <a:lnTo>
                      <a:pt x="31" y="15"/>
                    </a:lnTo>
                    <a:lnTo>
                      <a:pt x="31" y="10"/>
                    </a:lnTo>
                    <a:cubicBezTo>
                      <a:pt x="26" y="5"/>
                      <a:pt x="21" y="0"/>
                      <a:pt x="11" y="0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0" name="Google Shape;1880;p29"/>
              <p:cNvSpPr/>
              <p:nvPr/>
            </p:nvSpPr>
            <p:spPr>
              <a:xfrm>
                <a:off x="958325" y="1414550"/>
                <a:ext cx="775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5" extrusionOk="0">
                    <a:moveTo>
                      <a:pt x="11" y="0"/>
                    </a:moveTo>
                    <a:cubicBezTo>
                      <a:pt x="11" y="0"/>
                      <a:pt x="6" y="6"/>
                      <a:pt x="0" y="6"/>
                    </a:cubicBezTo>
                    <a:lnTo>
                      <a:pt x="0" y="11"/>
                    </a:lnTo>
                    <a:lnTo>
                      <a:pt x="0" y="16"/>
                    </a:lnTo>
                    <a:lnTo>
                      <a:pt x="6" y="16"/>
                    </a:lnTo>
                    <a:lnTo>
                      <a:pt x="6" y="21"/>
                    </a:lnTo>
                    <a:cubicBezTo>
                      <a:pt x="8" y="23"/>
                      <a:pt x="11" y="24"/>
                      <a:pt x="13" y="24"/>
                    </a:cubicBezTo>
                    <a:cubicBezTo>
                      <a:pt x="16" y="24"/>
                      <a:pt x="18" y="23"/>
                      <a:pt x="21" y="21"/>
                    </a:cubicBezTo>
                    <a:cubicBezTo>
                      <a:pt x="25" y="21"/>
                      <a:pt x="30" y="16"/>
                      <a:pt x="30" y="11"/>
                    </a:cubicBezTo>
                    <a:lnTo>
                      <a:pt x="25" y="6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1" name="Google Shape;1881;p29"/>
              <p:cNvSpPr/>
              <p:nvPr/>
            </p:nvSpPr>
            <p:spPr>
              <a:xfrm>
                <a:off x="965375" y="1415925"/>
                <a:ext cx="775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30" extrusionOk="0">
                    <a:moveTo>
                      <a:pt x="10" y="1"/>
                    </a:moveTo>
                    <a:lnTo>
                      <a:pt x="10" y="5"/>
                    </a:lnTo>
                    <a:lnTo>
                      <a:pt x="5" y="5"/>
                    </a:lnTo>
                    <a:lnTo>
                      <a:pt x="5" y="11"/>
                    </a:lnTo>
                    <a:lnTo>
                      <a:pt x="0" y="11"/>
                    </a:lnTo>
                    <a:lnTo>
                      <a:pt x="0" y="16"/>
                    </a:lnTo>
                    <a:cubicBezTo>
                      <a:pt x="5" y="21"/>
                      <a:pt x="5" y="26"/>
                      <a:pt x="10" y="26"/>
                    </a:cubicBezTo>
                    <a:cubicBezTo>
                      <a:pt x="12" y="28"/>
                      <a:pt x="14" y="30"/>
                      <a:pt x="15" y="30"/>
                    </a:cubicBezTo>
                    <a:cubicBezTo>
                      <a:pt x="16" y="30"/>
                      <a:pt x="17" y="28"/>
                      <a:pt x="20" y="26"/>
                    </a:cubicBezTo>
                    <a:lnTo>
                      <a:pt x="26" y="26"/>
                    </a:lnTo>
                    <a:lnTo>
                      <a:pt x="26" y="21"/>
                    </a:lnTo>
                    <a:lnTo>
                      <a:pt x="30" y="21"/>
                    </a:lnTo>
                    <a:lnTo>
                      <a:pt x="30" y="11"/>
                    </a:lnTo>
                    <a:lnTo>
                      <a:pt x="26" y="5"/>
                    </a:lnTo>
                    <a:lnTo>
                      <a:pt x="20" y="1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2" name="Google Shape;1882;p29"/>
              <p:cNvSpPr/>
              <p:nvPr/>
            </p:nvSpPr>
            <p:spPr>
              <a:xfrm>
                <a:off x="959225" y="1415175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15" y="0"/>
                    </a:moveTo>
                    <a:lnTo>
                      <a:pt x="10" y="5"/>
                    </a:lnTo>
                    <a:lnTo>
                      <a:pt x="5" y="5"/>
                    </a:lnTo>
                    <a:lnTo>
                      <a:pt x="5" y="11"/>
                    </a:lnTo>
                    <a:cubicBezTo>
                      <a:pt x="5" y="11"/>
                      <a:pt x="0" y="11"/>
                      <a:pt x="0" y="16"/>
                    </a:cubicBezTo>
                    <a:lnTo>
                      <a:pt x="5" y="16"/>
                    </a:lnTo>
                    <a:lnTo>
                      <a:pt x="5" y="21"/>
                    </a:lnTo>
                    <a:lnTo>
                      <a:pt x="10" y="26"/>
                    </a:lnTo>
                    <a:lnTo>
                      <a:pt x="24" y="26"/>
                    </a:lnTo>
                    <a:lnTo>
                      <a:pt x="24" y="21"/>
                    </a:lnTo>
                    <a:lnTo>
                      <a:pt x="30" y="16"/>
                    </a:lnTo>
                    <a:lnTo>
                      <a:pt x="30" y="11"/>
                    </a:lnTo>
                    <a:lnTo>
                      <a:pt x="24" y="11"/>
                    </a:lnTo>
                    <a:lnTo>
                      <a:pt x="24" y="5"/>
                    </a:lnTo>
                    <a:lnTo>
                      <a:pt x="20" y="5"/>
                    </a:lnTo>
                    <a:cubicBezTo>
                      <a:pt x="20" y="0"/>
                      <a:pt x="20" y="0"/>
                      <a:pt x="15" y="0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3" name="Google Shape;1883;p29"/>
              <p:cNvSpPr/>
              <p:nvPr/>
            </p:nvSpPr>
            <p:spPr>
              <a:xfrm>
                <a:off x="959575" y="1416200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16" y="0"/>
                    </a:moveTo>
                    <a:lnTo>
                      <a:pt x="10" y="5"/>
                    </a:lnTo>
                    <a:lnTo>
                      <a:pt x="6" y="5"/>
                    </a:lnTo>
                    <a:lnTo>
                      <a:pt x="6" y="10"/>
                    </a:lnTo>
                    <a:lnTo>
                      <a:pt x="1" y="10"/>
                    </a:lnTo>
                    <a:lnTo>
                      <a:pt x="1" y="15"/>
                    </a:lnTo>
                    <a:lnTo>
                      <a:pt x="1" y="20"/>
                    </a:lnTo>
                    <a:cubicBezTo>
                      <a:pt x="1" y="20"/>
                      <a:pt x="6" y="25"/>
                      <a:pt x="6" y="31"/>
                    </a:cubicBezTo>
                    <a:lnTo>
                      <a:pt x="21" y="31"/>
                    </a:lnTo>
                    <a:lnTo>
                      <a:pt x="26" y="25"/>
                    </a:lnTo>
                    <a:lnTo>
                      <a:pt x="26" y="20"/>
                    </a:lnTo>
                    <a:cubicBezTo>
                      <a:pt x="31" y="15"/>
                      <a:pt x="31" y="15"/>
                      <a:pt x="26" y="15"/>
                    </a:cubicBezTo>
                    <a:cubicBezTo>
                      <a:pt x="26" y="10"/>
                      <a:pt x="26" y="5"/>
                      <a:pt x="16" y="5"/>
                    </a:cubicBez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4" name="Google Shape;1884;p29"/>
              <p:cNvSpPr/>
              <p:nvPr/>
            </p:nvSpPr>
            <p:spPr>
              <a:xfrm>
                <a:off x="959975" y="1414925"/>
                <a:ext cx="775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30" extrusionOk="0">
                    <a:moveTo>
                      <a:pt x="5" y="1"/>
                    </a:moveTo>
                    <a:lnTo>
                      <a:pt x="0" y="6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5" y="21"/>
                    </a:lnTo>
                    <a:lnTo>
                      <a:pt x="5" y="26"/>
                    </a:lnTo>
                    <a:cubicBezTo>
                      <a:pt x="8" y="29"/>
                      <a:pt x="10" y="30"/>
                      <a:pt x="12" y="30"/>
                    </a:cubicBezTo>
                    <a:cubicBezTo>
                      <a:pt x="15" y="30"/>
                      <a:pt x="17" y="29"/>
                      <a:pt x="20" y="26"/>
                    </a:cubicBezTo>
                    <a:cubicBezTo>
                      <a:pt x="24" y="26"/>
                      <a:pt x="31" y="21"/>
                      <a:pt x="31" y="10"/>
                    </a:cubicBezTo>
                    <a:lnTo>
                      <a:pt x="24" y="10"/>
                    </a:lnTo>
                    <a:lnTo>
                      <a:pt x="24" y="6"/>
                    </a:lnTo>
                    <a:lnTo>
                      <a:pt x="20" y="6"/>
                    </a:lnTo>
                    <a:lnTo>
                      <a:pt x="20" y="1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5" name="Google Shape;1885;p29"/>
              <p:cNvSpPr/>
              <p:nvPr/>
            </p:nvSpPr>
            <p:spPr>
              <a:xfrm>
                <a:off x="962075" y="1414300"/>
                <a:ext cx="6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7" h="26" extrusionOk="0">
                    <a:moveTo>
                      <a:pt x="12" y="0"/>
                    </a:moveTo>
                    <a:lnTo>
                      <a:pt x="7" y="5"/>
                    </a:lnTo>
                    <a:cubicBezTo>
                      <a:pt x="1" y="10"/>
                      <a:pt x="1" y="10"/>
                      <a:pt x="1" y="16"/>
                    </a:cubicBezTo>
                    <a:lnTo>
                      <a:pt x="7" y="21"/>
                    </a:lnTo>
                    <a:lnTo>
                      <a:pt x="7" y="26"/>
                    </a:lnTo>
                    <a:lnTo>
                      <a:pt x="21" y="26"/>
                    </a:lnTo>
                    <a:lnTo>
                      <a:pt x="21" y="21"/>
                    </a:lnTo>
                    <a:lnTo>
                      <a:pt x="26" y="21"/>
                    </a:lnTo>
                    <a:lnTo>
                      <a:pt x="26" y="10"/>
                    </a:lnTo>
                    <a:lnTo>
                      <a:pt x="26" y="5"/>
                    </a:lnTo>
                    <a:lnTo>
                      <a:pt x="21" y="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6" name="Google Shape;1886;p29"/>
              <p:cNvSpPr/>
              <p:nvPr/>
            </p:nvSpPr>
            <p:spPr>
              <a:xfrm>
                <a:off x="956950" y="1416525"/>
                <a:ext cx="900" cy="925"/>
              </a:xfrm>
              <a:custGeom>
                <a:avLst/>
                <a:gdLst/>
                <a:ahLst/>
                <a:cxnLst/>
                <a:rect l="l" t="t" r="r" b="b"/>
                <a:pathLst>
                  <a:path w="36" h="37" extrusionOk="0">
                    <a:moveTo>
                      <a:pt x="18" y="0"/>
                    </a:moveTo>
                    <a:cubicBezTo>
                      <a:pt x="16" y="0"/>
                      <a:pt x="13" y="1"/>
                      <a:pt x="10" y="2"/>
                    </a:cubicBezTo>
                    <a:lnTo>
                      <a:pt x="6" y="2"/>
                    </a:lnTo>
                    <a:lnTo>
                      <a:pt x="6" y="7"/>
                    </a:lnTo>
                    <a:lnTo>
                      <a:pt x="1" y="12"/>
                    </a:lnTo>
                    <a:lnTo>
                      <a:pt x="1" y="18"/>
                    </a:lnTo>
                    <a:lnTo>
                      <a:pt x="10" y="27"/>
                    </a:lnTo>
                    <a:cubicBezTo>
                      <a:pt x="10" y="37"/>
                      <a:pt x="20" y="37"/>
                      <a:pt x="25" y="37"/>
                    </a:cubicBezTo>
                    <a:lnTo>
                      <a:pt x="31" y="32"/>
                    </a:lnTo>
                    <a:lnTo>
                      <a:pt x="31" y="27"/>
                    </a:lnTo>
                    <a:lnTo>
                      <a:pt x="36" y="22"/>
                    </a:lnTo>
                    <a:lnTo>
                      <a:pt x="31" y="18"/>
                    </a:lnTo>
                    <a:lnTo>
                      <a:pt x="31" y="12"/>
                    </a:lnTo>
                    <a:cubicBezTo>
                      <a:pt x="31" y="5"/>
                      <a:pt x="25" y="0"/>
                      <a:pt x="18" y="0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7" name="Google Shape;1887;p29"/>
              <p:cNvSpPr/>
              <p:nvPr/>
            </p:nvSpPr>
            <p:spPr>
              <a:xfrm>
                <a:off x="958325" y="1418200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6" y="0"/>
                    </a:moveTo>
                    <a:lnTo>
                      <a:pt x="0" y="5"/>
                    </a:lnTo>
                    <a:lnTo>
                      <a:pt x="0" y="11"/>
                    </a:lnTo>
                    <a:lnTo>
                      <a:pt x="0" y="16"/>
                    </a:lnTo>
                    <a:cubicBezTo>
                      <a:pt x="0" y="21"/>
                      <a:pt x="0" y="21"/>
                      <a:pt x="6" y="25"/>
                    </a:cubicBezTo>
                    <a:cubicBezTo>
                      <a:pt x="11" y="25"/>
                      <a:pt x="16" y="25"/>
                      <a:pt x="21" y="21"/>
                    </a:cubicBezTo>
                    <a:cubicBezTo>
                      <a:pt x="25" y="21"/>
                      <a:pt x="25" y="16"/>
                      <a:pt x="25" y="11"/>
                    </a:cubicBezTo>
                    <a:cubicBezTo>
                      <a:pt x="25" y="5"/>
                      <a:pt x="25" y="5"/>
                      <a:pt x="21" y="0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8" name="Google Shape;1888;p29"/>
              <p:cNvSpPr/>
              <p:nvPr/>
            </p:nvSpPr>
            <p:spPr>
              <a:xfrm>
                <a:off x="964350" y="1418700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6" y="1"/>
                    </a:moveTo>
                    <a:lnTo>
                      <a:pt x="6" y="5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6" y="15"/>
                    </a:lnTo>
                    <a:lnTo>
                      <a:pt x="6" y="21"/>
                    </a:lnTo>
                    <a:lnTo>
                      <a:pt x="11" y="26"/>
                    </a:lnTo>
                    <a:lnTo>
                      <a:pt x="21" y="26"/>
                    </a:lnTo>
                    <a:lnTo>
                      <a:pt x="26" y="21"/>
                    </a:lnTo>
                    <a:lnTo>
                      <a:pt x="26" y="15"/>
                    </a:lnTo>
                    <a:lnTo>
                      <a:pt x="26" y="10"/>
                    </a:lnTo>
                    <a:lnTo>
                      <a:pt x="26" y="5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9" name="Google Shape;1889;p29"/>
              <p:cNvSpPr/>
              <p:nvPr/>
            </p:nvSpPr>
            <p:spPr>
              <a:xfrm>
                <a:off x="955925" y="1422875"/>
                <a:ext cx="675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27" h="30" extrusionOk="0">
                    <a:moveTo>
                      <a:pt x="11" y="0"/>
                    </a:moveTo>
                    <a:cubicBezTo>
                      <a:pt x="10" y="0"/>
                      <a:pt x="9" y="2"/>
                      <a:pt x="6" y="5"/>
                    </a:cubicBezTo>
                    <a:lnTo>
                      <a:pt x="1" y="5"/>
                    </a:lnTo>
                    <a:lnTo>
                      <a:pt x="1" y="10"/>
                    </a:lnTo>
                    <a:lnTo>
                      <a:pt x="1" y="15"/>
                    </a:lnTo>
                    <a:lnTo>
                      <a:pt x="1" y="19"/>
                    </a:lnTo>
                    <a:lnTo>
                      <a:pt x="1" y="24"/>
                    </a:lnTo>
                    <a:lnTo>
                      <a:pt x="6" y="24"/>
                    </a:lnTo>
                    <a:lnTo>
                      <a:pt x="12" y="29"/>
                    </a:lnTo>
                    <a:lnTo>
                      <a:pt x="16" y="24"/>
                    </a:lnTo>
                    <a:lnTo>
                      <a:pt x="21" y="24"/>
                    </a:lnTo>
                    <a:lnTo>
                      <a:pt x="21" y="19"/>
                    </a:lnTo>
                    <a:cubicBezTo>
                      <a:pt x="26" y="19"/>
                      <a:pt x="26" y="15"/>
                      <a:pt x="26" y="15"/>
                    </a:cubicBezTo>
                    <a:lnTo>
                      <a:pt x="26" y="10"/>
                    </a:lnTo>
                    <a:lnTo>
                      <a:pt x="21" y="10"/>
                    </a:lnTo>
                    <a:lnTo>
                      <a:pt x="21" y="5"/>
                    </a:lnTo>
                    <a:lnTo>
                      <a:pt x="16" y="5"/>
                    </a:lnTo>
                    <a:cubicBezTo>
                      <a:pt x="14" y="2"/>
                      <a:pt x="13" y="0"/>
                      <a:pt x="11" y="0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0" name="Google Shape;1890;p29"/>
              <p:cNvSpPr/>
              <p:nvPr/>
            </p:nvSpPr>
            <p:spPr>
              <a:xfrm>
                <a:off x="953550" y="1420200"/>
                <a:ext cx="7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7" extrusionOk="0">
                    <a:moveTo>
                      <a:pt x="16" y="1"/>
                    </a:moveTo>
                    <a:cubicBezTo>
                      <a:pt x="5" y="1"/>
                      <a:pt x="0" y="11"/>
                      <a:pt x="5" y="15"/>
                    </a:cubicBezTo>
                    <a:lnTo>
                      <a:pt x="5" y="21"/>
                    </a:lnTo>
                    <a:lnTo>
                      <a:pt x="10" y="26"/>
                    </a:lnTo>
                    <a:lnTo>
                      <a:pt x="16" y="26"/>
                    </a:lnTo>
                    <a:cubicBezTo>
                      <a:pt x="16" y="26"/>
                      <a:pt x="26" y="26"/>
                      <a:pt x="26" y="21"/>
                    </a:cubicBezTo>
                    <a:cubicBezTo>
                      <a:pt x="31" y="21"/>
                      <a:pt x="31" y="15"/>
                      <a:pt x="31" y="11"/>
                    </a:cubicBezTo>
                    <a:lnTo>
                      <a:pt x="31" y="6"/>
                    </a:lnTo>
                    <a:lnTo>
                      <a:pt x="26" y="6"/>
                    </a:lnTo>
                    <a:lnTo>
                      <a:pt x="26" y="1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1" name="Google Shape;1891;p29"/>
              <p:cNvSpPr/>
              <p:nvPr/>
            </p:nvSpPr>
            <p:spPr>
              <a:xfrm>
                <a:off x="950775" y="1425525"/>
                <a:ext cx="650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30" extrusionOk="0">
                    <a:moveTo>
                      <a:pt x="14" y="0"/>
                    </a:moveTo>
                    <a:cubicBezTo>
                      <a:pt x="11" y="0"/>
                      <a:pt x="9" y="1"/>
                      <a:pt x="6" y="4"/>
                    </a:cubicBezTo>
                    <a:lnTo>
                      <a:pt x="0" y="9"/>
                    </a:lnTo>
                    <a:lnTo>
                      <a:pt x="0" y="20"/>
                    </a:lnTo>
                    <a:cubicBezTo>
                      <a:pt x="0" y="20"/>
                      <a:pt x="0" y="24"/>
                      <a:pt x="6" y="24"/>
                    </a:cubicBezTo>
                    <a:lnTo>
                      <a:pt x="11" y="24"/>
                    </a:lnTo>
                    <a:lnTo>
                      <a:pt x="11" y="29"/>
                    </a:lnTo>
                    <a:lnTo>
                      <a:pt x="16" y="29"/>
                    </a:lnTo>
                    <a:cubicBezTo>
                      <a:pt x="16" y="29"/>
                      <a:pt x="21" y="24"/>
                      <a:pt x="26" y="24"/>
                    </a:cubicBezTo>
                    <a:lnTo>
                      <a:pt x="26" y="9"/>
                    </a:lnTo>
                    <a:cubicBezTo>
                      <a:pt x="26" y="9"/>
                      <a:pt x="26" y="4"/>
                      <a:pt x="21" y="4"/>
                    </a:cubicBezTo>
                    <a:cubicBezTo>
                      <a:pt x="19" y="1"/>
                      <a:pt x="16" y="0"/>
                      <a:pt x="14" y="0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2" name="Google Shape;1892;p29"/>
              <p:cNvSpPr/>
              <p:nvPr/>
            </p:nvSpPr>
            <p:spPr>
              <a:xfrm>
                <a:off x="962975" y="1421475"/>
                <a:ext cx="650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5" extrusionOk="0">
                    <a:moveTo>
                      <a:pt x="11" y="1"/>
                    </a:moveTo>
                    <a:lnTo>
                      <a:pt x="6" y="5"/>
                    </a:lnTo>
                    <a:lnTo>
                      <a:pt x="1" y="5"/>
                    </a:lnTo>
                    <a:lnTo>
                      <a:pt x="1" y="10"/>
                    </a:lnTo>
                    <a:lnTo>
                      <a:pt x="1" y="15"/>
                    </a:lnTo>
                    <a:lnTo>
                      <a:pt x="1" y="20"/>
                    </a:lnTo>
                    <a:lnTo>
                      <a:pt x="6" y="25"/>
                    </a:lnTo>
                    <a:lnTo>
                      <a:pt x="20" y="25"/>
                    </a:lnTo>
                    <a:cubicBezTo>
                      <a:pt x="25" y="20"/>
                      <a:pt x="25" y="15"/>
                      <a:pt x="25" y="10"/>
                    </a:cubicBezTo>
                    <a:lnTo>
                      <a:pt x="25" y="5"/>
                    </a:lnTo>
                    <a:lnTo>
                      <a:pt x="20" y="5"/>
                    </a:lnTo>
                    <a:lnTo>
                      <a:pt x="20" y="1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3" name="Google Shape;1893;p29"/>
              <p:cNvSpPr/>
              <p:nvPr/>
            </p:nvSpPr>
            <p:spPr>
              <a:xfrm>
                <a:off x="955925" y="1424725"/>
                <a:ext cx="7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7" extrusionOk="0">
                    <a:moveTo>
                      <a:pt x="12" y="1"/>
                    </a:moveTo>
                    <a:lnTo>
                      <a:pt x="6" y="6"/>
                    </a:lnTo>
                    <a:lnTo>
                      <a:pt x="6" y="11"/>
                    </a:lnTo>
                    <a:cubicBezTo>
                      <a:pt x="6" y="11"/>
                      <a:pt x="1" y="11"/>
                      <a:pt x="1" y="15"/>
                    </a:cubicBezTo>
                    <a:lnTo>
                      <a:pt x="6" y="21"/>
                    </a:lnTo>
                    <a:lnTo>
                      <a:pt x="6" y="26"/>
                    </a:lnTo>
                    <a:lnTo>
                      <a:pt x="16" y="26"/>
                    </a:lnTo>
                    <a:cubicBezTo>
                      <a:pt x="26" y="26"/>
                      <a:pt x="31" y="15"/>
                      <a:pt x="26" y="11"/>
                    </a:cubicBezTo>
                    <a:lnTo>
                      <a:pt x="26" y="6"/>
                    </a:lnTo>
                    <a:lnTo>
                      <a:pt x="21" y="6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4" name="Google Shape;1894;p29"/>
              <p:cNvSpPr/>
              <p:nvPr/>
            </p:nvSpPr>
            <p:spPr>
              <a:xfrm>
                <a:off x="960450" y="1416450"/>
                <a:ext cx="90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6" h="31" extrusionOk="0">
                    <a:moveTo>
                      <a:pt x="5" y="0"/>
                    </a:moveTo>
                    <a:lnTo>
                      <a:pt x="1" y="5"/>
                    </a:lnTo>
                    <a:lnTo>
                      <a:pt x="1" y="10"/>
                    </a:lnTo>
                    <a:lnTo>
                      <a:pt x="1" y="15"/>
                    </a:lnTo>
                    <a:cubicBezTo>
                      <a:pt x="1" y="15"/>
                      <a:pt x="1" y="21"/>
                      <a:pt x="5" y="25"/>
                    </a:cubicBezTo>
                    <a:lnTo>
                      <a:pt x="12" y="25"/>
                    </a:lnTo>
                    <a:lnTo>
                      <a:pt x="12" y="30"/>
                    </a:lnTo>
                    <a:lnTo>
                      <a:pt x="31" y="30"/>
                    </a:lnTo>
                    <a:lnTo>
                      <a:pt x="36" y="25"/>
                    </a:lnTo>
                    <a:lnTo>
                      <a:pt x="36" y="21"/>
                    </a:lnTo>
                    <a:lnTo>
                      <a:pt x="36" y="15"/>
                    </a:lnTo>
                    <a:cubicBezTo>
                      <a:pt x="36" y="15"/>
                      <a:pt x="36" y="10"/>
                      <a:pt x="31" y="10"/>
                    </a:cubicBezTo>
                    <a:cubicBezTo>
                      <a:pt x="31" y="10"/>
                      <a:pt x="31" y="5"/>
                      <a:pt x="26" y="5"/>
                    </a:cubicBez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5" name="Google Shape;1895;p29"/>
              <p:cNvSpPr/>
              <p:nvPr/>
            </p:nvSpPr>
            <p:spPr>
              <a:xfrm>
                <a:off x="957450" y="1419450"/>
                <a:ext cx="65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7" extrusionOk="0">
                    <a:moveTo>
                      <a:pt x="5" y="1"/>
                    </a:moveTo>
                    <a:lnTo>
                      <a:pt x="5" y="6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5"/>
                    </a:lnTo>
                    <a:cubicBezTo>
                      <a:pt x="0" y="21"/>
                      <a:pt x="0" y="21"/>
                      <a:pt x="5" y="26"/>
                    </a:cubicBezTo>
                    <a:lnTo>
                      <a:pt x="21" y="26"/>
                    </a:lnTo>
                    <a:lnTo>
                      <a:pt x="21" y="21"/>
                    </a:lnTo>
                    <a:lnTo>
                      <a:pt x="25" y="21"/>
                    </a:lnTo>
                    <a:lnTo>
                      <a:pt x="25" y="15"/>
                    </a:lnTo>
                    <a:lnTo>
                      <a:pt x="25" y="10"/>
                    </a:lnTo>
                    <a:cubicBezTo>
                      <a:pt x="25" y="6"/>
                      <a:pt x="21" y="6"/>
                      <a:pt x="21" y="1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6" name="Google Shape;1896;p29"/>
              <p:cNvSpPr/>
              <p:nvPr/>
            </p:nvSpPr>
            <p:spPr>
              <a:xfrm>
                <a:off x="970525" y="1420975"/>
                <a:ext cx="62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26" extrusionOk="0">
                    <a:moveTo>
                      <a:pt x="5" y="0"/>
                    </a:moveTo>
                    <a:lnTo>
                      <a:pt x="1" y="5"/>
                    </a:lnTo>
                    <a:lnTo>
                      <a:pt x="1" y="10"/>
                    </a:lnTo>
                    <a:lnTo>
                      <a:pt x="1" y="15"/>
                    </a:lnTo>
                    <a:lnTo>
                      <a:pt x="1" y="21"/>
                    </a:lnTo>
                    <a:cubicBezTo>
                      <a:pt x="1" y="21"/>
                      <a:pt x="5" y="25"/>
                      <a:pt x="10" y="25"/>
                    </a:cubicBezTo>
                    <a:lnTo>
                      <a:pt x="15" y="25"/>
                    </a:lnTo>
                    <a:cubicBezTo>
                      <a:pt x="15" y="25"/>
                      <a:pt x="20" y="25"/>
                      <a:pt x="25" y="21"/>
                    </a:cubicBezTo>
                    <a:lnTo>
                      <a:pt x="25" y="10"/>
                    </a:lnTo>
                    <a:lnTo>
                      <a:pt x="25" y="5"/>
                    </a:lnTo>
                    <a:lnTo>
                      <a:pt x="20" y="5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7" name="Google Shape;1897;p29"/>
              <p:cNvSpPr/>
              <p:nvPr/>
            </p:nvSpPr>
            <p:spPr>
              <a:xfrm>
                <a:off x="952275" y="1403750"/>
                <a:ext cx="775" cy="8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5" extrusionOk="0">
                    <a:moveTo>
                      <a:pt x="16" y="0"/>
                    </a:moveTo>
                    <a:cubicBezTo>
                      <a:pt x="12" y="0"/>
                      <a:pt x="7" y="5"/>
                      <a:pt x="7" y="5"/>
                    </a:cubicBezTo>
                    <a:lnTo>
                      <a:pt x="7" y="10"/>
                    </a:lnTo>
                    <a:lnTo>
                      <a:pt x="1" y="10"/>
                    </a:lnTo>
                    <a:lnTo>
                      <a:pt x="1" y="16"/>
                    </a:lnTo>
                    <a:lnTo>
                      <a:pt x="1" y="21"/>
                    </a:lnTo>
                    <a:lnTo>
                      <a:pt x="1" y="26"/>
                    </a:lnTo>
                    <a:lnTo>
                      <a:pt x="7" y="30"/>
                    </a:lnTo>
                    <a:lnTo>
                      <a:pt x="12" y="30"/>
                    </a:lnTo>
                    <a:cubicBezTo>
                      <a:pt x="14" y="33"/>
                      <a:pt x="16" y="34"/>
                      <a:pt x="19" y="34"/>
                    </a:cubicBezTo>
                    <a:cubicBezTo>
                      <a:pt x="21" y="34"/>
                      <a:pt x="24" y="33"/>
                      <a:pt x="26" y="30"/>
                    </a:cubicBezTo>
                    <a:lnTo>
                      <a:pt x="26" y="26"/>
                    </a:lnTo>
                    <a:lnTo>
                      <a:pt x="31" y="26"/>
                    </a:lnTo>
                    <a:lnTo>
                      <a:pt x="31" y="21"/>
                    </a:lnTo>
                    <a:lnTo>
                      <a:pt x="31" y="16"/>
                    </a:lnTo>
                    <a:cubicBezTo>
                      <a:pt x="31" y="16"/>
                      <a:pt x="26" y="5"/>
                      <a:pt x="21" y="5"/>
                    </a:cubicBez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8" name="Google Shape;1898;p29"/>
              <p:cNvSpPr/>
              <p:nvPr/>
            </p:nvSpPr>
            <p:spPr>
              <a:xfrm>
                <a:off x="946000" y="1405650"/>
                <a:ext cx="675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27" h="25" extrusionOk="0">
                    <a:moveTo>
                      <a:pt x="6" y="0"/>
                    </a:moveTo>
                    <a:lnTo>
                      <a:pt x="6" y="5"/>
                    </a:lnTo>
                    <a:lnTo>
                      <a:pt x="1" y="5"/>
                    </a:lnTo>
                    <a:lnTo>
                      <a:pt x="1" y="15"/>
                    </a:lnTo>
                    <a:cubicBezTo>
                      <a:pt x="1" y="20"/>
                      <a:pt x="6" y="20"/>
                      <a:pt x="6" y="24"/>
                    </a:cubicBezTo>
                    <a:lnTo>
                      <a:pt x="21" y="24"/>
                    </a:lnTo>
                    <a:lnTo>
                      <a:pt x="21" y="20"/>
                    </a:lnTo>
                    <a:lnTo>
                      <a:pt x="26" y="20"/>
                    </a:lnTo>
                    <a:lnTo>
                      <a:pt x="26" y="15"/>
                    </a:lnTo>
                    <a:lnTo>
                      <a:pt x="26" y="10"/>
                    </a:lnTo>
                    <a:cubicBezTo>
                      <a:pt x="26" y="5"/>
                      <a:pt x="21" y="0"/>
                      <a:pt x="17" y="0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9" name="Google Shape;1899;p29"/>
              <p:cNvSpPr/>
              <p:nvPr/>
            </p:nvSpPr>
            <p:spPr>
              <a:xfrm>
                <a:off x="958325" y="1410300"/>
                <a:ext cx="92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7" h="31" extrusionOk="0">
                    <a:moveTo>
                      <a:pt x="11" y="0"/>
                    </a:moveTo>
                    <a:cubicBezTo>
                      <a:pt x="6" y="0"/>
                      <a:pt x="0" y="5"/>
                      <a:pt x="0" y="10"/>
                    </a:cubicBezTo>
                    <a:lnTo>
                      <a:pt x="0" y="15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6" y="30"/>
                    </a:lnTo>
                    <a:lnTo>
                      <a:pt x="36" y="30"/>
                    </a:lnTo>
                    <a:lnTo>
                      <a:pt x="36" y="25"/>
                    </a:lnTo>
                    <a:lnTo>
                      <a:pt x="36" y="19"/>
                    </a:lnTo>
                    <a:cubicBezTo>
                      <a:pt x="36" y="15"/>
                      <a:pt x="36" y="10"/>
                      <a:pt x="30" y="10"/>
                    </a:cubicBezTo>
                    <a:lnTo>
                      <a:pt x="30" y="5"/>
                    </a:lnTo>
                    <a:lnTo>
                      <a:pt x="21" y="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0" name="Google Shape;1900;p29"/>
              <p:cNvSpPr/>
              <p:nvPr/>
            </p:nvSpPr>
            <p:spPr>
              <a:xfrm>
                <a:off x="959350" y="1409425"/>
                <a:ext cx="775" cy="900"/>
              </a:xfrm>
              <a:custGeom>
                <a:avLst/>
                <a:gdLst/>
                <a:ahLst/>
                <a:cxnLst/>
                <a:rect l="l" t="t" r="r" b="b"/>
                <a:pathLst>
                  <a:path w="31" h="36" extrusionOk="0">
                    <a:moveTo>
                      <a:pt x="10" y="0"/>
                    </a:moveTo>
                    <a:lnTo>
                      <a:pt x="10" y="5"/>
                    </a:lnTo>
                    <a:lnTo>
                      <a:pt x="5" y="5"/>
                    </a:lnTo>
                    <a:lnTo>
                      <a:pt x="5" y="10"/>
                    </a:lnTo>
                    <a:lnTo>
                      <a:pt x="5" y="15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5" y="24"/>
                    </a:lnTo>
                    <a:lnTo>
                      <a:pt x="5" y="30"/>
                    </a:lnTo>
                    <a:lnTo>
                      <a:pt x="10" y="30"/>
                    </a:lnTo>
                    <a:lnTo>
                      <a:pt x="10" y="35"/>
                    </a:lnTo>
                    <a:lnTo>
                      <a:pt x="15" y="35"/>
                    </a:lnTo>
                    <a:cubicBezTo>
                      <a:pt x="19" y="35"/>
                      <a:pt x="25" y="30"/>
                      <a:pt x="30" y="24"/>
                    </a:cubicBezTo>
                    <a:lnTo>
                      <a:pt x="30" y="19"/>
                    </a:lnTo>
                    <a:lnTo>
                      <a:pt x="30" y="15"/>
                    </a:lnTo>
                    <a:lnTo>
                      <a:pt x="30" y="10"/>
                    </a:lnTo>
                    <a:lnTo>
                      <a:pt x="25" y="5"/>
                    </a:lnTo>
                    <a:lnTo>
                      <a:pt x="19" y="5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1" name="Google Shape;1901;p29"/>
              <p:cNvSpPr/>
              <p:nvPr/>
            </p:nvSpPr>
            <p:spPr>
              <a:xfrm>
                <a:off x="956200" y="1410025"/>
                <a:ext cx="62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26" extrusionOk="0">
                    <a:moveTo>
                      <a:pt x="5" y="0"/>
                    </a:moveTo>
                    <a:lnTo>
                      <a:pt x="5" y="6"/>
                    </a:lnTo>
                    <a:lnTo>
                      <a:pt x="1" y="11"/>
                    </a:lnTo>
                    <a:lnTo>
                      <a:pt x="1" y="16"/>
                    </a:lnTo>
                    <a:cubicBezTo>
                      <a:pt x="5" y="26"/>
                      <a:pt x="10" y="26"/>
                      <a:pt x="15" y="26"/>
                    </a:cubicBezTo>
                    <a:lnTo>
                      <a:pt x="20" y="26"/>
                    </a:lnTo>
                    <a:lnTo>
                      <a:pt x="25" y="21"/>
                    </a:lnTo>
                    <a:lnTo>
                      <a:pt x="25" y="16"/>
                    </a:lnTo>
                    <a:lnTo>
                      <a:pt x="25" y="11"/>
                    </a:lnTo>
                    <a:cubicBezTo>
                      <a:pt x="25" y="6"/>
                      <a:pt x="20" y="6"/>
                      <a:pt x="20" y="0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2" name="Google Shape;1902;p29"/>
              <p:cNvSpPr/>
              <p:nvPr/>
            </p:nvSpPr>
            <p:spPr>
              <a:xfrm>
                <a:off x="951175" y="1411800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10" y="0"/>
                    </a:moveTo>
                    <a:cubicBezTo>
                      <a:pt x="5" y="0"/>
                      <a:pt x="0" y="5"/>
                      <a:pt x="0" y="10"/>
                    </a:cubicBezTo>
                    <a:lnTo>
                      <a:pt x="0" y="15"/>
                    </a:lnTo>
                    <a:cubicBezTo>
                      <a:pt x="0" y="15"/>
                      <a:pt x="0" y="20"/>
                      <a:pt x="5" y="20"/>
                    </a:cubicBezTo>
                    <a:cubicBezTo>
                      <a:pt x="5" y="26"/>
                      <a:pt x="10" y="26"/>
                      <a:pt x="15" y="26"/>
                    </a:cubicBezTo>
                    <a:cubicBezTo>
                      <a:pt x="21" y="20"/>
                      <a:pt x="25" y="15"/>
                      <a:pt x="25" y="5"/>
                    </a:cubicBezTo>
                    <a:lnTo>
                      <a:pt x="21" y="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3" name="Google Shape;1903;p29"/>
              <p:cNvSpPr/>
              <p:nvPr/>
            </p:nvSpPr>
            <p:spPr>
              <a:xfrm>
                <a:off x="882175" y="1330525"/>
                <a:ext cx="90000" cy="86925"/>
              </a:xfrm>
              <a:custGeom>
                <a:avLst/>
                <a:gdLst/>
                <a:ahLst/>
                <a:cxnLst/>
                <a:rect l="l" t="t" r="r" b="b"/>
                <a:pathLst>
                  <a:path w="3600" h="3477" extrusionOk="0">
                    <a:moveTo>
                      <a:pt x="1061" y="0"/>
                    </a:moveTo>
                    <a:cubicBezTo>
                      <a:pt x="726" y="0"/>
                      <a:pt x="369" y="55"/>
                      <a:pt x="0" y="190"/>
                    </a:cubicBezTo>
                    <a:cubicBezTo>
                      <a:pt x="0" y="190"/>
                      <a:pt x="217" y="2864"/>
                      <a:pt x="2202" y="3477"/>
                    </a:cubicBezTo>
                    <a:cubicBezTo>
                      <a:pt x="2202" y="3477"/>
                      <a:pt x="2895" y="1588"/>
                      <a:pt x="3600" y="1050"/>
                    </a:cubicBezTo>
                    <a:cubicBezTo>
                      <a:pt x="3600" y="1050"/>
                      <a:pt x="2530" y="0"/>
                      <a:pt x="10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4" name="Google Shape;1904;p29"/>
              <p:cNvSpPr/>
              <p:nvPr/>
            </p:nvSpPr>
            <p:spPr>
              <a:xfrm>
                <a:off x="844475" y="1250950"/>
                <a:ext cx="730075" cy="634450"/>
              </a:xfrm>
              <a:custGeom>
                <a:avLst/>
                <a:gdLst/>
                <a:ahLst/>
                <a:cxnLst/>
                <a:rect l="l" t="t" r="r" b="b"/>
                <a:pathLst>
                  <a:path w="29203" h="25378" extrusionOk="0">
                    <a:moveTo>
                      <a:pt x="14320" y="0"/>
                    </a:moveTo>
                    <a:cubicBezTo>
                      <a:pt x="7400" y="0"/>
                      <a:pt x="1670" y="4695"/>
                      <a:pt x="825" y="11726"/>
                    </a:cubicBezTo>
                    <a:cubicBezTo>
                      <a:pt x="0" y="18602"/>
                      <a:pt x="3494" y="25378"/>
                      <a:pt x="14536" y="25378"/>
                    </a:cubicBezTo>
                    <a:cubicBezTo>
                      <a:pt x="24518" y="25378"/>
                      <a:pt x="29203" y="18195"/>
                      <a:pt x="27811" y="11415"/>
                    </a:cubicBezTo>
                    <a:cubicBezTo>
                      <a:pt x="26448" y="4771"/>
                      <a:pt x="21242" y="0"/>
                      <a:pt x="143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5" name="Google Shape;1905;p29"/>
              <p:cNvSpPr/>
              <p:nvPr/>
            </p:nvSpPr>
            <p:spPr>
              <a:xfrm>
                <a:off x="1114025" y="1248600"/>
                <a:ext cx="144775" cy="159050"/>
              </a:xfrm>
              <a:custGeom>
                <a:avLst/>
                <a:gdLst/>
                <a:ahLst/>
                <a:cxnLst/>
                <a:rect l="l" t="t" r="r" b="b"/>
                <a:pathLst>
                  <a:path w="5791" h="6362" extrusionOk="0">
                    <a:moveTo>
                      <a:pt x="3061" y="0"/>
                    </a:moveTo>
                    <a:cubicBezTo>
                      <a:pt x="2051" y="0"/>
                      <a:pt x="927" y="92"/>
                      <a:pt x="0" y="402"/>
                    </a:cubicBezTo>
                    <a:cubicBezTo>
                      <a:pt x="0" y="402"/>
                      <a:pt x="1860" y="5638"/>
                      <a:pt x="2895" y="6362"/>
                    </a:cubicBezTo>
                    <a:cubicBezTo>
                      <a:pt x="2895" y="6362"/>
                      <a:pt x="4930" y="3905"/>
                      <a:pt x="5790" y="200"/>
                    </a:cubicBezTo>
                    <a:cubicBezTo>
                      <a:pt x="5790" y="200"/>
                      <a:pt x="4549" y="0"/>
                      <a:pt x="30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6" name="Google Shape;1906;p29"/>
              <p:cNvSpPr/>
              <p:nvPr/>
            </p:nvSpPr>
            <p:spPr>
              <a:xfrm>
                <a:off x="1310900" y="1266775"/>
                <a:ext cx="86500" cy="83850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3354" extrusionOk="0">
                    <a:moveTo>
                      <a:pt x="1" y="0"/>
                    </a:moveTo>
                    <a:cubicBezTo>
                      <a:pt x="1" y="0"/>
                      <a:pt x="433" y="2695"/>
                      <a:pt x="142" y="3354"/>
                    </a:cubicBezTo>
                    <a:cubicBezTo>
                      <a:pt x="142" y="3354"/>
                      <a:pt x="2690" y="2403"/>
                      <a:pt x="3459" y="1780"/>
                    </a:cubicBezTo>
                    <a:cubicBezTo>
                      <a:pt x="3459" y="1780"/>
                      <a:pt x="1207" y="343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7" name="Google Shape;1907;p29"/>
              <p:cNvSpPr/>
              <p:nvPr/>
            </p:nvSpPr>
            <p:spPr>
              <a:xfrm>
                <a:off x="1462575" y="1446725"/>
                <a:ext cx="73775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951" h="3598" extrusionOk="0">
                    <a:moveTo>
                      <a:pt x="1805" y="0"/>
                    </a:moveTo>
                    <a:cubicBezTo>
                      <a:pt x="1805" y="0"/>
                      <a:pt x="1157" y="2443"/>
                      <a:pt x="0" y="3383"/>
                    </a:cubicBezTo>
                    <a:cubicBezTo>
                      <a:pt x="0" y="3383"/>
                      <a:pt x="1043" y="3597"/>
                      <a:pt x="2001" y="3597"/>
                    </a:cubicBezTo>
                    <a:cubicBezTo>
                      <a:pt x="2346" y="3597"/>
                      <a:pt x="2680" y="3569"/>
                      <a:pt x="2951" y="3494"/>
                    </a:cubicBezTo>
                    <a:cubicBezTo>
                      <a:pt x="2951" y="3494"/>
                      <a:pt x="2589" y="1644"/>
                      <a:pt x="18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8" name="Google Shape;1908;p29"/>
              <p:cNvSpPr/>
              <p:nvPr/>
            </p:nvSpPr>
            <p:spPr>
              <a:xfrm>
                <a:off x="1451650" y="1549775"/>
                <a:ext cx="97150" cy="101050"/>
              </a:xfrm>
              <a:custGeom>
                <a:avLst/>
                <a:gdLst/>
                <a:ahLst/>
                <a:cxnLst/>
                <a:rect l="l" t="t" r="r" b="b"/>
                <a:pathLst>
                  <a:path w="3886" h="4042" extrusionOk="0">
                    <a:moveTo>
                      <a:pt x="3499" y="0"/>
                    </a:moveTo>
                    <a:cubicBezTo>
                      <a:pt x="3499" y="0"/>
                      <a:pt x="2402" y="2051"/>
                      <a:pt x="0" y="2478"/>
                    </a:cubicBezTo>
                    <a:cubicBezTo>
                      <a:pt x="0" y="2478"/>
                      <a:pt x="1923" y="4041"/>
                      <a:pt x="3374" y="4041"/>
                    </a:cubicBezTo>
                    <a:cubicBezTo>
                      <a:pt x="3379" y="4041"/>
                      <a:pt x="3383" y="4041"/>
                      <a:pt x="3388" y="4041"/>
                    </a:cubicBezTo>
                    <a:cubicBezTo>
                      <a:pt x="3388" y="4041"/>
                      <a:pt x="3886" y="1518"/>
                      <a:pt x="349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9" name="Google Shape;1909;p29"/>
              <p:cNvSpPr/>
              <p:nvPr/>
            </p:nvSpPr>
            <p:spPr>
              <a:xfrm>
                <a:off x="1472125" y="1691550"/>
                <a:ext cx="52300" cy="50100"/>
              </a:xfrm>
              <a:custGeom>
                <a:avLst/>
                <a:gdLst/>
                <a:ahLst/>
                <a:cxnLst/>
                <a:rect l="l" t="t" r="r" b="b"/>
                <a:pathLst>
                  <a:path w="2092" h="2004" extrusionOk="0">
                    <a:moveTo>
                      <a:pt x="2090" y="1"/>
                    </a:moveTo>
                    <a:cubicBezTo>
                      <a:pt x="2050" y="1"/>
                      <a:pt x="1066" y="848"/>
                      <a:pt x="265" y="848"/>
                    </a:cubicBezTo>
                    <a:cubicBezTo>
                      <a:pt x="174" y="848"/>
                      <a:pt x="85" y="837"/>
                      <a:pt x="0" y="813"/>
                    </a:cubicBezTo>
                    <a:lnTo>
                      <a:pt x="0" y="813"/>
                    </a:lnTo>
                    <a:cubicBezTo>
                      <a:pt x="0" y="813"/>
                      <a:pt x="402" y="1933"/>
                      <a:pt x="1091" y="2003"/>
                    </a:cubicBezTo>
                    <a:cubicBezTo>
                      <a:pt x="1091" y="2003"/>
                      <a:pt x="1905" y="546"/>
                      <a:pt x="2091" y="3"/>
                    </a:cubicBezTo>
                    <a:cubicBezTo>
                      <a:pt x="2092" y="1"/>
                      <a:pt x="2091" y="1"/>
                      <a:pt x="20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0" name="Google Shape;1910;p29"/>
              <p:cNvSpPr/>
              <p:nvPr/>
            </p:nvSpPr>
            <p:spPr>
              <a:xfrm>
                <a:off x="874775" y="1691550"/>
                <a:ext cx="52300" cy="51725"/>
              </a:xfrm>
              <a:custGeom>
                <a:avLst/>
                <a:gdLst/>
                <a:ahLst/>
                <a:cxnLst/>
                <a:rect l="l" t="t" r="r" b="b"/>
                <a:pathLst>
                  <a:path w="2092" h="2069" extrusionOk="0">
                    <a:moveTo>
                      <a:pt x="3" y="0"/>
                    </a:moveTo>
                    <a:cubicBezTo>
                      <a:pt x="1" y="0"/>
                      <a:pt x="0" y="1"/>
                      <a:pt x="1" y="3"/>
                    </a:cubicBezTo>
                    <a:cubicBezTo>
                      <a:pt x="115" y="657"/>
                      <a:pt x="929" y="2068"/>
                      <a:pt x="929" y="2068"/>
                    </a:cubicBezTo>
                    <a:cubicBezTo>
                      <a:pt x="1618" y="1999"/>
                      <a:pt x="2091" y="813"/>
                      <a:pt x="2091" y="813"/>
                    </a:cubicBezTo>
                    <a:lnTo>
                      <a:pt x="2091" y="813"/>
                    </a:lnTo>
                    <a:cubicBezTo>
                      <a:pt x="2007" y="837"/>
                      <a:pt x="1919" y="848"/>
                      <a:pt x="1829" y="848"/>
                    </a:cubicBezTo>
                    <a:cubicBezTo>
                      <a:pt x="1034" y="848"/>
                      <a:pt x="59" y="0"/>
                      <a:pt x="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1" name="Google Shape;1911;p29"/>
              <p:cNvSpPr/>
              <p:nvPr/>
            </p:nvSpPr>
            <p:spPr>
              <a:xfrm>
                <a:off x="1000925" y="1266775"/>
                <a:ext cx="86475" cy="83850"/>
              </a:xfrm>
              <a:custGeom>
                <a:avLst/>
                <a:gdLst/>
                <a:ahLst/>
                <a:cxnLst/>
                <a:rect l="l" t="t" r="r" b="b"/>
                <a:pathLst>
                  <a:path w="3459" h="3354" extrusionOk="0">
                    <a:moveTo>
                      <a:pt x="3459" y="0"/>
                    </a:moveTo>
                    <a:lnTo>
                      <a:pt x="3459" y="0"/>
                    </a:lnTo>
                    <a:cubicBezTo>
                      <a:pt x="2253" y="343"/>
                      <a:pt x="0" y="1780"/>
                      <a:pt x="0" y="1780"/>
                    </a:cubicBezTo>
                    <a:cubicBezTo>
                      <a:pt x="769" y="2403"/>
                      <a:pt x="3318" y="3354"/>
                      <a:pt x="3318" y="3354"/>
                    </a:cubicBezTo>
                    <a:cubicBezTo>
                      <a:pt x="3026" y="2695"/>
                      <a:pt x="3459" y="0"/>
                      <a:pt x="34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2" name="Google Shape;1912;p29"/>
              <p:cNvSpPr/>
              <p:nvPr/>
            </p:nvSpPr>
            <p:spPr>
              <a:xfrm>
                <a:off x="862450" y="1446725"/>
                <a:ext cx="73275" cy="92200"/>
              </a:xfrm>
              <a:custGeom>
                <a:avLst/>
                <a:gdLst/>
                <a:ahLst/>
                <a:cxnLst/>
                <a:rect l="l" t="t" r="r" b="b"/>
                <a:pathLst>
                  <a:path w="2931" h="3688" extrusionOk="0">
                    <a:moveTo>
                      <a:pt x="1127" y="0"/>
                    </a:moveTo>
                    <a:cubicBezTo>
                      <a:pt x="162" y="1689"/>
                      <a:pt x="0" y="3599"/>
                      <a:pt x="0" y="3599"/>
                    </a:cubicBezTo>
                    <a:cubicBezTo>
                      <a:pt x="227" y="3662"/>
                      <a:pt x="497" y="3687"/>
                      <a:pt x="781" y="3687"/>
                    </a:cubicBezTo>
                    <a:cubicBezTo>
                      <a:pt x="1775" y="3687"/>
                      <a:pt x="2930" y="3383"/>
                      <a:pt x="2930" y="3383"/>
                    </a:cubicBezTo>
                    <a:cubicBezTo>
                      <a:pt x="1775" y="2443"/>
                      <a:pt x="1127" y="0"/>
                      <a:pt x="11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3" name="Google Shape;1913;p29"/>
              <p:cNvSpPr/>
              <p:nvPr/>
            </p:nvSpPr>
            <p:spPr>
              <a:xfrm>
                <a:off x="853275" y="1549775"/>
                <a:ext cx="101300" cy="101050"/>
              </a:xfrm>
              <a:custGeom>
                <a:avLst/>
                <a:gdLst/>
                <a:ahLst/>
                <a:cxnLst/>
                <a:rect l="l" t="t" r="r" b="b"/>
                <a:pathLst>
                  <a:path w="4052" h="4042" extrusionOk="0">
                    <a:moveTo>
                      <a:pt x="348" y="0"/>
                    </a:moveTo>
                    <a:lnTo>
                      <a:pt x="348" y="0"/>
                    </a:lnTo>
                    <a:cubicBezTo>
                      <a:pt x="1" y="1251"/>
                      <a:pt x="438" y="4041"/>
                      <a:pt x="438" y="4041"/>
                    </a:cubicBezTo>
                    <a:cubicBezTo>
                      <a:pt x="443" y="4041"/>
                      <a:pt x="447" y="4041"/>
                      <a:pt x="452" y="4041"/>
                    </a:cubicBezTo>
                    <a:cubicBezTo>
                      <a:pt x="1904" y="4041"/>
                      <a:pt x="4051" y="2478"/>
                      <a:pt x="4051" y="2478"/>
                    </a:cubicBezTo>
                    <a:cubicBezTo>
                      <a:pt x="1650" y="2051"/>
                      <a:pt x="348" y="0"/>
                      <a:pt x="34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4" name="Google Shape;1914;p29"/>
              <p:cNvSpPr/>
              <p:nvPr/>
            </p:nvSpPr>
            <p:spPr>
              <a:xfrm>
                <a:off x="984450" y="1560550"/>
                <a:ext cx="422100" cy="295700"/>
              </a:xfrm>
              <a:custGeom>
                <a:avLst/>
                <a:gdLst/>
                <a:ahLst/>
                <a:cxnLst/>
                <a:rect l="l" t="t" r="r" b="b"/>
                <a:pathLst>
                  <a:path w="16884" h="11828" extrusionOk="0">
                    <a:moveTo>
                      <a:pt x="8440" y="1"/>
                    </a:moveTo>
                    <a:cubicBezTo>
                      <a:pt x="3780" y="1"/>
                      <a:pt x="1" y="2650"/>
                      <a:pt x="1" y="5916"/>
                    </a:cubicBezTo>
                    <a:cubicBezTo>
                      <a:pt x="1" y="9184"/>
                      <a:pt x="3780" y="11827"/>
                      <a:pt x="8440" y="11827"/>
                    </a:cubicBezTo>
                    <a:cubicBezTo>
                      <a:pt x="13105" y="11827"/>
                      <a:pt x="16884" y="9184"/>
                      <a:pt x="16884" y="5916"/>
                    </a:cubicBezTo>
                    <a:cubicBezTo>
                      <a:pt x="16884" y="2650"/>
                      <a:pt x="13105" y="1"/>
                      <a:pt x="84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5" name="Google Shape;1915;p29"/>
            <p:cNvGrpSpPr/>
            <p:nvPr/>
          </p:nvGrpSpPr>
          <p:grpSpPr>
            <a:xfrm>
              <a:off x="973150" y="1566275"/>
              <a:ext cx="425625" cy="167075"/>
              <a:chOff x="973150" y="1566275"/>
              <a:chExt cx="425625" cy="167075"/>
            </a:xfrm>
          </p:grpSpPr>
          <p:sp>
            <p:nvSpPr>
              <p:cNvPr id="1916" name="Google Shape;1916;p29"/>
              <p:cNvSpPr/>
              <p:nvPr/>
            </p:nvSpPr>
            <p:spPr>
              <a:xfrm>
                <a:off x="973150" y="1572100"/>
                <a:ext cx="69150" cy="69150"/>
              </a:xfrm>
              <a:custGeom>
                <a:avLst/>
                <a:gdLst/>
                <a:ahLst/>
                <a:cxnLst/>
                <a:rect l="l" t="t" r="r" b="b"/>
                <a:pathLst>
                  <a:path w="2766" h="2766" extrusionOk="0">
                    <a:moveTo>
                      <a:pt x="1383" y="1"/>
                    </a:moveTo>
                    <a:cubicBezTo>
                      <a:pt x="619" y="1"/>
                      <a:pt x="1" y="620"/>
                      <a:pt x="1" y="1383"/>
                    </a:cubicBezTo>
                    <a:cubicBezTo>
                      <a:pt x="1" y="2148"/>
                      <a:pt x="619" y="2766"/>
                      <a:pt x="1383" y="2766"/>
                    </a:cubicBezTo>
                    <a:cubicBezTo>
                      <a:pt x="2146" y="2766"/>
                      <a:pt x="2765" y="2148"/>
                      <a:pt x="2765" y="1383"/>
                    </a:cubicBezTo>
                    <a:cubicBezTo>
                      <a:pt x="2765" y="620"/>
                      <a:pt x="2146" y="1"/>
                      <a:pt x="138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7" name="Google Shape;1917;p29"/>
              <p:cNvSpPr/>
              <p:nvPr/>
            </p:nvSpPr>
            <p:spPr>
              <a:xfrm>
                <a:off x="1012350" y="1584175"/>
                <a:ext cx="20375" cy="20375"/>
              </a:xfrm>
              <a:custGeom>
                <a:avLst/>
                <a:gdLst/>
                <a:ahLst/>
                <a:cxnLst/>
                <a:rect l="l" t="t" r="r" b="b"/>
                <a:pathLst>
                  <a:path w="815" h="815" extrusionOk="0">
                    <a:moveTo>
                      <a:pt x="408" y="0"/>
                    </a:moveTo>
                    <a:cubicBezTo>
                      <a:pt x="182" y="0"/>
                      <a:pt x="1" y="181"/>
                      <a:pt x="1" y="408"/>
                    </a:cubicBezTo>
                    <a:cubicBezTo>
                      <a:pt x="1" y="634"/>
                      <a:pt x="182" y="815"/>
                      <a:pt x="408" y="815"/>
                    </a:cubicBezTo>
                    <a:cubicBezTo>
                      <a:pt x="629" y="815"/>
                      <a:pt x="815" y="634"/>
                      <a:pt x="815" y="408"/>
                    </a:cubicBezTo>
                    <a:cubicBezTo>
                      <a:pt x="815" y="181"/>
                      <a:pt x="629" y="0"/>
                      <a:pt x="4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8" name="Google Shape;1918;p29"/>
              <p:cNvSpPr/>
              <p:nvPr/>
            </p:nvSpPr>
            <p:spPr>
              <a:xfrm>
                <a:off x="992400" y="1618500"/>
                <a:ext cx="30175" cy="10700"/>
              </a:xfrm>
              <a:custGeom>
                <a:avLst/>
                <a:gdLst/>
                <a:ahLst/>
                <a:cxnLst/>
                <a:rect l="l" t="t" r="r" b="b"/>
                <a:pathLst>
                  <a:path w="1207" h="428" extrusionOk="0">
                    <a:moveTo>
                      <a:pt x="603" y="0"/>
                    </a:moveTo>
                    <a:cubicBezTo>
                      <a:pt x="272" y="0"/>
                      <a:pt x="0" y="95"/>
                      <a:pt x="0" y="211"/>
                    </a:cubicBezTo>
                    <a:cubicBezTo>
                      <a:pt x="0" y="332"/>
                      <a:pt x="272" y="427"/>
                      <a:pt x="603" y="427"/>
                    </a:cubicBezTo>
                    <a:cubicBezTo>
                      <a:pt x="935" y="427"/>
                      <a:pt x="1206" y="332"/>
                      <a:pt x="1206" y="211"/>
                    </a:cubicBezTo>
                    <a:cubicBezTo>
                      <a:pt x="1206" y="95"/>
                      <a:pt x="935" y="0"/>
                      <a:pt x="6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9" name="Google Shape;1919;p29"/>
              <p:cNvSpPr/>
              <p:nvPr/>
            </p:nvSpPr>
            <p:spPr>
              <a:xfrm>
                <a:off x="1181475" y="1679850"/>
                <a:ext cx="39500" cy="53500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2140" extrusionOk="0">
                    <a:moveTo>
                      <a:pt x="643" y="1"/>
                    </a:moveTo>
                    <a:cubicBezTo>
                      <a:pt x="264" y="1"/>
                      <a:pt x="0" y="360"/>
                      <a:pt x="0" y="360"/>
                    </a:cubicBezTo>
                    <a:cubicBezTo>
                      <a:pt x="0" y="360"/>
                      <a:pt x="26" y="914"/>
                      <a:pt x="46" y="1044"/>
                    </a:cubicBezTo>
                    <a:cubicBezTo>
                      <a:pt x="97" y="1351"/>
                      <a:pt x="102" y="1562"/>
                      <a:pt x="102" y="1562"/>
                    </a:cubicBezTo>
                    <a:cubicBezTo>
                      <a:pt x="218" y="2140"/>
                      <a:pt x="719" y="2090"/>
                      <a:pt x="881" y="2100"/>
                    </a:cubicBezTo>
                    <a:cubicBezTo>
                      <a:pt x="894" y="2101"/>
                      <a:pt x="907" y="2101"/>
                      <a:pt x="920" y="2101"/>
                    </a:cubicBezTo>
                    <a:cubicBezTo>
                      <a:pt x="1427" y="2101"/>
                      <a:pt x="1499" y="1532"/>
                      <a:pt x="1499" y="1532"/>
                    </a:cubicBezTo>
                    <a:cubicBezTo>
                      <a:pt x="1579" y="1190"/>
                      <a:pt x="1278" y="360"/>
                      <a:pt x="1278" y="360"/>
                    </a:cubicBezTo>
                    <a:cubicBezTo>
                      <a:pt x="1050" y="91"/>
                      <a:pt x="832" y="1"/>
                      <a:pt x="6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0" name="Google Shape;1920;p29"/>
              <p:cNvSpPr/>
              <p:nvPr/>
            </p:nvSpPr>
            <p:spPr>
              <a:xfrm>
                <a:off x="1193925" y="1681875"/>
                <a:ext cx="14350" cy="39300"/>
              </a:xfrm>
              <a:custGeom>
                <a:avLst/>
                <a:gdLst/>
                <a:ahLst/>
                <a:cxnLst/>
                <a:rect l="l" t="t" r="r" b="b"/>
                <a:pathLst>
                  <a:path w="574" h="1572" extrusionOk="0">
                    <a:moveTo>
                      <a:pt x="37" y="1"/>
                    </a:moveTo>
                    <a:cubicBezTo>
                      <a:pt x="30" y="1"/>
                      <a:pt x="23" y="3"/>
                      <a:pt x="15" y="8"/>
                    </a:cubicBezTo>
                    <a:cubicBezTo>
                      <a:pt x="5" y="19"/>
                      <a:pt x="1" y="33"/>
                      <a:pt x="5" y="49"/>
                    </a:cubicBezTo>
                    <a:cubicBezTo>
                      <a:pt x="5" y="54"/>
                      <a:pt x="10" y="59"/>
                      <a:pt x="15" y="63"/>
                    </a:cubicBezTo>
                    <a:cubicBezTo>
                      <a:pt x="45" y="109"/>
                      <a:pt x="498" y="787"/>
                      <a:pt x="332" y="1527"/>
                    </a:cubicBezTo>
                    <a:cubicBezTo>
                      <a:pt x="328" y="1546"/>
                      <a:pt x="337" y="1566"/>
                      <a:pt x="358" y="1571"/>
                    </a:cubicBezTo>
                    <a:lnTo>
                      <a:pt x="367" y="1571"/>
                    </a:lnTo>
                    <a:cubicBezTo>
                      <a:pt x="383" y="1571"/>
                      <a:pt x="397" y="1562"/>
                      <a:pt x="397" y="1541"/>
                    </a:cubicBezTo>
                    <a:cubicBezTo>
                      <a:pt x="574" y="773"/>
                      <a:pt x="91" y="28"/>
                      <a:pt x="56" y="8"/>
                    </a:cubicBezTo>
                    <a:cubicBezTo>
                      <a:pt x="51" y="3"/>
                      <a:pt x="44" y="1"/>
                      <a:pt x="37" y="1"/>
                    </a:cubicBezTo>
                    <a:close/>
                  </a:path>
                </a:pathLst>
              </a:custGeom>
              <a:solidFill>
                <a:srgbClr val="D1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1" name="Google Shape;1921;p29"/>
              <p:cNvSpPr/>
              <p:nvPr/>
            </p:nvSpPr>
            <p:spPr>
              <a:xfrm>
                <a:off x="1116275" y="1648650"/>
                <a:ext cx="85975" cy="53425"/>
              </a:xfrm>
              <a:custGeom>
                <a:avLst/>
                <a:gdLst/>
                <a:ahLst/>
                <a:cxnLst/>
                <a:rect l="l" t="t" r="r" b="b"/>
                <a:pathLst>
                  <a:path w="3439" h="2137" extrusionOk="0">
                    <a:moveTo>
                      <a:pt x="3151" y="0"/>
                    </a:moveTo>
                    <a:cubicBezTo>
                      <a:pt x="3148" y="0"/>
                      <a:pt x="3145" y="0"/>
                      <a:pt x="3142" y="0"/>
                    </a:cubicBezTo>
                    <a:cubicBezTo>
                      <a:pt x="3021" y="10"/>
                      <a:pt x="2931" y="116"/>
                      <a:pt x="2935" y="237"/>
                    </a:cubicBezTo>
                    <a:cubicBezTo>
                      <a:pt x="2940" y="242"/>
                      <a:pt x="2986" y="980"/>
                      <a:pt x="2594" y="1402"/>
                    </a:cubicBezTo>
                    <a:cubicBezTo>
                      <a:pt x="2408" y="1604"/>
                      <a:pt x="2151" y="1699"/>
                      <a:pt x="1820" y="1699"/>
                    </a:cubicBezTo>
                    <a:cubicBezTo>
                      <a:pt x="478" y="1699"/>
                      <a:pt x="443" y="277"/>
                      <a:pt x="437" y="216"/>
                    </a:cubicBezTo>
                    <a:cubicBezTo>
                      <a:pt x="437" y="99"/>
                      <a:pt x="342" y="0"/>
                      <a:pt x="225" y="0"/>
                    </a:cubicBezTo>
                    <a:cubicBezTo>
                      <a:pt x="222" y="0"/>
                      <a:pt x="219" y="0"/>
                      <a:pt x="216" y="0"/>
                    </a:cubicBezTo>
                    <a:cubicBezTo>
                      <a:pt x="96" y="0"/>
                      <a:pt x="0" y="101"/>
                      <a:pt x="0" y="221"/>
                    </a:cubicBezTo>
                    <a:cubicBezTo>
                      <a:pt x="10" y="885"/>
                      <a:pt x="397" y="2137"/>
                      <a:pt x="1820" y="2137"/>
                    </a:cubicBezTo>
                    <a:cubicBezTo>
                      <a:pt x="2277" y="2137"/>
                      <a:pt x="2645" y="1991"/>
                      <a:pt x="2916" y="1699"/>
                    </a:cubicBezTo>
                    <a:cubicBezTo>
                      <a:pt x="3438" y="1137"/>
                      <a:pt x="3378" y="242"/>
                      <a:pt x="3373" y="202"/>
                    </a:cubicBezTo>
                    <a:cubicBezTo>
                      <a:pt x="3363" y="84"/>
                      <a:pt x="3268" y="0"/>
                      <a:pt x="3151" y="0"/>
                    </a:cubicBezTo>
                    <a:close/>
                  </a:path>
                </a:pathLst>
              </a:custGeom>
              <a:solidFill>
                <a:srgbClr val="3017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2" name="Google Shape;1922;p29"/>
              <p:cNvSpPr/>
              <p:nvPr/>
            </p:nvSpPr>
            <p:spPr>
              <a:xfrm>
                <a:off x="1189025" y="1647650"/>
                <a:ext cx="85725" cy="53400"/>
              </a:xfrm>
              <a:custGeom>
                <a:avLst/>
                <a:gdLst/>
                <a:ahLst/>
                <a:cxnLst/>
                <a:rect l="l" t="t" r="r" b="b"/>
                <a:pathLst>
                  <a:path w="3429" h="2136" extrusionOk="0">
                    <a:moveTo>
                      <a:pt x="3207" y="1"/>
                    </a:moveTo>
                    <a:cubicBezTo>
                      <a:pt x="3087" y="1"/>
                      <a:pt x="2992" y="96"/>
                      <a:pt x="2992" y="217"/>
                    </a:cubicBezTo>
                    <a:cubicBezTo>
                      <a:pt x="2986" y="277"/>
                      <a:pt x="2961" y="1699"/>
                      <a:pt x="1609" y="1699"/>
                    </a:cubicBezTo>
                    <a:cubicBezTo>
                      <a:pt x="1287" y="1699"/>
                      <a:pt x="1036" y="1604"/>
                      <a:pt x="850" y="1412"/>
                    </a:cubicBezTo>
                    <a:cubicBezTo>
                      <a:pt x="448" y="996"/>
                      <a:pt x="463" y="272"/>
                      <a:pt x="463" y="266"/>
                    </a:cubicBezTo>
                    <a:cubicBezTo>
                      <a:pt x="468" y="145"/>
                      <a:pt x="373" y="45"/>
                      <a:pt x="252" y="40"/>
                    </a:cubicBezTo>
                    <a:cubicBezTo>
                      <a:pt x="131" y="40"/>
                      <a:pt x="30" y="131"/>
                      <a:pt x="25" y="252"/>
                    </a:cubicBezTo>
                    <a:cubicBezTo>
                      <a:pt x="25" y="286"/>
                      <a:pt x="0" y="1166"/>
                      <a:pt x="533" y="1714"/>
                    </a:cubicBezTo>
                    <a:cubicBezTo>
                      <a:pt x="805" y="1996"/>
                      <a:pt x="1166" y="2136"/>
                      <a:pt x="1609" y="2136"/>
                    </a:cubicBezTo>
                    <a:cubicBezTo>
                      <a:pt x="3031" y="2136"/>
                      <a:pt x="3419" y="885"/>
                      <a:pt x="3428" y="221"/>
                    </a:cubicBezTo>
                    <a:cubicBezTo>
                      <a:pt x="3428" y="101"/>
                      <a:pt x="3333" y="1"/>
                      <a:pt x="3212" y="1"/>
                    </a:cubicBezTo>
                    <a:close/>
                  </a:path>
                </a:pathLst>
              </a:custGeom>
              <a:solidFill>
                <a:srgbClr val="3017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3" name="Google Shape;1923;p29"/>
              <p:cNvSpPr/>
              <p:nvPr/>
            </p:nvSpPr>
            <p:spPr>
              <a:xfrm>
                <a:off x="1143300" y="1610175"/>
                <a:ext cx="102050" cy="51325"/>
              </a:xfrm>
              <a:custGeom>
                <a:avLst/>
                <a:gdLst/>
                <a:ahLst/>
                <a:cxnLst/>
                <a:rect l="l" t="t" r="r" b="b"/>
                <a:pathLst>
                  <a:path w="4082" h="2053" extrusionOk="0">
                    <a:moveTo>
                      <a:pt x="2142" y="1"/>
                    </a:moveTo>
                    <a:cubicBezTo>
                      <a:pt x="1307" y="1"/>
                      <a:pt x="704" y="338"/>
                      <a:pt x="704" y="338"/>
                    </a:cubicBezTo>
                    <a:cubicBezTo>
                      <a:pt x="0" y="716"/>
                      <a:pt x="704" y="1228"/>
                      <a:pt x="704" y="1228"/>
                    </a:cubicBezTo>
                    <a:cubicBezTo>
                      <a:pt x="704" y="1228"/>
                      <a:pt x="1986" y="2052"/>
                      <a:pt x="2076" y="2052"/>
                    </a:cubicBezTo>
                    <a:lnTo>
                      <a:pt x="3494" y="1108"/>
                    </a:lnTo>
                    <a:cubicBezTo>
                      <a:pt x="4081" y="735"/>
                      <a:pt x="3614" y="384"/>
                      <a:pt x="3524" y="338"/>
                    </a:cubicBezTo>
                    <a:cubicBezTo>
                      <a:pt x="3036" y="85"/>
                      <a:pt x="2560" y="1"/>
                      <a:pt x="2142" y="1"/>
                    </a:cubicBezTo>
                    <a:close/>
                  </a:path>
                </a:pathLst>
              </a:custGeom>
              <a:solidFill>
                <a:srgbClr val="3017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4" name="Google Shape;1924;p29"/>
              <p:cNvSpPr/>
              <p:nvPr/>
            </p:nvSpPr>
            <p:spPr>
              <a:xfrm>
                <a:off x="1333000" y="1566275"/>
                <a:ext cx="65775" cy="60425"/>
              </a:xfrm>
              <a:custGeom>
                <a:avLst/>
                <a:gdLst/>
                <a:ahLst/>
                <a:cxnLst/>
                <a:rect l="l" t="t" r="r" b="b"/>
                <a:pathLst>
                  <a:path w="2631" h="2417" extrusionOk="0">
                    <a:moveTo>
                      <a:pt x="1307" y="1"/>
                    </a:moveTo>
                    <a:cubicBezTo>
                      <a:pt x="1275" y="1"/>
                      <a:pt x="1254" y="3"/>
                      <a:pt x="1248" y="3"/>
                    </a:cubicBezTo>
                    <a:cubicBezTo>
                      <a:pt x="947" y="13"/>
                      <a:pt x="685" y="139"/>
                      <a:pt x="489" y="361"/>
                    </a:cubicBezTo>
                    <a:cubicBezTo>
                      <a:pt x="1" y="918"/>
                      <a:pt x="82" y="1929"/>
                      <a:pt x="91" y="2038"/>
                    </a:cubicBezTo>
                    <a:cubicBezTo>
                      <a:pt x="112" y="2254"/>
                      <a:pt x="293" y="2416"/>
                      <a:pt x="504" y="2416"/>
                    </a:cubicBezTo>
                    <a:lnTo>
                      <a:pt x="544" y="2416"/>
                    </a:lnTo>
                    <a:cubicBezTo>
                      <a:pt x="771" y="2396"/>
                      <a:pt x="942" y="2189"/>
                      <a:pt x="921" y="1964"/>
                    </a:cubicBezTo>
                    <a:cubicBezTo>
                      <a:pt x="896" y="1718"/>
                      <a:pt x="917" y="1134"/>
                      <a:pt x="1112" y="908"/>
                    </a:cubicBezTo>
                    <a:cubicBezTo>
                      <a:pt x="1158" y="858"/>
                      <a:pt x="1207" y="832"/>
                      <a:pt x="1293" y="832"/>
                    </a:cubicBezTo>
                    <a:cubicBezTo>
                      <a:pt x="1294" y="831"/>
                      <a:pt x="1301" y="830"/>
                      <a:pt x="1312" y="830"/>
                    </a:cubicBezTo>
                    <a:cubicBezTo>
                      <a:pt x="1360" y="830"/>
                      <a:pt x="1487" y="847"/>
                      <a:pt x="1585" y="948"/>
                    </a:cubicBezTo>
                    <a:cubicBezTo>
                      <a:pt x="1720" y="1089"/>
                      <a:pt x="1780" y="1380"/>
                      <a:pt x="1756" y="1767"/>
                    </a:cubicBezTo>
                    <a:cubicBezTo>
                      <a:pt x="1736" y="1994"/>
                      <a:pt x="1907" y="2194"/>
                      <a:pt x="2137" y="2210"/>
                    </a:cubicBezTo>
                    <a:cubicBezTo>
                      <a:pt x="2147" y="2210"/>
                      <a:pt x="2156" y="2211"/>
                      <a:pt x="2165" y="2211"/>
                    </a:cubicBezTo>
                    <a:cubicBezTo>
                      <a:pt x="2380" y="2211"/>
                      <a:pt x="2565" y="2050"/>
                      <a:pt x="2580" y="1827"/>
                    </a:cubicBezTo>
                    <a:cubicBezTo>
                      <a:pt x="2631" y="1169"/>
                      <a:pt x="2489" y="672"/>
                      <a:pt x="2158" y="350"/>
                    </a:cubicBezTo>
                    <a:cubicBezTo>
                      <a:pt x="1839" y="36"/>
                      <a:pt x="1454" y="1"/>
                      <a:pt x="130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925" name="Google Shape;1925;p29"/>
          <p:cNvSpPr/>
          <p:nvPr/>
        </p:nvSpPr>
        <p:spPr>
          <a:xfrm>
            <a:off x="6072550" y="3866710"/>
            <a:ext cx="342747" cy="285021"/>
          </a:xfrm>
          <a:custGeom>
            <a:avLst/>
            <a:gdLst/>
            <a:ahLst/>
            <a:cxnLst/>
            <a:rect l="l" t="t" r="r" b="b"/>
            <a:pathLst>
              <a:path w="12807" h="10650" extrusionOk="0">
                <a:moveTo>
                  <a:pt x="2349" y="0"/>
                </a:moveTo>
                <a:cubicBezTo>
                  <a:pt x="1688" y="0"/>
                  <a:pt x="1090" y="430"/>
                  <a:pt x="774" y="1529"/>
                </a:cubicBezTo>
                <a:cubicBezTo>
                  <a:pt x="1" y="4217"/>
                  <a:pt x="6096" y="10649"/>
                  <a:pt x="6096" y="10649"/>
                </a:cubicBezTo>
                <a:cubicBezTo>
                  <a:pt x="6096" y="10649"/>
                  <a:pt x="12806" y="2385"/>
                  <a:pt x="9893" y="389"/>
                </a:cubicBezTo>
                <a:cubicBezTo>
                  <a:pt x="9586" y="178"/>
                  <a:pt x="9283" y="88"/>
                  <a:pt x="8990" y="88"/>
                </a:cubicBezTo>
                <a:cubicBezTo>
                  <a:pt x="7163" y="88"/>
                  <a:pt x="5712" y="3623"/>
                  <a:pt x="5712" y="3623"/>
                </a:cubicBezTo>
                <a:cubicBezTo>
                  <a:pt x="5712" y="3623"/>
                  <a:pt x="5292" y="2264"/>
                  <a:pt x="4488" y="1266"/>
                </a:cubicBezTo>
                <a:cubicBezTo>
                  <a:pt x="3896" y="531"/>
                  <a:pt x="3083" y="0"/>
                  <a:pt x="234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6" name="Google Shape;1926;p29"/>
          <p:cNvSpPr/>
          <p:nvPr/>
        </p:nvSpPr>
        <p:spPr>
          <a:xfrm flipH="1">
            <a:off x="2730268" y="4151725"/>
            <a:ext cx="955786" cy="285021"/>
          </a:xfrm>
          <a:custGeom>
            <a:avLst/>
            <a:gdLst/>
            <a:ahLst/>
            <a:cxnLst/>
            <a:rect l="l" t="t" r="r" b="b"/>
            <a:pathLst>
              <a:path w="12807" h="10650" extrusionOk="0">
                <a:moveTo>
                  <a:pt x="2349" y="0"/>
                </a:moveTo>
                <a:cubicBezTo>
                  <a:pt x="1688" y="0"/>
                  <a:pt x="1090" y="430"/>
                  <a:pt x="774" y="1529"/>
                </a:cubicBezTo>
                <a:cubicBezTo>
                  <a:pt x="1" y="4217"/>
                  <a:pt x="6096" y="10649"/>
                  <a:pt x="6096" y="10649"/>
                </a:cubicBezTo>
                <a:cubicBezTo>
                  <a:pt x="6096" y="10649"/>
                  <a:pt x="12806" y="2385"/>
                  <a:pt x="9893" y="389"/>
                </a:cubicBezTo>
                <a:cubicBezTo>
                  <a:pt x="9586" y="178"/>
                  <a:pt x="9283" y="88"/>
                  <a:pt x="8990" y="88"/>
                </a:cubicBezTo>
                <a:cubicBezTo>
                  <a:pt x="7163" y="88"/>
                  <a:pt x="5712" y="3623"/>
                  <a:pt x="5712" y="3623"/>
                </a:cubicBezTo>
                <a:cubicBezTo>
                  <a:pt x="5712" y="3623"/>
                  <a:pt x="5292" y="2264"/>
                  <a:pt x="4488" y="1266"/>
                </a:cubicBezTo>
                <a:cubicBezTo>
                  <a:pt x="3896" y="531"/>
                  <a:pt x="3083" y="0"/>
                  <a:pt x="234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27" name="Google Shape;1927;p29"/>
          <p:cNvGrpSpPr/>
          <p:nvPr/>
        </p:nvGrpSpPr>
        <p:grpSpPr>
          <a:xfrm>
            <a:off x="8157016" y="1148899"/>
            <a:ext cx="888277" cy="551248"/>
            <a:chOff x="2300725" y="3213450"/>
            <a:chExt cx="1492150" cy="926000"/>
          </a:xfrm>
        </p:grpSpPr>
        <p:sp>
          <p:nvSpPr>
            <p:cNvPr id="1928" name="Google Shape;1928;p29"/>
            <p:cNvSpPr/>
            <p:nvPr/>
          </p:nvSpPr>
          <p:spPr>
            <a:xfrm>
              <a:off x="2448400" y="3316175"/>
              <a:ext cx="1185900" cy="823275"/>
            </a:xfrm>
            <a:custGeom>
              <a:avLst/>
              <a:gdLst/>
              <a:ahLst/>
              <a:cxnLst/>
              <a:rect l="l" t="t" r="r" b="b"/>
              <a:pathLst>
                <a:path w="47436" h="32931" extrusionOk="0">
                  <a:moveTo>
                    <a:pt x="24790" y="0"/>
                  </a:moveTo>
                  <a:cubicBezTo>
                    <a:pt x="20889" y="0"/>
                    <a:pt x="16959" y="1435"/>
                    <a:pt x="13491" y="4059"/>
                  </a:cubicBezTo>
                  <a:cubicBezTo>
                    <a:pt x="11043" y="5913"/>
                    <a:pt x="8978" y="8180"/>
                    <a:pt x="7252" y="10718"/>
                  </a:cubicBezTo>
                  <a:cubicBezTo>
                    <a:pt x="4377" y="14943"/>
                    <a:pt x="2433" y="19897"/>
                    <a:pt x="1195" y="24875"/>
                  </a:cubicBezTo>
                  <a:cubicBezTo>
                    <a:pt x="707" y="26819"/>
                    <a:pt x="392" y="28770"/>
                    <a:pt x="143" y="30745"/>
                  </a:cubicBezTo>
                  <a:cubicBezTo>
                    <a:pt x="1" y="31909"/>
                    <a:pt x="999" y="32930"/>
                    <a:pt x="2291" y="32930"/>
                  </a:cubicBezTo>
                  <a:cubicBezTo>
                    <a:pt x="3334" y="32930"/>
                    <a:pt x="4220" y="32262"/>
                    <a:pt x="4415" y="31338"/>
                  </a:cubicBezTo>
                  <a:cubicBezTo>
                    <a:pt x="4737" y="29806"/>
                    <a:pt x="5128" y="28118"/>
                    <a:pt x="5616" y="26144"/>
                  </a:cubicBezTo>
                  <a:cubicBezTo>
                    <a:pt x="7823" y="17278"/>
                    <a:pt x="12996" y="6964"/>
                    <a:pt x="22438" y="4908"/>
                  </a:cubicBezTo>
                  <a:cubicBezTo>
                    <a:pt x="23479" y="4680"/>
                    <a:pt x="24475" y="4573"/>
                    <a:pt x="25427" y="4573"/>
                  </a:cubicBezTo>
                  <a:cubicBezTo>
                    <a:pt x="32049" y="4573"/>
                    <a:pt x="36515" y="9777"/>
                    <a:pt x="38714" y="15972"/>
                  </a:cubicBezTo>
                  <a:cubicBezTo>
                    <a:pt x="39434" y="18022"/>
                    <a:pt x="40530" y="21775"/>
                    <a:pt x="41011" y="23621"/>
                  </a:cubicBezTo>
                  <a:cubicBezTo>
                    <a:pt x="41783" y="26594"/>
                    <a:pt x="42331" y="29019"/>
                    <a:pt x="42729" y="31202"/>
                  </a:cubicBezTo>
                  <a:cubicBezTo>
                    <a:pt x="42902" y="32202"/>
                    <a:pt x="43855" y="32930"/>
                    <a:pt x="44965" y="32930"/>
                  </a:cubicBezTo>
                  <a:cubicBezTo>
                    <a:pt x="46370" y="32930"/>
                    <a:pt x="47435" y="31797"/>
                    <a:pt x="47210" y="30543"/>
                  </a:cubicBezTo>
                  <a:cubicBezTo>
                    <a:pt x="46970" y="29192"/>
                    <a:pt x="46669" y="27706"/>
                    <a:pt x="46302" y="26016"/>
                  </a:cubicBezTo>
                  <a:cubicBezTo>
                    <a:pt x="44531" y="17818"/>
                    <a:pt x="41677" y="9358"/>
                    <a:pt x="35184" y="3908"/>
                  </a:cubicBezTo>
                  <a:cubicBezTo>
                    <a:pt x="32008" y="1237"/>
                    <a:pt x="28412" y="0"/>
                    <a:pt x="247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9" name="Google Shape;1929;p29"/>
            <p:cNvSpPr/>
            <p:nvPr/>
          </p:nvSpPr>
          <p:spPr>
            <a:xfrm>
              <a:off x="2621625" y="3510000"/>
              <a:ext cx="827650" cy="629450"/>
            </a:xfrm>
            <a:custGeom>
              <a:avLst/>
              <a:gdLst/>
              <a:ahLst/>
              <a:cxnLst/>
              <a:rect l="l" t="t" r="r" b="b"/>
              <a:pathLst>
                <a:path w="33106" h="25178" extrusionOk="0">
                  <a:moveTo>
                    <a:pt x="17428" y="0"/>
                  </a:moveTo>
                  <a:cubicBezTo>
                    <a:pt x="14643" y="0"/>
                    <a:pt x="11837" y="1236"/>
                    <a:pt x="9362" y="3497"/>
                  </a:cubicBezTo>
                  <a:cubicBezTo>
                    <a:pt x="4692" y="7761"/>
                    <a:pt x="1990" y="14593"/>
                    <a:pt x="572" y="21468"/>
                  </a:cubicBezTo>
                  <a:cubicBezTo>
                    <a:pt x="437" y="22152"/>
                    <a:pt x="302" y="22797"/>
                    <a:pt x="181" y="23404"/>
                  </a:cubicBezTo>
                  <a:cubicBezTo>
                    <a:pt x="1" y="24329"/>
                    <a:pt x="781" y="25177"/>
                    <a:pt x="1817" y="25177"/>
                  </a:cubicBezTo>
                  <a:cubicBezTo>
                    <a:pt x="2613" y="25177"/>
                    <a:pt x="3296" y="24666"/>
                    <a:pt x="3445" y="23954"/>
                  </a:cubicBezTo>
                  <a:cubicBezTo>
                    <a:pt x="3535" y="23518"/>
                    <a:pt x="3634" y="23053"/>
                    <a:pt x="3732" y="22565"/>
                  </a:cubicBezTo>
                  <a:cubicBezTo>
                    <a:pt x="5308" y="14908"/>
                    <a:pt x="9001" y="6004"/>
                    <a:pt x="15750" y="4234"/>
                  </a:cubicBezTo>
                  <a:cubicBezTo>
                    <a:pt x="16384" y="4067"/>
                    <a:pt x="16990" y="3988"/>
                    <a:pt x="17569" y="3988"/>
                  </a:cubicBezTo>
                  <a:cubicBezTo>
                    <a:pt x="23860" y="3988"/>
                    <a:pt x="26980" y="13305"/>
                    <a:pt x="28452" y="20125"/>
                  </a:cubicBezTo>
                  <a:cubicBezTo>
                    <a:pt x="28743" y="21484"/>
                    <a:pt x="28999" y="22693"/>
                    <a:pt x="29232" y="23795"/>
                  </a:cubicBezTo>
                  <a:cubicBezTo>
                    <a:pt x="29405" y="24599"/>
                    <a:pt x="30170" y="25177"/>
                    <a:pt x="31078" y="25177"/>
                  </a:cubicBezTo>
                  <a:cubicBezTo>
                    <a:pt x="32226" y="25177"/>
                    <a:pt x="33105" y="24246"/>
                    <a:pt x="32925" y="23217"/>
                  </a:cubicBezTo>
                  <a:cubicBezTo>
                    <a:pt x="32887" y="22970"/>
                    <a:pt x="32842" y="22714"/>
                    <a:pt x="32790" y="22451"/>
                  </a:cubicBezTo>
                  <a:cubicBezTo>
                    <a:pt x="31521" y="15380"/>
                    <a:pt x="29487" y="8069"/>
                    <a:pt x="24856" y="3371"/>
                  </a:cubicBezTo>
                  <a:cubicBezTo>
                    <a:pt x="22585" y="1067"/>
                    <a:pt x="20015" y="0"/>
                    <a:pt x="17428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29"/>
            <p:cNvSpPr/>
            <p:nvPr/>
          </p:nvSpPr>
          <p:spPr>
            <a:xfrm>
              <a:off x="2779800" y="3681100"/>
              <a:ext cx="508450" cy="458350"/>
            </a:xfrm>
            <a:custGeom>
              <a:avLst/>
              <a:gdLst/>
              <a:ahLst/>
              <a:cxnLst/>
              <a:rect l="l" t="t" r="r" b="b"/>
              <a:pathLst>
                <a:path w="20338" h="18334" extrusionOk="0">
                  <a:moveTo>
                    <a:pt x="10691" y="1"/>
                  </a:moveTo>
                  <a:cubicBezTo>
                    <a:pt x="8908" y="1"/>
                    <a:pt x="7111" y="1058"/>
                    <a:pt x="5526" y="2989"/>
                  </a:cubicBezTo>
                  <a:cubicBezTo>
                    <a:pt x="2772" y="6345"/>
                    <a:pt x="1091" y="11561"/>
                    <a:pt x="129" y="16951"/>
                  </a:cubicBezTo>
                  <a:cubicBezTo>
                    <a:pt x="1" y="17672"/>
                    <a:pt x="617" y="18333"/>
                    <a:pt x="1428" y="18333"/>
                  </a:cubicBezTo>
                  <a:cubicBezTo>
                    <a:pt x="2082" y="18333"/>
                    <a:pt x="2629" y="17904"/>
                    <a:pt x="2734" y="17326"/>
                  </a:cubicBezTo>
                  <a:cubicBezTo>
                    <a:pt x="3770" y="11186"/>
                    <a:pt x="5571" y="5030"/>
                    <a:pt x="9611" y="3612"/>
                  </a:cubicBezTo>
                  <a:cubicBezTo>
                    <a:pt x="10008" y="3473"/>
                    <a:pt x="10390" y="3407"/>
                    <a:pt x="10758" y="3407"/>
                  </a:cubicBezTo>
                  <a:cubicBezTo>
                    <a:pt x="14862" y="3407"/>
                    <a:pt x="17171" y="11582"/>
                    <a:pt x="18107" y="17416"/>
                  </a:cubicBezTo>
                  <a:lnTo>
                    <a:pt x="18123" y="17499"/>
                  </a:lnTo>
                  <a:cubicBezTo>
                    <a:pt x="18197" y="17980"/>
                    <a:pt x="18647" y="18333"/>
                    <a:pt x="19181" y="18333"/>
                  </a:cubicBezTo>
                  <a:lnTo>
                    <a:pt x="19188" y="18333"/>
                  </a:lnTo>
                  <a:cubicBezTo>
                    <a:pt x="19842" y="18333"/>
                    <a:pt x="20337" y="17807"/>
                    <a:pt x="20247" y="17222"/>
                  </a:cubicBezTo>
                  <a:cubicBezTo>
                    <a:pt x="19413" y="11817"/>
                    <a:pt x="18093" y="6464"/>
                    <a:pt x="15442" y="2877"/>
                  </a:cubicBezTo>
                  <a:cubicBezTo>
                    <a:pt x="13990" y="911"/>
                    <a:pt x="12346" y="1"/>
                    <a:pt x="106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29"/>
            <p:cNvSpPr/>
            <p:nvPr/>
          </p:nvSpPr>
          <p:spPr>
            <a:xfrm>
              <a:off x="2300725" y="3213450"/>
              <a:ext cx="1492150" cy="905900"/>
            </a:xfrm>
            <a:custGeom>
              <a:avLst/>
              <a:gdLst/>
              <a:ahLst/>
              <a:cxnLst/>
              <a:rect l="l" t="t" r="r" b="b"/>
              <a:pathLst>
                <a:path w="59686" h="36236" extrusionOk="0">
                  <a:moveTo>
                    <a:pt x="22747" y="1"/>
                  </a:moveTo>
                  <a:cubicBezTo>
                    <a:pt x="21691" y="1"/>
                    <a:pt x="20690" y="160"/>
                    <a:pt x="19766" y="623"/>
                  </a:cubicBezTo>
                  <a:cubicBezTo>
                    <a:pt x="17760" y="1621"/>
                    <a:pt x="16613" y="3679"/>
                    <a:pt x="15494" y="5668"/>
                  </a:cubicBezTo>
                  <a:cubicBezTo>
                    <a:pt x="14840" y="6839"/>
                    <a:pt x="14226" y="7936"/>
                    <a:pt x="13460" y="8837"/>
                  </a:cubicBezTo>
                  <a:cubicBezTo>
                    <a:pt x="12597" y="9842"/>
                    <a:pt x="11403" y="10712"/>
                    <a:pt x="10255" y="11554"/>
                  </a:cubicBezTo>
                  <a:cubicBezTo>
                    <a:pt x="8572" y="12791"/>
                    <a:pt x="6832" y="14062"/>
                    <a:pt x="5946" y="15863"/>
                  </a:cubicBezTo>
                  <a:cubicBezTo>
                    <a:pt x="5014" y="17769"/>
                    <a:pt x="5014" y="19931"/>
                    <a:pt x="5014" y="22025"/>
                  </a:cubicBezTo>
                  <a:cubicBezTo>
                    <a:pt x="5014" y="23520"/>
                    <a:pt x="5014" y="24931"/>
                    <a:pt x="4661" y="26087"/>
                  </a:cubicBezTo>
                  <a:cubicBezTo>
                    <a:pt x="3895" y="28645"/>
                    <a:pt x="2966" y="29681"/>
                    <a:pt x="2139" y="30606"/>
                  </a:cubicBezTo>
                  <a:cubicBezTo>
                    <a:pt x="1216" y="31642"/>
                    <a:pt x="346" y="32618"/>
                    <a:pt x="0" y="35297"/>
                  </a:cubicBezTo>
                  <a:lnTo>
                    <a:pt x="833" y="35411"/>
                  </a:lnTo>
                  <a:cubicBezTo>
                    <a:pt x="1141" y="32986"/>
                    <a:pt x="1861" y="32182"/>
                    <a:pt x="2769" y="31161"/>
                  </a:cubicBezTo>
                  <a:cubicBezTo>
                    <a:pt x="3649" y="30177"/>
                    <a:pt x="4639" y="29067"/>
                    <a:pt x="5472" y="26334"/>
                  </a:cubicBezTo>
                  <a:cubicBezTo>
                    <a:pt x="5855" y="25051"/>
                    <a:pt x="5855" y="23579"/>
                    <a:pt x="5855" y="22025"/>
                  </a:cubicBezTo>
                  <a:cubicBezTo>
                    <a:pt x="5855" y="20028"/>
                    <a:pt x="5848" y="17964"/>
                    <a:pt x="6704" y="16238"/>
                  </a:cubicBezTo>
                  <a:cubicBezTo>
                    <a:pt x="7499" y="14624"/>
                    <a:pt x="9075" y="13460"/>
                    <a:pt x="10758" y="12236"/>
                  </a:cubicBezTo>
                  <a:cubicBezTo>
                    <a:pt x="11943" y="11366"/>
                    <a:pt x="13166" y="10466"/>
                    <a:pt x="14098" y="9385"/>
                  </a:cubicBezTo>
                  <a:cubicBezTo>
                    <a:pt x="14923" y="8422"/>
                    <a:pt x="15584" y="7230"/>
                    <a:pt x="16229" y="6080"/>
                  </a:cubicBezTo>
                  <a:cubicBezTo>
                    <a:pt x="17281" y="4205"/>
                    <a:pt x="18369" y="2252"/>
                    <a:pt x="20140" y="1375"/>
                  </a:cubicBezTo>
                  <a:cubicBezTo>
                    <a:pt x="20926" y="980"/>
                    <a:pt x="21809" y="841"/>
                    <a:pt x="22758" y="841"/>
                  </a:cubicBezTo>
                  <a:cubicBezTo>
                    <a:pt x="23830" y="841"/>
                    <a:pt x="24985" y="1018"/>
                    <a:pt x="26176" y="1202"/>
                  </a:cubicBezTo>
                  <a:cubicBezTo>
                    <a:pt x="27460" y="1396"/>
                    <a:pt x="28781" y="1593"/>
                    <a:pt x="30101" y="1593"/>
                  </a:cubicBezTo>
                  <a:cubicBezTo>
                    <a:pt x="31400" y="1593"/>
                    <a:pt x="32707" y="1412"/>
                    <a:pt x="33968" y="1232"/>
                  </a:cubicBezTo>
                  <a:cubicBezTo>
                    <a:pt x="35144" y="1063"/>
                    <a:pt x="36287" y="899"/>
                    <a:pt x="37350" y="899"/>
                  </a:cubicBezTo>
                  <a:cubicBezTo>
                    <a:pt x="38362" y="899"/>
                    <a:pt x="39303" y="1047"/>
                    <a:pt x="40131" y="1479"/>
                  </a:cubicBezTo>
                  <a:cubicBezTo>
                    <a:pt x="41902" y="2403"/>
                    <a:pt x="42916" y="4302"/>
                    <a:pt x="43990" y="6315"/>
                  </a:cubicBezTo>
                  <a:cubicBezTo>
                    <a:pt x="44612" y="7477"/>
                    <a:pt x="45258" y="8686"/>
                    <a:pt x="46062" y="9669"/>
                  </a:cubicBezTo>
                  <a:cubicBezTo>
                    <a:pt x="46963" y="10781"/>
                    <a:pt x="48170" y="11719"/>
                    <a:pt x="49341" y="12620"/>
                  </a:cubicBezTo>
                  <a:cubicBezTo>
                    <a:pt x="51000" y="13910"/>
                    <a:pt x="52562" y="15126"/>
                    <a:pt x="53328" y="16778"/>
                  </a:cubicBezTo>
                  <a:cubicBezTo>
                    <a:pt x="54146" y="18542"/>
                    <a:pt x="54101" y="20621"/>
                    <a:pt x="54063" y="22634"/>
                  </a:cubicBezTo>
                  <a:cubicBezTo>
                    <a:pt x="54034" y="24203"/>
                    <a:pt x="54003" y="25689"/>
                    <a:pt x="54371" y="26988"/>
                  </a:cubicBezTo>
                  <a:cubicBezTo>
                    <a:pt x="55144" y="29757"/>
                    <a:pt x="56120" y="30907"/>
                    <a:pt x="56983" y="31919"/>
                  </a:cubicBezTo>
                  <a:cubicBezTo>
                    <a:pt x="57877" y="32962"/>
                    <a:pt x="58574" y="33789"/>
                    <a:pt x="58844" y="36236"/>
                  </a:cubicBezTo>
                  <a:lnTo>
                    <a:pt x="59685" y="36146"/>
                  </a:lnTo>
                  <a:cubicBezTo>
                    <a:pt x="59385" y="33436"/>
                    <a:pt x="58529" y="32438"/>
                    <a:pt x="57621" y="31371"/>
                  </a:cubicBezTo>
                  <a:cubicBezTo>
                    <a:pt x="56817" y="30425"/>
                    <a:pt x="55902" y="29359"/>
                    <a:pt x="55174" y="26763"/>
                  </a:cubicBezTo>
                  <a:cubicBezTo>
                    <a:pt x="54845" y="25576"/>
                    <a:pt x="54873" y="24158"/>
                    <a:pt x="54904" y="22648"/>
                  </a:cubicBezTo>
                  <a:cubicBezTo>
                    <a:pt x="54949" y="20538"/>
                    <a:pt x="54987" y="18362"/>
                    <a:pt x="54093" y="16425"/>
                  </a:cubicBezTo>
                  <a:cubicBezTo>
                    <a:pt x="53238" y="14586"/>
                    <a:pt x="51519" y="13251"/>
                    <a:pt x="49852" y="11959"/>
                  </a:cubicBezTo>
                  <a:cubicBezTo>
                    <a:pt x="48726" y="11080"/>
                    <a:pt x="47555" y="10172"/>
                    <a:pt x="46714" y="9143"/>
                  </a:cubicBezTo>
                  <a:cubicBezTo>
                    <a:pt x="45963" y="8221"/>
                    <a:pt x="45332" y="7050"/>
                    <a:pt x="44732" y="5916"/>
                  </a:cubicBezTo>
                  <a:cubicBezTo>
                    <a:pt x="43644" y="3882"/>
                    <a:pt x="42525" y="1773"/>
                    <a:pt x="40522" y="730"/>
                  </a:cubicBezTo>
                  <a:cubicBezTo>
                    <a:pt x="39554" y="226"/>
                    <a:pt x="38493" y="57"/>
                    <a:pt x="37370" y="57"/>
                  </a:cubicBezTo>
                  <a:cubicBezTo>
                    <a:pt x="36248" y="57"/>
                    <a:pt x="35063" y="226"/>
                    <a:pt x="33847" y="398"/>
                  </a:cubicBezTo>
                  <a:cubicBezTo>
                    <a:pt x="32616" y="571"/>
                    <a:pt x="31341" y="758"/>
                    <a:pt x="30101" y="758"/>
                  </a:cubicBezTo>
                  <a:cubicBezTo>
                    <a:pt x="28840" y="758"/>
                    <a:pt x="27550" y="557"/>
                    <a:pt x="26304" y="369"/>
                  </a:cubicBezTo>
                  <a:cubicBezTo>
                    <a:pt x="25073" y="183"/>
                    <a:pt x="23878" y="1"/>
                    <a:pt x="227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3889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9" name="Google Shape;2919;p32"/>
          <p:cNvSpPr txBox="1">
            <a:spLocks noGrp="1"/>
          </p:cNvSpPr>
          <p:nvPr>
            <p:ph type="title"/>
          </p:nvPr>
        </p:nvSpPr>
        <p:spPr>
          <a:xfrm>
            <a:off x="263978" y="263459"/>
            <a:ext cx="8662308" cy="438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ảnh thể hiện sự quan tâm ông bà, cha mẹ </a:t>
            </a:r>
            <a:r>
              <a:rPr lang="e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21" name="Google Shape;2921;p32"/>
          <p:cNvSpPr/>
          <p:nvPr/>
        </p:nvSpPr>
        <p:spPr>
          <a:xfrm flipH="1">
            <a:off x="7905505" y="915849"/>
            <a:ext cx="178935" cy="204749"/>
          </a:xfrm>
          <a:custGeom>
            <a:avLst/>
            <a:gdLst/>
            <a:ahLst/>
            <a:cxnLst/>
            <a:rect l="l" t="t" r="r" b="b"/>
            <a:pathLst>
              <a:path w="8900" h="10184" extrusionOk="0">
                <a:moveTo>
                  <a:pt x="2216" y="1"/>
                </a:moveTo>
                <a:cubicBezTo>
                  <a:pt x="2073" y="1043"/>
                  <a:pt x="2001" y="2097"/>
                  <a:pt x="1999" y="3147"/>
                </a:cubicBezTo>
                <a:lnTo>
                  <a:pt x="1999" y="3147"/>
                </a:lnTo>
                <a:cubicBezTo>
                  <a:pt x="1535" y="4095"/>
                  <a:pt x="831" y="4880"/>
                  <a:pt x="1" y="5380"/>
                </a:cubicBezTo>
                <a:cubicBezTo>
                  <a:pt x="943" y="5500"/>
                  <a:pt x="1531" y="5494"/>
                  <a:pt x="2396" y="5932"/>
                </a:cubicBezTo>
                <a:cubicBezTo>
                  <a:pt x="2534" y="5999"/>
                  <a:pt x="2673" y="6084"/>
                  <a:pt x="2745" y="6228"/>
                </a:cubicBezTo>
                <a:cubicBezTo>
                  <a:pt x="2817" y="6378"/>
                  <a:pt x="2799" y="6569"/>
                  <a:pt x="2775" y="6744"/>
                </a:cubicBezTo>
                <a:cubicBezTo>
                  <a:pt x="2648" y="7794"/>
                  <a:pt x="2864" y="9133"/>
                  <a:pt x="2739" y="10183"/>
                </a:cubicBezTo>
                <a:cubicBezTo>
                  <a:pt x="3454" y="9247"/>
                  <a:pt x="4161" y="8310"/>
                  <a:pt x="4876" y="7381"/>
                </a:cubicBezTo>
                <a:cubicBezTo>
                  <a:pt x="4997" y="7223"/>
                  <a:pt x="5122" y="7062"/>
                  <a:pt x="5291" y="6996"/>
                </a:cubicBezTo>
                <a:cubicBezTo>
                  <a:pt x="5360" y="6971"/>
                  <a:pt x="5430" y="6962"/>
                  <a:pt x="5500" y="6962"/>
                </a:cubicBezTo>
                <a:cubicBezTo>
                  <a:pt x="5584" y="6962"/>
                  <a:pt x="5669" y="6974"/>
                  <a:pt x="5754" y="6984"/>
                </a:cubicBezTo>
                <a:cubicBezTo>
                  <a:pt x="6107" y="7030"/>
                  <a:pt x="6463" y="7054"/>
                  <a:pt x="6818" y="7054"/>
                </a:cubicBezTo>
                <a:cubicBezTo>
                  <a:pt x="7518" y="7054"/>
                  <a:pt x="8218" y="6963"/>
                  <a:pt x="8900" y="6780"/>
                </a:cubicBezTo>
                <a:lnTo>
                  <a:pt x="7278" y="5158"/>
                </a:lnTo>
                <a:cubicBezTo>
                  <a:pt x="7092" y="4973"/>
                  <a:pt x="6894" y="4774"/>
                  <a:pt x="6785" y="4516"/>
                </a:cubicBezTo>
                <a:cubicBezTo>
                  <a:pt x="6539" y="3945"/>
                  <a:pt x="6762" y="3279"/>
                  <a:pt x="6899" y="2667"/>
                </a:cubicBezTo>
                <a:cubicBezTo>
                  <a:pt x="7074" y="1910"/>
                  <a:pt x="7110" y="1118"/>
                  <a:pt x="7020" y="342"/>
                </a:cubicBezTo>
                <a:lnTo>
                  <a:pt x="7020" y="342"/>
                </a:lnTo>
                <a:cubicBezTo>
                  <a:pt x="6300" y="744"/>
                  <a:pt x="5585" y="1154"/>
                  <a:pt x="4865" y="1561"/>
                </a:cubicBezTo>
                <a:cubicBezTo>
                  <a:pt x="4785" y="1606"/>
                  <a:pt x="4695" y="1653"/>
                  <a:pt x="4608" y="1653"/>
                </a:cubicBezTo>
                <a:cubicBezTo>
                  <a:pt x="4603" y="1653"/>
                  <a:pt x="4599" y="1653"/>
                  <a:pt x="4594" y="1652"/>
                </a:cubicBezTo>
                <a:cubicBezTo>
                  <a:pt x="4504" y="1645"/>
                  <a:pt x="4421" y="1592"/>
                  <a:pt x="4349" y="1531"/>
                </a:cubicBezTo>
                <a:cubicBezTo>
                  <a:pt x="3634" y="1021"/>
                  <a:pt x="2925" y="511"/>
                  <a:pt x="221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78" y="915849"/>
            <a:ext cx="4629150" cy="2019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776" y="2351315"/>
            <a:ext cx="3959510" cy="251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49303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9" name="Google Shape;2919;p32"/>
          <p:cNvSpPr txBox="1">
            <a:spLocks noGrp="1"/>
          </p:cNvSpPr>
          <p:nvPr>
            <p:ph type="title"/>
          </p:nvPr>
        </p:nvSpPr>
        <p:spPr>
          <a:xfrm>
            <a:off x="263978" y="263459"/>
            <a:ext cx="8662308" cy="438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ảnh thể hiện sự quan tâm ông bà, cha mẹ </a:t>
            </a:r>
            <a:r>
              <a:rPr lang="e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21" name="Google Shape;2921;p32"/>
          <p:cNvSpPr/>
          <p:nvPr/>
        </p:nvSpPr>
        <p:spPr>
          <a:xfrm flipH="1">
            <a:off x="7905505" y="915849"/>
            <a:ext cx="178935" cy="204749"/>
          </a:xfrm>
          <a:custGeom>
            <a:avLst/>
            <a:gdLst/>
            <a:ahLst/>
            <a:cxnLst/>
            <a:rect l="l" t="t" r="r" b="b"/>
            <a:pathLst>
              <a:path w="8900" h="10184" extrusionOk="0">
                <a:moveTo>
                  <a:pt x="2216" y="1"/>
                </a:moveTo>
                <a:cubicBezTo>
                  <a:pt x="2073" y="1043"/>
                  <a:pt x="2001" y="2097"/>
                  <a:pt x="1999" y="3147"/>
                </a:cubicBezTo>
                <a:lnTo>
                  <a:pt x="1999" y="3147"/>
                </a:lnTo>
                <a:cubicBezTo>
                  <a:pt x="1535" y="4095"/>
                  <a:pt x="831" y="4880"/>
                  <a:pt x="1" y="5380"/>
                </a:cubicBezTo>
                <a:cubicBezTo>
                  <a:pt x="943" y="5500"/>
                  <a:pt x="1531" y="5494"/>
                  <a:pt x="2396" y="5932"/>
                </a:cubicBezTo>
                <a:cubicBezTo>
                  <a:pt x="2534" y="5999"/>
                  <a:pt x="2673" y="6084"/>
                  <a:pt x="2745" y="6228"/>
                </a:cubicBezTo>
                <a:cubicBezTo>
                  <a:pt x="2817" y="6378"/>
                  <a:pt x="2799" y="6569"/>
                  <a:pt x="2775" y="6744"/>
                </a:cubicBezTo>
                <a:cubicBezTo>
                  <a:pt x="2648" y="7794"/>
                  <a:pt x="2864" y="9133"/>
                  <a:pt x="2739" y="10183"/>
                </a:cubicBezTo>
                <a:cubicBezTo>
                  <a:pt x="3454" y="9247"/>
                  <a:pt x="4161" y="8310"/>
                  <a:pt x="4876" y="7381"/>
                </a:cubicBezTo>
                <a:cubicBezTo>
                  <a:pt x="4997" y="7223"/>
                  <a:pt x="5122" y="7062"/>
                  <a:pt x="5291" y="6996"/>
                </a:cubicBezTo>
                <a:cubicBezTo>
                  <a:pt x="5360" y="6971"/>
                  <a:pt x="5430" y="6962"/>
                  <a:pt x="5500" y="6962"/>
                </a:cubicBezTo>
                <a:cubicBezTo>
                  <a:pt x="5584" y="6962"/>
                  <a:pt x="5669" y="6974"/>
                  <a:pt x="5754" y="6984"/>
                </a:cubicBezTo>
                <a:cubicBezTo>
                  <a:pt x="6107" y="7030"/>
                  <a:pt x="6463" y="7054"/>
                  <a:pt x="6818" y="7054"/>
                </a:cubicBezTo>
                <a:cubicBezTo>
                  <a:pt x="7518" y="7054"/>
                  <a:pt x="8218" y="6963"/>
                  <a:pt x="8900" y="6780"/>
                </a:cubicBezTo>
                <a:lnTo>
                  <a:pt x="7278" y="5158"/>
                </a:lnTo>
                <a:cubicBezTo>
                  <a:pt x="7092" y="4973"/>
                  <a:pt x="6894" y="4774"/>
                  <a:pt x="6785" y="4516"/>
                </a:cubicBezTo>
                <a:cubicBezTo>
                  <a:pt x="6539" y="3945"/>
                  <a:pt x="6762" y="3279"/>
                  <a:pt x="6899" y="2667"/>
                </a:cubicBezTo>
                <a:cubicBezTo>
                  <a:pt x="7074" y="1910"/>
                  <a:pt x="7110" y="1118"/>
                  <a:pt x="7020" y="342"/>
                </a:cubicBezTo>
                <a:lnTo>
                  <a:pt x="7020" y="342"/>
                </a:lnTo>
                <a:cubicBezTo>
                  <a:pt x="6300" y="744"/>
                  <a:pt x="5585" y="1154"/>
                  <a:pt x="4865" y="1561"/>
                </a:cubicBezTo>
                <a:cubicBezTo>
                  <a:pt x="4785" y="1606"/>
                  <a:pt x="4695" y="1653"/>
                  <a:pt x="4608" y="1653"/>
                </a:cubicBezTo>
                <a:cubicBezTo>
                  <a:pt x="4603" y="1653"/>
                  <a:pt x="4599" y="1653"/>
                  <a:pt x="4594" y="1652"/>
                </a:cubicBezTo>
                <a:cubicBezTo>
                  <a:pt x="4504" y="1645"/>
                  <a:pt x="4421" y="1592"/>
                  <a:pt x="4349" y="1531"/>
                </a:cubicBezTo>
                <a:cubicBezTo>
                  <a:pt x="3634" y="1021"/>
                  <a:pt x="2925" y="511"/>
                  <a:pt x="221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915849"/>
            <a:ext cx="5549673" cy="387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81851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9" name="Google Shape;2919;p32"/>
          <p:cNvSpPr txBox="1">
            <a:spLocks noGrp="1"/>
          </p:cNvSpPr>
          <p:nvPr>
            <p:ph type="title"/>
          </p:nvPr>
        </p:nvSpPr>
        <p:spPr>
          <a:xfrm>
            <a:off x="2217713" y="753317"/>
            <a:ext cx="4563900" cy="4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Kết luận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20" name="Google Shape;2920;p32"/>
          <p:cNvSpPr txBox="1">
            <a:spLocks noGrp="1"/>
          </p:cNvSpPr>
          <p:nvPr>
            <p:ph type="subTitle" idx="1"/>
          </p:nvPr>
        </p:nvSpPr>
        <p:spPr>
          <a:xfrm>
            <a:off x="1053013" y="1422465"/>
            <a:ext cx="7158334" cy="14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Chúng ta phải hiếu thảo với ông bà, cha mẹ 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vì ông bà cha mẹ là người đã có 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công sinh thành, nuôi dưỡng chúng ta nên người. 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Vì vậy các con phải hiếu thảo với ông bà, cha mẹ.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21" name="Google Shape;2921;p32"/>
          <p:cNvSpPr/>
          <p:nvPr/>
        </p:nvSpPr>
        <p:spPr>
          <a:xfrm flipH="1">
            <a:off x="7905505" y="915849"/>
            <a:ext cx="178935" cy="204749"/>
          </a:xfrm>
          <a:custGeom>
            <a:avLst/>
            <a:gdLst/>
            <a:ahLst/>
            <a:cxnLst/>
            <a:rect l="l" t="t" r="r" b="b"/>
            <a:pathLst>
              <a:path w="8900" h="10184" extrusionOk="0">
                <a:moveTo>
                  <a:pt x="2216" y="1"/>
                </a:moveTo>
                <a:cubicBezTo>
                  <a:pt x="2073" y="1043"/>
                  <a:pt x="2001" y="2097"/>
                  <a:pt x="1999" y="3147"/>
                </a:cubicBezTo>
                <a:lnTo>
                  <a:pt x="1999" y="3147"/>
                </a:lnTo>
                <a:cubicBezTo>
                  <a:pt x="1535" y="4095"/>
                  <a:pt x="831" y="4880"/>
                  <a:pt x="1" y="5380"/>
                </a:cubicBezTo>
                <a:cubicBezTo>
                  <a:pt x="943" y="5500"/>
                  <a:pt x="1531" y="5494"/>
                  <a:pt x="2396" y="5932"/>
                </a:cubicBezTo>
                <a:cubicBezTo>
                  <a:pt x="2534" y="5999"/>
                  <a:pt x="2673" y="6084"/>
                  <a:pt x="2745" y="6228"/>
                </a:cubicBezTo>
                <a:cubicBezTo>
                  <a:pt x="2817" y="6378"/>
                  <a:pt x="2799" y="6569"/>
                  <a:pt x="2775" y="6744"/>
                </a:cubicBezTo>
                <a:cubicBezTo>
                  <a:pt x="2648" y="7794"/>
                  <a:pt x="2864" y="9133"/>
                  <a:pt x="2739" y="10183"/>
                </a:cubicBezTo>
                <a:cubicBezTo>
                  <a:pt x="3454" y="9247"/>
                  <a:pt x="4161" y="8310"/>
                  <a:pt x="4876" y="7381"/>
                </a:cubicBezTo>
                <a:cubicBezTo>
                  <a:pt x="4997" y="7223"/>
                  <a:pt x="5122" y="7062"/>
                  <a:pt x="5291" y="6996"/>
                </a:cubicBezTo>
                <a:cubicBezTo>
                  <a:pt x="5360" y="6971"/>
                  <a:pt x="5430" y="6962"/>
                  <a:pt x="5500" y="6962"/>
                </a:cubicBezTo>
                <a:cubicBezTo>
                  <a:pt x="5584" y="6962"/>
                  <a:pt x="5669" y="6974"/>
                  <a:pt x="5754" y="6984"/>
                </a:cubicBezTo>
                <a:cubicBezTo>
                  <a:pt x="6107" y="7030"/>
                  <a:pt x="6463" y="7054"/>
                  <a:pt x="6818" y="7054"/>
                </a:cubicBezTo>
                <a:cubicBezTo>
                  <a:pt x="7518" y="7054"/>
                  <a:pt x="8218" y="6963"/>
                  <a:pt x="8900" y="6780"/>
                </a:cubicBezTo>
                <a:lnTo>
                  <a:pt x="7278" y="5158"/>
                </a:lnTo>
                <a:cubicBezTo>
                  <a:pt x="7092" y="4973"/>
                  <a:pt x="6894" y="4774"/>
                  <a:pt x="6785" y="4516"/>
                </a:cubicBezTo>
                <a:cubicBezTo>
                  <a:pt x="6539" y="3945"/>
                  <a:pt x="6762" y="3279"/>
                  <a:pt x="6899" y="2667"/>
                </a:cubicBezTo>
                <a:cubicBezTo>
                  <a:pt x="7074" y="1910"/>
                  <a:pt x="7110" y="1118"/>
                  <a:pt x="7020" y="342"/>
                </a:cubicBezTo>
                <a:lnTo>
                  <a:pt x="7020" y="342"/>
                </a:lnTo>
                <a:cubicBezTo>
                  <a:pt x="6300" y="744"/>
                  <a:pt x="5585" y="1154"/>
                  <a:pt x="4865" y="1561"/>
                </a:cubicBezTo>
                <a:cubicBezTo>
                  <a:pt x="4785" y="1606"/>
                  <a:pt x="4695" y="1653"/>
                  <a:pt x="4608" y="1653"/>
                </a:cubicBezTo>
                <a:cubicBezTo>
                  <a:pt x="4603" y="1653"/>
                  <a:pt x="4599" y="1653"/>
                  <a:pt x="4594" y="1652"/>
                </a:cubicBezTo>
                <a:cubicBezTo>
                  <a:pt x="4504" y="1645"/>
                  <a:pt x="4421" y="1592"/>
                  <a:pt x="4349" y="1531"/>
                </a:cubicBezTo>
                <a:cubicBezTo>
                  <a:pt x="3634" y="1021"/>
                  <a:pt x="2925" y="511"/>
                  <a:pt x="221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22" name="Google Shape;2922;p32"/>
          <p:cNvGrpSpPr/>
          <p:nvPr/>
        </p:nvGrpSpPr>
        <p:grpSpPr>
          <a:xfrm>
            <a:off x="4060203" y="3919078"/>
            <a:ext cx="1023594" cy="689396"/>
            <a:chOff x="3760582" y="3489166"/>
            <a:chExt cx="1655766" cy="1115166"/>
          </a:xfrm>
        </p:grpSpPr>
        <p:sp>
          <p:nvSpPr>
            <p:cNvPr id="2923" name="Google Shape;2923;p32"/>
            <p:cNvSpPr/>
            <p:nvPr/>
          </p:nvSpPr>
          <p:spPr>
            <a:xfrm>
              <a:off x="4449900" y="4331775"/>
              <a:ext cx="244200" cy="233700"/>
            </a:xfrm>
            <a:custGeom>
              <a:avLst/>
              <a:gdLst/>
              <a:ahLst/>
              <a:cxnLst/>
              <a:rect l="l" t="t" r="r" b="b"/>
              <a:pathLst>
                <a:path w="9768" h="9348" extrusionOk="0">
                  <a:moveTo>
                    <a:pt x="2276" y="842"/>
                  </a:moveTo>
                  <a:cubicBezTo>
                    <a:pt x="2710" y="842"/>
                    <a:pt x="3260" y="1174"/>
                    <a:pt x="3694" y="1714"/>
                  </a:cubicBezTo>
                  <a:cubicBezTo>
                    <a:pt x="3935" y="2013"/>
                    <a:pt x="4161" y="2338"/>
                    <a:pt x="4355" y="2675"/>
                  </a:cubicBezTo>
                  <a:cubicBezTo>
                    <a:pt x="4497" y="2914"/>
                    <a:pt x="4737" y="3058"/>
                    <a:pt x="5016" y="3058"/>
                  </a:cubicBezTo>
                  <a:cubicBezTo>
                    <a:pt x="5294" y="3058"/>
                    <a:pt x="5541" y="2914"/>
                    <a:pt x="5676" y="2675"/>
                  </a:cubicBezTo>
                  <a:cubicBezTo>
                    <a:pt x="6254" y="1676"/>
                    <a:pt x="6892" y="1039"/>
                    <a:pt x="7439" y="918"/>
                  </a:cubicBezTo>
                  <a:cubicBezTo>
                    <a:pt x="7509" y="902"/>
                    <a:pt x="7577" y="894"/>
                    <a:pt x="7644" y="894"/>
                  </a:cubicBezTo>
                  <a:cubicBezTo>
                    <a:pt x="7833" y="894"/>
                    <a:pt x="8016" y="956"/>
                    <a:pt x="8198" y="1084"/>
                  </a:cubicBezTo>
                  <a:cubicBezTo>
                    <a:pt x="8416" y="1233"/>
                    <a:pt x="8551" y="1451"/>
                    <a:pt x="8596" y="1752"/>
                  </a:cubicBezTo>
                  <a:cubicBezTo>
                    <a:pt x="8829" y="3238"/>
                    <a:pt x="7065" y="6180"/>
                    <a:pt x="5308" y="8470"/>
                  </a:cubicBezTo>
                  <a:cubicBezTo>
                    <a:pt x="3251" y="6188"/>
                    <a:pt x="1015" y="3087"/>
                    <a:pt x="1397" y="1781"/>
                  </a:cubicBezTo>
                  <a:cubicBezTo>
                    <a:pt x="1503" y="1406"/>
                    <a:pt x="1719" y="941"/>
                    <a:pt x="2134" y="851"/>
                  </a:cubicBezTo>
                  <a:cubicBezTo>
                    <a:pt x="2179" y="842"/>
                    <a:pt x="2231" y="842"/>
                    <a:pt x="2276" y="842"/>
                  </a:cubicBezTo>
                  <a:close/>
                  <a:moveTo>
                    <a:pt x="2281" y="0"/>
                  </a:moveTo>
                  <a:cubicBezTo>
                    <a:pt x="2175" y="0"/>
                    <a:pt x="2070" y="11"/>
                    <a:pt x="1968" y="32"/>
                  </a:cubicBezTo>
                  <a:cubicBezTo>
                    <a:pt x="1510" y="122"/>
                    <a:pt x="901" y="460"/>
                    <a:pt x="586" y="1549"/>
                  </a:cubicBezTo>
                  <a:cubicBezTo>
                    <a:pt x="1" y="3568"/>
                    <a:pt x="3305" y="7501"/>
                    <a:pt x="4746" y="9094"/>
                  </a:cubicBezTo>
                  <a:cubicBezTo>
                    <a:pt x="4888" y="9258"/>
                    <a:pt x="5097" y="9348"/>
                    <a:pt x="5315" y="9348"/>
                  </a:cubicBezTo>
                  <a:lnTo>
                    <a:pt x="5346" y="9348"/>
                  </a:lnTo>
                  <a:cubicBezTo>
                    <a:pt x="5571" y="9340"/>
                    <a:pt x="5782" y="9229"/>
                    <a:pt x="5924" y="9049"/>
                  </a:cubicBezTo>
                  <a:cubicBezTo>
                    <a:pt x="7088" y="7532"/>
                    <a:pt x="9767" y="3779"/>
                    <a:pt x="9421" y="1617"/>
                  </a:cubicBezTo>
                  <a:cubicBezTo>
                    <a:pt x="9340" y="1084"/>
                    <a:pt x="9092" y="671"/>
                    <a:pt x="8679" y="392"/>
                  </a:cubicBezTo>
                  <a:cubicBezTo>
                    <a:pt x="8346" y="166"/>
                    <a:pt x="7997" y="49"/>
                    <a:pt x="7637" y="49"/>
                  </a:cubicBezTo>
                  <a:cubicBezTo>
                    <a:pt x="7510" y="49"/>
                    <a:pt x="7382" y="63"/>
                    <a:pt x="7252" y="93"/>
                  </a:cubicBezTo>
                  <a:cubicBezTo>
                    <a:pt x="6292" y="311"/>
                    <a:pt x="5519" y="1302"/>
                    <a:pt x="5016" y="2141"/>
                  </a:cubicBezTo>
                  <a:cubicBezTo>
                    <a:pt x="4813" y="1804"/>
                    <a:pt x="4588" y="1489"/>
                    <a:pt x="4348" y="1188"/>
                  </a:cubicBezTo>
                  <a:cubicBezTo>
                    <a:pt x="3742" y="434"/>
                    <a:pt x="2974" y="0"/>
                    <a:pt x="22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24" name="Google Shape;2924;p32"/>
            <p:cNvGrpSpPr/>
            <p:nvPr/>
          </p:nvGrpSpPr>
          <p:grpSpPr>
            <a:xfrm>
              <a:off x="3760582" y="3489166"/>
              <a:ext cx="1655766" cy="1115166"/>
              <a:chOff x="3884225" y="954325"/>
              <a:chExt cx="1379575" cy="929150"/>
            </a:xfrm>
          </p:grpSpPr>
          <p:sp>
            <p:nvSpPr>
              <p:cNvPr id="2925" name="Google Shape;2925;p32"/>
              <p:cNvSpPr/>
              <p:nvPr/>
            </p:nvSpPr>
            <p:spPr>
              <a:xfrm>
                <a:off x="3971350" y="1060375"/>
                <a:ext cx="1185875" cy="823100"/>
              </a:xfrm>
              <a:custGeom>
                <a:avLst/>
                <a:gdLst/>
                <a:ahLst/>
                <a:cxnLst/>
                <a:rect l="l" t="t" r="r" b="b"/>
                <a:pathLst>
                  <a:path w="47435" h="32924" extrusionOk="0">
                    <a:moveTo>
                      <a:pt x="24788" y="1"/>
                    </a:moveTo>
                    <a:cubicBezTo>
                      <a:pt x="20888" y="1"/>
                      <a:pt x="16957" y="1433"/>
                      <a:pt x="13489" y="4053"/>
                    </a:cubicBezTo>
                    <a:cubicBezTo>
                      <a:pt x="11042" y="5907"/>
                      <a:pt x="8978" y="8175"/>
                      <a:pt x="7252" y="10711"/>
                    </a:cubicBezTo>
                    <a:cubicBezTo>
                      <a:pt x="4369" y="14938"/>
                      <a:pt x="2423" y="19892"/>
                      <a:pt x="1186" y="24877"/>
                    </a:cubicBezTo>
                    <a:cubicBezTo>
                      <a:pt x="705" y="26814"/>
                      <a:pt x="382" y="28773"/>
                      <a:pt x="143" y="30740"/>
                    </a:cubicBezTo>
                    <a:cubicBezTo>
                      <a:pt x="0" y="31904"/>
                      <a:pt x="998" y="32923"/>
                      <a:pt x="2288" y="32923"/>
                    </a:cubicBezTo>
                    <a:cubicBezTo>
                      <a:pt x="3333" y="32923"/>
                      <a:pt x="4218" y="32255"/>
                      <a:pt x="4414" y="31333"/>
                    </a:cubicBezTo>
                    <a:cubicBezTo>
                      <a:pt x="4737" y="29801"/>
                      <a:pt x="5126" y="28111"/>
                      <a:pt x="5614" y="26146"/>
                    </a:cubicBezTo>
                    <a:cubicBezTo>
                      <a:pt x="7821" y="17273"/>
                      <a:pt x="12993" y="6959"/>
                      <a:pt x="22437" y="4901"/>
                    </a:cubicBezTo>
                    <a:cubicBezTo>
                      <a:pt x="23475" y="4675"/>
                      <a:pt x="24469" y="4569"/>
                      <a:pt x="25418" y="4569"/>
                    </a:cubicBezTo>
                    <a:cubicBezTo>
                      <a:pt x="32044" y="4569"/>
                      <a:pt x="36510" y="9768"/>
                      <a:pt x="38704" y="15974"/>
                    </a:cubicBezTo>
                    <a:cubicBezTo>
                      <a:pt x="39432" y="18015"/>
                      <a:pt x="40527" y="21777"/>
                      <a:pt x="41008" y="23616"/>
                    </a:cubicBezTo>
                    <a:cubicBezTo>
                      <a:pt x="41781" y="26589"/>
                      <a:pt x="42329" y="29012"/>
                      <a:pt x="42720" y="31197"/>
                    </a:cubicBezTo>
                    <a:cubicBezTo>
                      <a:pt x="42900" y="32196"/>
                      <a:pt x="43853" y="32923"/>
                      <a:pt x="44965" y="32923"/>
                    </a:cubicBezTo>
                    <a:cubicBezTo>
                      <a:pt x="46361" y="32923"/>
                      <a:pt x="47435" y="31790"/>
                      <a:pt x="47209" y="30543"/>
                    </a:cubicBezTo>
                    <a:cubicBezTo>
                      <a:pt x="46968" y="29192"/>
                      <a:pt x="46669" y="27706"/>
                      <a:pt x="46301" y="26011"/>
                    </a:cubicBezTo>
                    <a:cubicBezTo>
                      <a:pt x="44529" y="17821"/>
                      <a:pt x="41677" y="9353"/>
                      <a:pt x="35184" y="3903"/>
                    </a:cubicBezTo>
                    <a:cubicBezTo>
                      <a:pt x="32006" y="1236"/>
                      <a:pt x="28410" y="1"/>
                      <a:pt x="2478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6" name="Google Shape;2926;p32"/>
              <p:cNvSpPr/>
              <p:nvPr/>
            </p:nvSpPr>
            <p:spPr>
              <a:xfrm>
                <a:off x="4144525" y="1254125"/>
                <a:ext cx="827625" cy="629350"/>
              </a:xfrm>
              <a:custGeom>
                <a:avLst/>
                <a:gdLst/>
                <a:ahLst/>
                <a:cxnLst/>
                <a:rect l="l" t="t" r="r" b="b"/>
                <a:pathLst>
                  <a:path w="33105" h="25174" extrusionOk="0">
                    <a:moveTo>
                      <a:pt x="17434" y="1"/>
                    </a:moveTo>
                    <a:cubicBezTo>
                      <a:pt x="14647" y="1"/>
                      <a:pt x="11838" y="1239"/>
                      <a:pt x="9362" y="3502"/>
                    </a:cubicBezTo>
                    <a:cubicBezTo>
                      <a:pt x="4694" y="7766"/>
                      <a:pt x="1991" y="14596"/>
                      <a:pt x="572" y="21473"/>
                    </a:cubicBezTo>
                    <a:cubicBezTo>
                      <a:pt x="436" y="22156"/>
                      <a:pt x="301" y="22793"/>
                      <a:pt x="181" y="23402"/>
                    </a:cubicBezTo>
                    <a:cubicBezTo>
                      <a:pt x="0" y="24325"/>
                      <a:pt x="782" y="25173"/>
                      <a:pt x="1811" y="25173"/>
                    </a:cubicBezTo>
                    <a:cubicBezTo>
                      <a:pt x="2613" y="25173"/>
                      <a:pt x="3297" y="24664"/>
                      <a:pt x="3440" y="23957"/>
                    </a:cubicBezTo>
                    <a:cubicBezTo>
                      <a:pt x="3537" y="23514"/>
                      <a:pt x="3634" y="23049"/>
                      <a:pt x="3732" y="22568"/>
                    </a:cubicBezTo>
                    <a:cubicBezTo>
                      <a:pt x="5308" y="14911"/>
                      <a:pt x="9001" y="6003"/>
                      <a:pt x="15750" y="4230"/>
                    </a:cubicBezTo>
                    <a:cubicBezTo>
                      <a:pt x="16384" y="4063"/>
                      <a:pt x="16989" y="3984"/>
                      <a:pt x="17568" y="3984"/>
                    </a:cubicBezTo>
                    <a:cubicBezTo>
                      <a:pt x="23860" y="3984"/>
                      <a:pt x="26980" y="13303"/>
                      <a:pt x="28451" y="20122"/>
                    </a:cubicBezTo>
                    <a:cubicBezTo>
                      <a:pt x="28745" y="21480"/>
                      <a:pt x="28999" y="22689"/>
                      <a:pt x="29231" y="23793"/>
                    </a:cubicBezTo>
                    <a:cubicBezTo>
                      <a:pt x="29397" y="24595"/>
                      <a:pt x="30170" y="25173"/>
                      <a:pt x="31071" y="25173"/>
                    </a:cubicBezTo>
                    <a:cubicBezTo>
                      <a:pt x="32227" y="25173"/>
                      <a:pt x="33105" y="24244"/>
                      <a:pt x="32925" y="23215"/>
                    </a:cubicBezTo>
                    <a:cubicBezTo>
                      <a:pt x="32880" y="22966"/>
                      <a:pt x="32835" y="22712"/>
                      <a:pt x="32790" y="22457"/>
                    </a:cubicBezTo>
                    <a:cubicBezTo>
                      <a:pt x="31521" y="15378"/>
                      <a:pt x="29487" y="8074"/>
                      <a:pt x="24848" y="3367"/>
                    </a:cubicBezTo>
                    <a:cubicBezTo>
                      <a:pt x="22584" y="1066"/>
                      <a:pt x="20018" y="1"/>
                      <a:pt x="17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7" name="Google Shape;2927;p32"/>
              <p:cNvSpPr/>
              <p:nvPr/>
            </p:nvSpPr>
            <p:spPr>
              <a:xfrm>
                <a:off x="4302750" y="1425175"/>
                <a:ext cx="508400" cy="458300"/>
              </a:xfrm>
              <a:custGeom>
                <a:avLst/>
                <a:gdLst/>
                <a:ahLst/>
                <a:cxnLst/>
                <a:rect l="l" t="t" r="r" b="b"/>
                <a:pathLst>
                  <a:path w="20336" h="18332" extrusionOk="0">
                    <a:moveTo>
                      <a:pt x="10692" y="1"/>
                    </a:moveTo>
                    <a:cubicBezTo>
                      <a:pt x="8906" y="1"/>
                      <a:pt x="7106" y="1060"/>
                      <a:pt x="5517" y="2996"/>
                    </a:cubicBezTo>
                    <a:cubicBezTo>
                      <a:pt x="2769" y="6351"/>
                      <a:pt x="1081" y="11561"/>
                      <a:pt x="128" y="16951"/>
                    </a:cubicBezTo>
                    <a:cubicBezTo>
                      <a:pt x="0" y="17679"/>
                      <a:pt x="617" y="18331"/>
                      <a:pt x="1427" y="18331"/>
                    </a:cubicBezTo>
                    <a:cubicBezTo>
                      <a:pt x="2072" y="18331"/>
                      <a:pt x="2627" y="17912"/>
                      <a:pt x="2724" y="17333"/>
                    </a:cubicBezTo>
                    <a:cubicBezTo>
                      <a:pt x="3769" y="11186"/>
                      <a:pt x="5571" y="5037"/>
                      <a:pt x="9608" y="3620"/>
                    </a:cubicBezTo>
                    <a:cubicBezTo>
                      <a:pt x="10007" y="3479"/>
                      <a:pt x="10390" y="3413"/>
                      <a:pt x="10759" y="3413"/>
                    </a:cubicBezTo>
                    <a:cubicBezTo>
                      <a:pt x="14854" y="3413"/>
                      <a:pt x="17163" y="11584"/>
                      <a:pt x="18107" y="17416"/>
                    </a:cubicBezTo>
                    <a:lnTo>
                      <a:pt x="18121" y="17506"/>
                    </a:lnTo>
                    <a:cubicBezTo>
                      <a:pt x="18197" y="17978"/>
                      <a:pt x="18647" y="18331"/>
                      <a:pt x="19180" y="18331"/>
                    </a:cubicBezTo>
                    <a:cubicBezTo>
                      <a:pt x="19840" y="18331"/>
                      <a:pt x="20335" y="17814"/>
                      <a:pt x="20245" y="17222"/>
                    </a:cubicBezTo>
                    <a:cubicBezTo>
                      <a:pt x="19413" y="11817"/>
                      <a:pt x="18092" y="6464"/>
                      <a:pt x="15442" y="2875"/>
                    </a:cubicBezTo>
                    <a:cubicBezTo>
                      <a:pt x="13990" y="911"/>
                      <a:pt x="12347" y="1"/>
                      <a:pt x="1069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8" name="Google Shape;2928;p32"/>
              <p:cNvSpPr/>
              <p:nvPr/>
            </p:nvSpPr>
            <p:spPr>
              <a:xfrm>
                <a:off x="3884225" y="1806050"/>
                <a:ext cx="40575" cy="39000"/>
              </a:xfrm>
              <a:custGeom>
                <a:avLst/>
                <a:gdLst/>
                <a:ahLst/>
                <a:cxnLst/>
                <a:rect l="l" t="t" r="r" b="b"/>
                <a:pathLst>
                  <a:path w="1623" h="1560" extrusionOk="0">
                    <a:moveTo>
                      <a:pt x="807" y="1"/>
                    </a:moveTo>
                    <a:cubicBezTo>
                      <a:pt x="412" y="1"/>
                      <a:pt x="74" y="309"/>
                      <a:pt x="39" y="716"/>
                    </a:cubicBezTo>
                    <a:cubicBezTo>
                      <a:pt x="1" y="1152"/>
                      <a:pt x="323" y="1536"/>
                      <a:pt x="752" y="1558"/>
                    </a:cubicBezTo>
                    <a:cubicBezTo>
                      <a:pt x="771" y="1559"/>
                      <a:pt x="790" y="1560"/>
                      <a:pt x="808" y="1560"/>
                    </a:cubicBezTo>
                    <a:cubicBezTo>
                      <a:pt x="1211" y="1560"/>
                      <a:pt x="1550" y="1247"/>
                      <a:pt x="1585" y="844"/>
                    </a:cubicBezTo>
                    <a:cubicBezTo>
                      <a:pt x="1622" y="425"/>
                      <a:pt x="1314" y="50"/>
                      <a:pt x="887" y="5"/>
                    </a:cubicBezTo>
                    <a:cubicBezTo>
                      <a:pt x="860" y="2"/>
                      <a:pt x="834" y="1"/>
                      <a:pt x="80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9" name="Google Shape;2929;p32"/>
              <p:cNvSpPr/>
              <p:nvPr/>
            </p:nvSpPr>
            <p:spPr>
              <a:xfrm>
                <a:off x="3891175" y="1739300"/>
                <a:ext cx="41325" cy="39050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1562" extrusionOk="0">
                    <a:moveTo>
                      <a:pt x="831" y="1"/>
                    </a:moveTo>
                    <a:cubicBezTo>
                      <a:pt x="447" y="1"/>
                      <a:pt x="109" y="287"/>
                      <a:pt x="62" y="684"/>
                    </a:cubicBezTo>
                    <a:cubicBezTo>
                      <a:pt x="0" y="1113"/>
                      <a:pt x="301" y="1511"/>
                      <a:pt x="730" y="1556"/>
                    </a:cubicBezTo>
                    <a:cubicBezTo>
                      <a:pt x="762" y="1560"/>
                      <a:pt x="794" y="1562"/>
                      <a:pt x="825" y="1562"/>
                    </a:cubicBezTo>
                    <a:cubicBezTo>
                      <a:pt x="1208" y="1562"/>
                      <a:pt x="1552" y="1276"/>
                      <a:pt x="1600" y="888"/>
                    </a:cubicBezTo>
                    <a:cubicBezTo>
                      <a:pt x="1652" y="468"/>
                      <a:pt x="1361" y="77"/>
                      <a:pt x="939" y="8"/>
                    </a:cubicBezTo>
                    <a:cubicBezTo>
                      <a:pt x="903" y="3"/>
                      <a:pt x="867" y="1"/>
                      <a:pt x="8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0" name="Google Shape;2930;p32"/>
              <p:cNvSpPr/>
              <p:nvPr/>
            </p:nvSpPr>
            <p:spPr>
              <a:xfrm>
                <a:off x="3901125" y="1673100"/>
                <a:ext cx="41875" cy="38975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1559" extrusionOk="0">
                    <a:moveTo>
                      <a:pt x="838" y="1"/>
                    </a:moveTo>
                    <a:cubicBezTo>
                      <a:pt x="471" y="1"/>
                      <a:pt x="135" y="267"/>
                      <a:pt x="76" y="646"/>
                    </a:cubicBezTo>
                    <a:cubicBezTo>
                      <a:pt x="1" y="1073"/>
                      <a:pt x="287" y="1478"/>
                      <a:pt x="707" y="1547"/>
                    </a:cubicBezTo>
                    <a:cubicBezTo>
                      <a:pt x="752" y="1555"/>
                      <a:pt x="797" y="1558"/>
                      <a:pt x="842" y="1558"/>
                    </a:cubicBezTo>
                    <a:cubicBezTo>
                      <a:pt x="1215" y="1558"/>
                      <a:pt x="1540" y="1291"/>
                      <a:pt x="1608" y="916"/>
                    </a:cubicBezTo>
                    <a:cubicBezTo>
                      <a:pt x="1674" y="495"/>
                      <a:pt x="1404" y="98"/>
                      <a:pt x="984" y="15"/>
                    </a:cubicBezTo>
                    <a:cubicBezTo>
                      <a:pt x="935" y="6"/>
                      <a:pt x="886" y="1"/>
                      <a:pt x="83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1" name="Google Shape;2931;p32"/>
              <p:cNvSpPr/>
              <p:nvPr/>
            </p:nvSpPr>
            <p:spPr>
              <a:xfrm>
                <a:off x="3913925" y="1607250"/>
                <a:ext cx="42400" cy="39025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1561" extrusionOk="0">
                    <a:moveTo>
                      <a:pt x="846" y="1"/>
                    </a:moveTo>
                    <a:cubicBezTo>
                      <a:pt x="494" y="1"/>
                      <a:pt x="168" y="247"/>
                      <a:pt x="90" y="615"/>
                    </a:cubicBezTo>
                    <a:cubicBezTo>
                      <a:pt x="0" y="1042"/>
                      <a:pt x="261" y="1455"/>
                      <a:pt x="683" y="1545"/>
                    </a:cubicBezTo>
                    <a:cubicBezTo>
                      <a:pt x="735" y="1555"/>
                      <a:pt x="787" y="1560"/>
                      <a:pt x="839" y="1560"/>
                    </a:cubicBezTo>
                    <a:cubicBezTo>
                      <a:pt x="1202" y="1560"/>
                      <a:pt x="1533" y="1314"/>
                      <a:pt x="1605" y="952"/>
                    </a:cubicBezTo>
                    <a:cubicBezTo>
                      <a:pt x="1696" y="532"/>
                      <a:pt x="1441" y="120"/>
                      <a:pt x="1020" y="21"/>
                    </a:cubicBezTo>
                    <a:cubicBezTo>
                      <a:pt x="962" y="7"/>
                      <a:pt x="904" y="1"/>
                      <a:pt x="84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2" name="Google Shape;2932;p32"/>
              <p:cNvSpPr/>
              <p:nvPr/>
            </p:nvSpPr>
            <p:spPr>
              <a:xfrm>
                <a:off x="3929450" y="1542100"/>
                <a:ext cx="43225" cy="39000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1560" extrusionOk="0">
                    <a:moveTo>
                      <a:pt x="856" y="0"/>
                    </a:moveTo>
                    <a:cubicBezTo>
                      <a:pt x="517" y="0"/>
                      <a:pt x="207" y="230"/>
                      <a:pt x="114" y="578"/>
                    </a:cubicBezTo>
                    <a:cubicBezTo>
                      <a:pt x="1" y="1005"/>
                      <a:pt x="249" y="1434"/>
                      <a:pt x="662" y="1539"/>
                    </a:cubicBezTo>
                    <a:cubicBezTo>
                      <a:pt x="724" y="1553"/>
                      <a:pt x="786" y="1560"/>
                      <a:pt x="846" y="1560"/>
                    </a:cubicBezTo>
                    <a:cubicBezTo>
                      <a:pt x="1199" y="1560"/>
                      <a:pt x="1520" y="1329"/>
                      <a:pt x="1615" y="984"/>
                    </a:cubicBezTo>
                    <a:cubicBezTo>
                      <a:pt x="1728" y="571"/>
                      <a:pt x="1480" y="142"/>
                      <a:pt x="1067" y="31"/>
                    </a:cubicBezTo>
                    <a:cubicBezTo>
                      <a:pt x="997" y="10"/>
                      <a:pt x="925" y="0"/>
                      <a:pt x="85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3" name="Google Shape;2933;p32"/>
              <p:cNvSpPr/>
              <p:nvPr/>
            </p:nvSpPr>
            <p:spPr>
              <a:xfrm>
                <a:off x="3948250" y="1477700"/>
                <a:ext cx="43375" cy="39025"/>
              </a:xfrm>
              <a:custGeom>
                <a:avLst/>
                <a:gdLst/>
                <a:ahLst/>
                <a:cxnLst/>
                <a:rect l="l" t="t" r="r" b="b"/>
                <a:pathLst>
                  <a:path w="1735" h="1561" extrusionOk="0">
                    <a:moveTo>
                      <a:pt x="871" y="0"/>
                    </a:moveTo>
                    <a:cubicBezTo>
                      <a:pt x="544" y="0"/>
                      <a:pt x="236" y="211"/>
                      <a:pt x="128" y="542"/>
                    </a:cubicBezTo>
                    <a:cubicBezTo>
                      <a:pt x="0" y="962"/>
                      <a:pt x="225" y="1405"/>
                      <a:pt x="638" y="1526"/>
                    </a:cubicBezTo>
                    <a:cubicBezTo>
                      <a:pt x="715" y="1550"/>
                      <a:pt x="792" y="1561"/>
                      <a:pt x="868" y="1561"/>
                    </a:cubicBezTo>
                    <a:cubicBezTo>
                      <a:pt x="1200" y="1561"/>
                      <a:pt x="1503" y="1346"/>
                      <a:pt x="1607" y="1023"/>
                    </a:cubicBezTo>
                    <a:cubicBezTo>
                      <a:pt x="1735" y="618"/>
                      <a:pt x="1524" y="182"/>
                      <a:pt x="1112" y="39"/>
                    </a:cubicBezTo>
                    <a:cubicBezTo>
                      <a:pt x="1032" y="13"/>
                      <a:pt x="951" y="0"/>
                      <a:pt x="8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4" name="Google Shape;2934;p32"/>
              <p:cNvSpPr/>
              <p:nvPr/>
            </p:nvSpPr>
            <p:spPr>
              <a:xfrm>
                <a:off x="3970225" y="1414350"/>
                <a:ext cx="43925" cy="39000"/>
              </a:xfrm>
              <a:custGeom>
                <a:avLst/>
                <a:gdLst/>
                <a:ahLst/>
                <a:cxnLst/>
                <a:rect l="l" t="t" r="r" b="b"/>
                <a:pathLst>
                  <a:path w="1757" h="1560" extrusionOk="0">
                    <a:moveTo>
                      <a:pt x="868" y="1"/>
                    </a:moveTo>
                    <a:cubicBezTo>
                      <a:pt x="560" y="1"/>
                      <a:pt x="269" y="194"/>
                      <a:pt x="150" y="509"/>
                    </a:cubicBezTo>
                    <a:cubicBezTo>
                      <a:pt x="0" y="921"/>
                      <a:pt x="195" y="1372"/>
                      <a:pt x="600" y="1514"/>
                    </a:cubicBezTo>
                    <a:cubicBezTo>
                      <a:pt x="688" y="1545"/>
                      <a:pt x="779" y="1560"/>
                      <a:pt x="867" y="1560"/>
                    </a:cubicBezTo>
                    <a:cubicBezTo>
                      <a:pt x="1187" y="1560"/>
                      <a:pt x="1488" y="1370"/>
                      <a:pt x="1605" y="1064"/>
                    </a:cubicBezTo>
                    <a:cubicBezTo>
                      <a:pt x="1757" y="665"/>
                      <a:pt x="1553" y="215"/>
                      <a:pt x="1155" y="58"/>
                    </a:cubicBezTo>
                    <a:cubicBezTo>
                      <a:pt x="1061" y="19"/>
                      <a:pt x="964" y="1"/>
                      <a:pt x="86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5" name="Google Shape;2935;p32"/>
              <p:cNvSpPr/>
              <p:nvPr/>
            </p:nvSpPr>
            <p:spPr>
              <a:xfrm>
                <a:off x="3995700" y="1352525"/>
                <a:ext cx="44125" cy="38975"/>
              </a:xfrm>
              <a:custGeom>
                <a:avLst/>
                <a:gdLst/>
                <a:ahLst/>
                <a:cxnLst/>
                <a:rect l="l" t="t" r="r" b="b"/>
                <a:pathLst>
                  <a:path w="1765" h="1559" extrusionOk="0">
                    <a:moveTo>
                      <a:pt x="887" y="0"/>
                    </a:moveTo>
                    <a:cubicBezTo>
                      <a:pt x="593" y="0"/>
                      <a:pt x="310" y="170"/>
                      <a:pt x="174" y="460"/>
                    </a:cubicBezTo>
                    <a:cubicBezTo>
                      <a:pt x="1" y="865"/>
                      <a:pt x="181" y="1330"/>
                      <a:pt x="572" y="1495"/>
                    </a:cubicBezTo>
                    <a:cubicBezTo>
                      <a:pt x="674" y="1538"/>
                      <a:pt x="780" y="1558"/>
                      <a:pt x="883" y="1558"/>
                    </a:cubicBezTo>
                    <a:cubicBezTo>
                      <a:pt x="1183" y="1558"/>
                      <a:pt x="1465" y="1388"/>
                      <a:pt x="1594" y="1097"/>
                    </a:cubicBezTo>
                    <a:cubicBezTo>
                      <a:pt x="1765" y="715"/>
                      <a:pt x="1608" y="256"/>
                      <a:pt x="1217" y="76"/>
                    </a:cubicBezTo>
                    <a:cubicBezTo>
                      <a:pt x="1110" y="24"/>
                      <a:pt x="998" y="0"/>
                      <a:pt x="88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6" name="Google Shape;2936;p32"/>
              <p:cNvSpPr/>
              <p:nvPr/>
            </p:nvSpPr>
            <p:spPr>
              <a:xfrm>
                <a:off x="4025175" y="1292325"/>
                <a:ext cx="44525" cy="38975"/>
              </a:xfrm>
              <a:custGeom>
                <a:avLst/>
                <a:gdLst/>
                <a:ahLst/>
                <a:cxnLst/>
                <a:rect l="l" t="t" r="r" b="b"/>
                <a:pathLst>
                  <a:path w="1781" h="1559" extrusionOk="0">
                    <a:moveTo>
                      <a:pt x="901" y="0"/>
                    </a:moveTo>
                    <a:cubicBezTo>
                      <a:pt x="625" y="0"/>
                      <a:pt x="356" y="152"/>
                      <a:pt x="211" y="421"/>
                    </a:cubicBezTo>
                    <a:cubicBezTo>
                      <a:pt x="0" y="803"/>
                      <a:pt x="144" y="1277"/>
                      <a:pt x="526" y="1471"/>
                    </a:cubicBezTo>
                    <a:cubicBezTo>
                      <a:pt x="643" y="1530"/>
                      <a:pt x="768" y="1558"/>
                      <a:pt x="891" y="1558"/>
                    </a:cubicBezTo>
                    <a:cubicBezTo>
                      <a:pt x="1172" y="1558"/>
                      <a:pt x="1444" y="1412"/>
                      <a:pt x="1586" y="1156"/>
                    </a:cubicBezTo>
                    <a:cubicBezTo>
                      <a:pt x="1780" y="781"/>
                      <a:pt x="1638" y="307"/>
                      <a:pt x="1270" y="97"/>
                    </a:cubicBezTo>
                    <a:cubicBezTo>
                      <a:pt x="1153" y="32"/>
                      <a:pt x="1026" y="0"/>
                      <a:pt x="9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7" name="Google Shape;2937;p32"/>
              <p:cNvSpPr/>
              <p:nvPr/>
            </p:nvSpPr>
            <p:spPr>
              <a:xfrm>
                <a:off x="4059175" y="1234575"/>
                <a:ext cx="44125" cy="38950"/>
              </a:xfrm>
              <a:custGeom>
                <a:avLst/>
                <a:gdLst/>
                <a:ahLst/>
                <a:cxnLst/>
                <a:rect l="l" t="t" r="r" b="b"/>
                <a:pathLst>
                  <a:path w="1765" h="1558" extrusionOk="0">
                    <a:moveTo>
                      <a:pt x="888" y="0"/>
                    </a:moveTo>
                    <a:cubicBezTo>
                      <a:pt x="633" y="0"/>
                      <a:pt x="379" y="123"/>
                      <a:pt x="233" y="358"/>
                    </a:cubicBezTo>
                    <a:cubicBezTo>
                      <a:pt x="0" y="733"/>
                      <a:pt x="112" y="1221"/>
                      <a:pt x="480" y="1446"/>
                    </a:cubicBezTo>
                    <a:cubicBezTo>
                      <a:pt x="607" y="1522"/>
                      <a:pt x="746" y="1557"/>
                      <a:pt x="884" y="1557"/>
                    </a:cubicBezTo>
                    <a:cubicBezTo>
                      <a:pt x="1144" y="1557"/>
                      <a:pt x="1396" y="1429"/>
                      <a:pt x="1539" y="1200"/>
                    </a:cubicBezTo>
                    <a:cubicBezTo>
                      <a:pt x="1764" y="839"/>
                      <a:pt x="1681" y="373"/>
                      <a:pt x="1321" y="133"/>
                    </a:cubicBezTo>
                    <a:cubicBezTo>
                      <a:pt x="1192" y="44"/>
                      <a:pt x="1040" y="0"/>
                      <a:pt x="88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8" name="Google Shape;2938;p32"/>
              <p:cNvSpPr/>
              <p:nvPr/>
            </p:nvSpPr>
            <p:spPr>
              <a:xfrm>
                <a:off x="4097825" y="1179800"/>
                <a:ext cx="4410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764" h="1551" extrusionOk="0">
                    <a:moveTo>
                      <a:pt x="899" y="0"/>
                    </a:moveTo>
                    <a:cubicBezTo>
                      <a:pt x="669" y="0"/>
                      <a:pt x="438" y="104"/>
                      <a:pt x="278" y="304"/>
                    </a:cubicBezTo>
                    <a:cubicBezTo>
                      <a:pt x="0" y="650"/>
                      <a:pt x="60" y="1146"/>
                      <a:pt x="413" y="1400"/>
                    </a:cubicBezTo>
                    <a:cubicBezTo>
                      <a:pt x="554" y="1501"/>
                      <a:pt x="719" y="1550"/>
                      <a:pt x="883" y="1550"/>
                    </a:cubicBezTo>
                    <a:cubicBezTo>
                      <a:pt x="1120" y="1550"/>
                      <a:pt x="1354" y="1448"/>
                      <a:pt x="1508" y="1257"/>
                    </a:cubicBezTo>
                    <a:cubicBezTo>
                      <a:pt x="1764" y="935"/>
                      <a:pt x="1704" y="447"/>
                      <a:pt x="1373" y="169"/>
                    </a:cubicBezTo>
                    <a:cubicBezTo>
                      <a:pt x="1234" y="55"/>
                      <a:pt x="1067" y="0"/>
                      <a:pt x="8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9" name="Google Shape;2939;p32"/>
              <p:cNvSpPr/>
              <p:nvPr/>
            </p:nvSpPr>
            <p:spPr>
              <a:xfrm>
                <a:off x="4141900" y="1128700"/>
                <a:ext cx="42825" cy="39150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566" extrusionOk="0">
                    <a:moveTo>
                      <a:pt x="862" y="1"/>
                    </a:moveTo>
                    <a:cubicBezTo>
                      <a:pt x="657" y="1"/>
                      <a:pt x="453" y="83"/>
                      <a:pt x="309" y="255"/>
                    </a:cubicBezTo>
                    <a:cubicBezTo>
                      <a:pt x="1" y="585"/>
                      <a:pt x="24" y="1080"/>
                      <a:pt x="347" y="1365"/>
                    </a:cubicBezTo>
                    <a:cubicBezTo>
                      <a:pt x="499" y="1500"/>
                      <a:pt x="686" y="1566"/>
                      <a:pt x="871" y="1566"/>
                    </a:cubicBezTo>
                    <a:cubicBezTo>
                      <a:pt x="1079" y="1566"/>
                      <a:pt x="1284" y="1483"/>
                      <a:pt x="1435" y="1320"/>
                    </a:cubicBezTo>
                    <a:cubicBezTo>
                      <a:pt x="1705" y="1004"/>
                      <a:pt x="1712" y="540"/>
                      <a:pt x="1412" y="232"/>
                    </a:cubicBezTo>
                    <a:cubicBezTo>
                      <a:pt x="1264" y="79"/>
                      <a:pt x="1063" y="1"/>
                      <a:pt x="86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0" name="Google Shape;2940;p32"/>
              <p:cNvSpPr/>
              <p:nvPr/>
            </p:nvSpPr>
            <p:spPr>
              <a:xfrm>
                <a:off x="4190500" y="1083000"/>
                <a:ext cx="43575" cy="38575"/>
              </a:xfrm>
              <a:custGeom>
                <a:avLst/>
                <a:gdLst/>
                <a:ahLst/>
                <a:cxnLst/>
                <a:rect l="l" t="t" r="r" b="b"/>
                <a:pathLst>
                  <a:path w="1743" h="1543" extrusionOk="0">
                    <a:moveTo>
                      <a:pt x="884" y="1"/>
                    </a:moveTo>
                    <a:cubicBezTo>
                      <a:pt x="706" y="1"/>
                      <a:pt x="523" y="61"/>
                      <a:pt x="368" y="182"/>
                    </a:cubicBezTo>
                    <a:cubicBezTo>
                      <a:pt x="17" y="452"/>
                      <a:pt x="1" y="979"/>
                      <a:pt x="287" y="1287"/>
                    </a:cubicBezTo>
                    <a:cubicBezTo>
                      <a:pt x="445" y="1461"/>
                      <a:pt x="653" y="1543"/>
                      <a:pt x="863" y="1543"/>
                    </a:cubicBezTo>
                    <a:cubicBezTo>
                      <a:pt x="1042" y="1543"/>
                      <a:pt x="1223" y="1483"/>
                      <a:pt x="1375" y="1370"/>
                    </a:cubicBezTo>
                    <a:cubicBezTo>
                      <a:pt x="1698" y="1114"/>
                      <a:pt x="1743" y="625"/>
                      <a:pt x="1480" y="289"/>
                    </a:cubicBezTo>
                    <a:cubicBezTo>
                      <a:pt x="1332" y="98"/>
                      <a:pt x="1112" y="1"/>
                      <a:pt x="8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1" name="Google Shape;2941;p32"/>
              <p:cNvSpPr/>
              <p:nvPr/>
            </p:nvSpPr>
            <p:spPr>
              <a:xfrm>
                <a:off x="4243600" y="1042800"/>
                <a:ext cx="44175" cy="39150"/>
              </a:xfrm>
              <a:custGeom>
                <a:avLst/>
                <a:gdLst/>
                <a:ahLst/>
                <a:cxnLst/>
                <a:rect l="l" t="t" r="r" b="b"/>
                <a:pathLst>
                  <a:path w="1767" h="1566" extrusionOk="0">
                    <a:moveTo>
                      <a:pt x="923" y="0"/>
                    </a:moveTo>
                    <a:cubicBezTo>
                      <a:pt x="772" y="0"/>
                      <a:pt x="616" y="46"/>
                      <a:pt x="475" y="140"/>
                    </a:cubicBezTo>
                    <a:cubicBezTo>
                      <a:pt x="100" y="387"/>
                      <a:pt x="1" y="875"/>
                      <a:pt x="250" y="1221"/>
                    </a:cubicBezTo>
                    <a:cubicBezTo>
                      <a:pt x="411" y="1444"/>
                      <a:pt x="662" y="1565"/>
                      <a:pt x="911" y="1565"/>
                    </a:cubicBezTo>
                    <a:cubicBezTo>
                      <a:pt x="1055" y="1565"/>
                      <a:pt x="1199" y="1524"/>
                      <a:pt x="1323" y="1439"/>
                    </a:cubicBezTo>
                    <a:cubicBezTo>
                      <a:pt x="1667" y="1214"/>
                      <a:pt x="1766" y="726"/>
                      <a:pt x="1548" y="358"/>
                    </a:cubicBezTo>
                    <a:cubicBezTo>
                      <a:pt x="1408" y="124"/>
                      <a:pt x="1172" y="0"/>
                      <a:pt x="92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2" name="Google Shape;2942;p32"/>
              <p:cNvSpPr/>
              <p:nvPr/>
            </p:nvSpPr>
            <p:spPr>
              <a:xfrm>
                <a:off x="4301800" y="1009800"/>
                <a:ext cx="44525" cy="38875"/>
              </a:xfrm>
              <a:custGeom>
                <a:avLst/>
                <a:gdLst/>
                <a:ahLst/>
                <a:cxnLst/>
                <a:rect l="l" t="t" r="r" b="b"/>
                <a:pathLst>
                  <a:path w="1781" h="1555" extrusionOk="0">
                    <a:moveTo>
                      <a:pt x="882" y="1"/>
                    </a:moveTo>
                    <a:cubicBezTo>
                      <a:pt x="771" y="1"/>
                      <a:pt x="657" y="23"/>
                      <a:pt x="548" y="71"/>
                    </a:cubicBezTo>
                    <a:cubicBezTo>
                      <a:pt x="159" y="282"/>
                      <a:pt x="1" y="761"/>
                      <a:pt x="204" y="1145"/>
                    </a:cubicBezTo>
                    <a:cubicBezTo>
                      <a:pt x="350" y="1406"/>
                      <a:pt x="616" y="1554"/>
                      <a:pt x="886" y="1554"/>
                    </a:cubicBezTo>
                    <a:cubicBezTo>
                      <a:pt x="1004" y="1554"/>
                      <a:pt x="1122" y="1526"/>
                      <a:pt x="1231" y="1467"/>
                    </a:cubicBezTo>
                    <a:cubicBezTo>
                      <a:pt x="1608" y="1301"/>
                      <a:pt x="1781" y="858"/>
                      <a:pt x="1608" y="462"/>
                    </a:cubicBezTo>
                    <a:cubicBezTo>
                      <a:pt x="1480" y="174"/>
                      <a:pt x="1190" y="1"/>
                      <a:pt x="88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3" name="Google Shape;2943;p32"/>
              <p:cNvSpPr/>
              <p:nvPr/>
            </p:nvSpPr>
            <p:spPr>
              <a:xfrm>
                <a:off x="4363725" y="984675"/>
                <a:ext cx="43950" cy="38700"/>
              </a:xfrm>
              <a:custGeom>
                <a:avLst/>
                <a:gdLst/>
                <a:ahLst/>
                <a:cxnLst/>
                <a:rect l="l" t="t" r="r" b="b"/>
                <a:pathLst>
                  <a:path w="1758" h="1548" extrusionOk="0">
                    <a:moveTo>
                      <a:pt x="898" y="1"/>
                    </a:moveTo>
                    <a:cubicBezTo>
                      <a:pt x="815" y="1"/>
                      <a:pt x="730" y="13"/>
                      <a:pt x="646" y="40"/>
                    </a:cubicBezTo>
                    <a:cubicBezTo>
                      <a:pt x="219" y="175"/>
                      <a:pt x="1" y="611"/>
                      <a:pt x="159" y="1024"/>
                    </a:cubicBezTo>
                    <a:cubicBezTo>
                      <a:pt x="281" y="1339"/>
                      <a:pt x="595" y="1547"/>
                      <a:pt x="922" y="1547"/>
                    </a:cubicBezTo>
                    <a:cubicBezTo>
                      <a:pt x="998" y="1547"/>
                      <a:pt x="1075" y="1536"/>
                      <a:pt x="1150" y="1512"/>
                    </a:cubicBezTo>
                    <a:cubicBezTo>
                      <a:pt x="1539" y="1391"/>
                      <a:pt x="1757" y="955"/>
                      <a:pt x="1637" y="543"/>
                    </a:cubicBezTo>
                    <a:cubicBezTo>
                      <a:pt x="1541" y="211"/>
                      <a:pt x="1236" y="1"/>
                      <a:pt x="89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4" name="Google Shape;2944;p32"/>
              <p:cNvSpPr/>
              <p:nvPr/>
            </p:nvSpPr>
            <p:spPr>
              <a:xfrm>
                <a:off x="4429225" y="967150"/>
                <a:ext cx="42450" cy="39000"/>
              </a:xfrm>
              <a:custGeom>
                <a:avLst/>
                <a:gdLst/>
                <a:ahLst/>
                <a:cxnLst/>
                <a:rect l="l" t="t" r="r" b="b"/>
                <a:pathLst>
                  <a:path w="1698" h="1560" extrusionOk="0">
                    <a:moveTo>
                      <a:pt x="885" y="1"/>
                    </a:moveTo>
                    <a:cubicBezTo>
                      <a:pt x="826" y="1"/>
                      <a:pt x="767" y="7"/>
                      <a:pt x="707" y="20"/>
                    </a:cubicBezTo>
                    <a:cubicBezTo>
                      <a:pt x="271" y="118"/>
                      <a:pt x="0" y="530"/>
                      <a:pt x="107" y="943"/>
                    </a:cubicBezTo>
                    <a:cubicBezTo>
                      <a:pt x="192" y="1312"/>
                      <a:pt x="519" y="1560"/>
                      <a:pt x="871" y="1560"/>
                    </a:cubicBezTo>
                    <a:cubicBezTo>
                      <a:pt x="921" y="1560"/>
                      <a:pt x="972" y="1555"/>
                      <a:pt x="1022" y="1545"/>
                    </a:cubicBezTo>
                    <a:cubicBezTo>
                      <a:pt x="1427" y="1454"/>
                      <a:pt x="1697" y="1042"/>
                      <a:pt x="1622" y="613"/>
                    </a:cubicBezTo>
                    <a:cubicBezTo>
                      <a:pt x="1564" y="251"/>
                      <a:pt x="1250" y="1"/>
                      <a:pt x="8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5" name="Google Shape;2945;p32"/>
              <p:cNvSpPr/>
              <p:nvPr/>
            </p:nvSpPr>
            <p:spPr>
              <a:xfrm>
                <a:off x="4496250" y="957125"/>
                <a:ext cx="40725" cy="39025"/>
              </a:xfrm>
              <a:custGeom>
                <a:avLst/>
                <a:gdLst/>
                <a:ahLst/>
                <a:cxnLst/>
                <a:rect l="l" t="t" r="r" b="b"/>
                <a:pathLst>
                  <a:path w="1629" h="1561" extrusionOk="0">
                    <a:moveTo>
                      <a:pt x="869" y="0"/>
                    </a:moveTo>
                    <a:cubicBezTo>
                      <a:pt x="832" y="0"/>
                      <a:pt x="796" y="3"/>
                      <a:pt x="759" y="9"/>
                    </a:cubicBezTo>
                    <a:cubicBezTo>
                      <a:pt x="315" y="61"/>
                      <a:pt x="0" y="452"/>
                      <a:pt x="60" y="872"/>
                    </a:cubicBezTo>
                    <a:cubicBezTo>
                      <a:pt x="108" y="1267"/>
                      <a:pt x="440" y="1560"/>
                      <a:pt x="811" y="1560"/>
                    </a:cubicBezTo>
                    <a:cubicBezTo>
                      <a:pt x="841" y="1560"/>
                      <a:pt x="871" y="1558"/>
                      <a:pt x="901" y="1555"/>
                    </a:cubicBezTo>
                    <a:cubicBezTo>
                      <a:pt x="1313" y="1495"/>
                      <a:pt x="1629" y="1149"/>
                      <a:pt x="1605" y="722"/>
                    </a:cubicBezTo>
                    <a:cubicBezTo>
                      <a:pt x="1586" y="330"/>
                      <a:pt x="1262" y="0"/>
                      <a:pt x="86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6" name="Google Shape;2946;p32"/>
              <p:cNvSpPr/>
              <p:nvPr/>
            </p:nvSpPr>
            <p:spPr>
              <a:xfrm>
                <a:off x="4564150" y="954325"/>
                <a:ext cx="39800" cy="38900"/>
              </a:xfrm>
              <a:custGeom>
                <a:avLst/>
                <a:gdLst/>
                <a:ahLst/>
                <a:cxnLst/>
                <a:rect l="l" t="t" r="r" b="b"/>
                <a:pathLst>
                  <a:path w="1592" h="1556" extrusionOk="0">
                    <a:moveTo>
                      <a:pt x="797" y="0"/>
                    </a:moveTo>
                    <a:cubicBezTo>
                      <a:pt x="354" y="7"/>
                      <a:pt x="1" y="368"/>
                      <a:pt x="15" y="796"/>
                    </a:cubicBezTo>
                    <a:cubicBezTo>
                      <a:pt x="24" y="1219"/>
                      <a:pt x="361" y="1555"/>
                      <a:pt x="777" y="1555"/>
                    </a:cubicBezTo>
                    <a:cubicBezTo>
                      <a:pt x="781" y="1555"/>
                      <a:pt x="786" y="1555"/>
                      <a:pt x="790" y="1555"/>
                    </a:cubicBezTo>
                    <a:cubicBezTo>
                      <a:pt x="1203" y="1555"/>
                      <a:pt x="1547" y="1247"/>
                      <a:pt x="1570" y="811"/>
                    </a:cubicBezTo>
                    <a:cubicBezTo>
                      <a:pt x="1592" y="384"/>
                      <a:pt x="1248" y="0"/>
                      <a:pt x="79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7" name="Google Shape;2947;p32"/>
              <p:cNvSpPr/>
              <p:nvPr/>
            </p:nvSpPr>
            <p:spPr>
              <a:xfrm>
                <a:off x="4630950" y="958575"/>
                <a:ext cx="40800" cy="3897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1559" extrusionOk="0">
                    <a:moveTo>
                      <a:pt x="751" y="1"/>
                    </a:moveTo>
                    <a:cubicBezTo>
                      <a:pt x="689" y="1"/>
                      <a:pt x="629" y="8"/>
                      <a:pt x="572" y="25"/>
                    </a:cubicBezTo>
                    <a:cubicBezTo>
                      <a:pt x="467" y="55"/>
                      <a:pt x="377" y="108"/>
                      <a:pt x="302" y="176"/>
                    </a:cubicBezTo>
                    <a:cubicBezTo>
                      <a:pt x="145" y="304"/>
                      <a:pt x="39" y="491"/>
                      <a:pt x="17" y="709"/>
                    </a:cubicBezTo>
                    <a:cubicBezTo>
                      <a:pt x="1" y="918"/>
                      <a:pt x="69" y="1122"/>
                      <a:pt x="197" y="1264"/>
                    </a:cubicBezTo>
                    <a:cubicBezTo>
                      <a:pt x="257" y="1340"/>
                      <a:pt x="332" y="1399"/>
                      <a:pt x="422" y="1444"/>
                    </a:cubicBezTo>
                    <a:cubicBezTo>
                      <a:pt x="505" y="1497"/>
                      <a:pt x="602" y="1534"/>
                      <a:pt x="700" y="1549"/>
                    </a:cubicBezTo>
                    <a:cubicBezTo>
                      <a:pt x="740" y="1556"/>
                      <a:pt x="780" y="1559"/>
                      <a:pt x="819" y="1559"/>
                    </a:cubicBezTo>
                    <a:cubicBezTo>
                      <a:pt x="1184" y="1559"/>
                      <a:pt x="1503" y="1283"/>
                      <a:pt x="1563" y="904"/>
                    </a:cubicBezTo>
                    <a:cubicBezTo>
                      <a:pt x="1631" y="475"/>
                      <a:pt x="1330" y="79"/>
                      <a:pt x="887" y="10"/>
                    </a:cubicBezTo>
                    <a:cubicBezTo>
                      <a:pt x="841" y="4"/>
                      <a:pt x="795" y="1"/>
                      <a:pt x="7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8" name="Google Shape;2948;p32"/>
              <p:cNvSpPr/>
              <p:nvPr/>
            </p:nvSpPr>
            <p:spPr>
              <a:xfrm>
                <a:off x="4695725" y="970775"/>
                <a:ext cx="42800" cy="38975"/>
              </a:xfrm>
              <a:custGeom>
                <a:avLst/>
                <a:gdLst/>
                <a:ahLst/>
                <a:cxnLst/>
                <a:rect l="l" t="t" r="r" b="b"/>
                <a:pathLst>
                  <a:path w="1712" h="1559" extrusionOk="0">
                    <a:moveTo>
                      <a:pt x="822" y="1"/>
                    </a:moveTo>
                    <a:cubicBezTo>
                      <a:pt x="464" y="1"/>
                      <a:pt x="153" y="232"/>
                      <a:pt x="83" y="589"/>
                    </a:cubicBezTo>
                    <a:cubicBezTo>
                      <a:pt x="0" y="1009"/>
                      <a:pt x="247" y="1437"/>
                      <a:pt x="653" y="1535"/>
                    </a:cubicBezTo>
                    <a:cubicBezTo>
                      <a:pt x="714" y="1551"/>
                      <a:pt x="777" y="1559"/>
                      <a:pt x="838" y="1559"/>
                    </a:cubicBezTo>
                    <a:cubicBezTo>
                      <a:pt x="1174" y="1559"/>
                      <a:pt x="1491" y="1328"/>
                      <a:pt x="1591" y="978"/>
                    </a:cubicBezTo>
                    <a:cubicBezTo>
                      <a:pt x="1712" y="565"/>
                      <a:pt x="1456" y="138"/>
                      <a:pt x="1022" y="25"/>
                    </a:cubicBezTo>
                    <a:cubicBezTo>
                      <a:pt x="954" y="9"/>
                      <a:pt x="887" y="1"/>
                      <a:pt x="8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9" name="Google Shape;2949;p32"/>
              <p:cNvSpPr/>
              <p:nvPr/>
            </p:nvSpPr>
            <p:spPr>
              <a:xfrm>
                <a:off x="4758775" y="991000"/>
                <a:ext cx="41875" cy="38625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1545" extrusionOk="0">
                    <a:moveTo>
                      <a:pt x="864" y="0"/>
                    </a:moveTo>
                    <a:cubicBezTo>
                      <a:pt x="540" y="0"/>
                      <a:pt x="241" y="193"/>
                      <a:pt x="136" y="508"/>
                    </a:cubicBezTo>
                    <a:cubicBezTo>
                      <a:pt x="1" y="913"/>
                      <a:pt x="202" y="1363"/>
                      <a:pt x="586" y="1499"/>
                    </a:cubicBezTo>
                    <a:cubicBezTo>
                      <a:pt x="667" y="1530"/>
                      <a:pt x="751" y="1544"/>
                      <a:pt x="834" y="1544"/>
                    </a:cubicBezTo>
                    <a:cubicBezTo>
                      <a:pt x="951" y="1544"/>
                      <a:pt x="1067" y="1516"/>
                      <a:pt x="1172" y="1468"/>
                    </a:cubicBezTo>
                    <a:cubicBezTo>
                      <a:pt x="1352" y="1401"/>
                      <a:pt x="1509" y="1259"/>
                      <a:pt x="1591" y="1063"/>
                    </a:cubicBezTo>
                    <a:cubicBezTo>
                      <a:pt x="1674" y="868"/>
                      <a:pt x="1674" y="650"/>
                      <a:pt x="1599" y="463"/>
                    </a:cubicBezTo>
                    <a:cubicBezTo>
                      <a:pt x="1518" y="275"/>
                      <a:pt x="1359" y="133"/>
                      <a:pt x="1148" y="50"/>
                    </a:cubicBezTo>
                    <a:cubicBezTo>
                      <a:pt x="1054" y="16"/>
                      <a:pt x="958" y="0"/>
                      <a:pt x="86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0" name="Google Shape;2950;p32"/>
              <p:cNvSpPr/>
              <p:nvPr/>
            </p:nvSpPr>
            <p:spPr>
              <a:xfrm>
                <a:off x="4819000" y="1019000"/>
                <a:ext cx="44525" cy="39075"/>
              </a:xfrm>
              <a:custGeom>
                <a:avLst/>
                <a:gdLst/>
                <a:ahLst/>
                <a:cxnLst/>
                <a:rect l="l" t="t" r="r" b="b"/>
                <a:pathLst>
                  <a:path w="1781" h="1563" extrusionOk="0">
                    <a:moveTo>
                      <a:pt x="892" y="1"/>
                    </a:moveTo>
                    <a:cubicBezTo>
                      <a:pt x="606" y="1"/>
                      <a:pt x="327" y="165"/>
                      <a:pt x="197" y="431"/>
                    </a:cubicBezTo>
                    <a:cubicBezTo>
                      <a:pt x="0" y="822"/>
                      <a:pt x="159" y="1249"/>
                      <a:pt x="512" y="1460"/>
                    </a:cubicBezTo>
                    <a:cubicBezTo>
                      <a:pt x="629" y="1529"/>
                      <a:pt x="759" y="1563"/>
                      <a:pt x="888" y="1563"/>
                    </a:cubicBezTo>
                    <a:cubicBezTo>
                      <a:pt x="1147" y="1563"/>
                      <a:pt x="1405" y="1428"/>
                      <a:pt x="1555" y="1182"/>
                    </a:cubicBezTo>
                    <a:cubicBezTo>
                      <a:pt x="1780" y="815"/>
                      <a:pt x="1652" y="334"/>
                      <a:pt x="1261" y="101"/>
                    </a:cubicBezTo>
                    <a:cubicBezTo>
                      <a:pt x="1145" y="32"/>
                      <a:pt x="1018" y="1"/>
                      <a:pt x="89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1" name="Google Shape;2951;p32"/>
              <p:cNvSpPr/>
              <p:nvPr/>
            </p:nvSpPr>
            <p:spPr>
              <a:xfrm>
                <a:off x="4875700" y="1055125"/>
                <a:ext cx="44300" cy="38975"/>
              </a:xfrm>
              <a:custGeom>
                <a:avLst/>
                <a:gdLst/>
                <a:ahLst/>
                <a:cxnLst/>
                <a:rect l="l" t="t" r="r" b="b"/>
                <a:pathLst>
                  <a:path w="1772" h="1559" extrusionOk="0">
                    <a:moveTo>
                      <a:pt x="857" y="0"/>
                    </a:moveTo>
                    <a:cubicBezTo>
                      <a:pt x="616" y="0"/>
                      <a:pt x="384" y="114"/>
                      <a:pt x="240" y="330"/>
                    </a:cubicBezTo>
                    <a:cubicBezTo>
                      <a:pt x="1" y="683"/>
                      <a:pt x="83" y="1171"/>
                      <a:pt x="413" y="1418"/>
                    </a:cubicBezTo>
                    <a:cubicBezTo>
                      <a:pt x="543" y="1512"/>
                      <a:pt x="698" y="1558"/>
                      <a:pt x="854" y="1558"/>
                    </a:cubicBezTo>
                    <a:cubicBezTo>
                      <a:pt x="1094" y="1558"/>
                      <a:pt x="1338" y="1450"/>
                      <a:pt x="1501" y="1245"/>
                    </a:cubicBezTo>
                    <a:cubicBezTo>
                      <a:pt x="1772" y="908"/>
                      <a:pt x="1689" y="427"/>
                      <a:pt x="1328" y="157"/>
                    </a:cubicBezTo>
                    <a:cubicBezTo>
                      <a:pt x="1184" y="51"/>
                      <a:pt x="1019" y="0"/>
                      <a:pt x="8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2" name="Google Shape;2952;p32"/>
              <p:cNvSpPr/>
              <p:nvPr/>
            </p:nvSpPr>
            <p:spPr>
              <a:xfrm>
                <a:off x="4927500" y="1097900"/>
                <a:ext cx="43175" cy="38825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553" extrusionOk="0">
                    <a:moveTo>
                      <a:pt x="865" y="1"/>
                    </a:moveTo>
                    <a:cubicBezTo>
                      <a:pt x="647" y="1"/>
                      <a:pt x="434" y="89"/>
                      <a:pt x="285" y="262"/>
                    </a:cubicBezTo>
                    <a:cubicBezTo>
                      <a:pt x="0" y="586"/>
                      <a:pt x="29" y="1073"/>
                      <a:pt x="345" y="1343"/>
                    </a:cubicBezTo>
                    <a:cubicBezTo>
                      <a:pt x="493" y="1481"/>
                      <a:pt x="684" y="1552"/>
                      <a:pt x="876" y="1552"/>
                    </a:cubicBezTo>
                    <a:cubicBezTo>
                      <a:pt x="1073" y="1552"/>
                      <a:pt x="1270" y="1477"/>
                      <a:pt x="1425" y="1321"/>
                    </a:cubicBezTo>
                    <a:cubicBezTo>
                      <a:pt x="1726" y="1020"/>
                      <a:pt x="1726" y="510"/>
                      <a:pt x="1404" y="202"/>
                    </a:cubicBezTo>
                    <a:cubicBezTo>
                      <a:pt x="1247" y="67"/>
                      <a:pt x="1054" y="1"/>
                      <a:pt x="86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3" name="Google Shape;2953;p32"/>
              <p:cNvSpPr/>
              <p:nvPr/>
            </p:nvSpPr>
            <p:spPr>
              <a:xfrm>
                <a:off x="4974025" y="1145975"/>
                <a:ext cx="43400" cy="39125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565" extrusionOk="0">
                    <a:moveTo>
                      <a:pt x="851" y="1"/>
                    </a:moveTo>
                    <a:cubicBezTo>
                      <a:pt x="673" y="1"/>
                      <a:pt x="496" y="66"/>
                      <a:pt x="354" y="202"/>
                    </a:cubicBezTo>
                    <a:cubicBezTo>
                      <a:pt x="38" y="486"/>
                      <a:pt x="0" y="982"/>
                      <a:pt x="271" y="1297"/>
                    </a:cubicBezTo>
                    <a:cubicBezTo>
                      <a:pt x="421" y="1473"/>
                      <a:pt x="640" y="1565"/>
                      <a:pt x="862" y="1565"/>
                    </a:cubicBezTo>
                    <a:cubicBezTo>
                      <a:pt x="1038" y="1565"/>
                      <a:pt x="1217" y="1507"/>
                      <a:pt x="1366" y="1387"/>
                    </a:cubicBezTo>
                    <a:cubicBezTo>
                      <a:pt x="1698" y="1117"/>
                      <a:pt x="1735" y="621"/>
                      <a:pt x="1449" y="285"/>
                    </a:cubicBezTo>
                    <a:cubicBezTo>
                      <a:pt x="1289" y="98"/>
                      <a:pt x="1069" y="1"/>
                      <a:pt x="8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4" name="Google Shape;2954;p32"/>
              <p:cNvSpPr/>
              <p:nvPr/>
            </p:nvSpPr>
            <p:spPr>
              <a:xfrm>
                <a:off x="5014925" y="1198900"/>
                <a:ext cx="44700" cy="38850"/>
              </a:xfrm>
              <a:custGeom>
                <a:avLst/>
                <a:gdLst/>
                <a:ahLst/>
                <a:cxnLst/>
                <a:rect l="l" t="t" r="r" b="b"/>
                <a:pathLst>
                  <a:path w="1788" h="1554" extrusionOk="0">
                    <a:moveTo>
                      <a:pt x="875" y="0"/>
                    </a:moveTo>
                    <a:cubicBezTo>
                      <a:pt x="714" y="0"/>
                      <a:pt x="553" y="51"/>
                      <a:pt x="415" y="157"/>
                    </a:cubicBezTo>
                    <a:cubicBezTo>
                      <a:pt x="76" y="411"/>
                      <a:pt x="0" y="892"/>
                      <a:pt x="249" y="1230"/>
                    </a:cubicBezTo>
                    <a:cubicBezTo>
                      <a:pt x="408" y="1436"/>
                      <a:pt x="646" y="1554"/>
                      <a:pt x="890" y="1554"/>
                    </a:cubicBezTo>
                    <a:cubicBezTo>
                      <a:pt x="1037" y="1554"/>
                      <a:pt x="1187" y="1511"/>
                      <a:pt x="1323" y="1418"/>
                    </a:cubicBezTo>
                    <a:cubicBezTo>
                      <a:pt x="1676" y="1185"/>
                      <a:pt x="1788" y="681"/>
                      <a:pt x="1517" y="330"/>
                    </a:cubicBezTo>
                    <a:cubicBezTo>
                      <a:pt x="1355" y="114"/>
                      <a:pt x="1115" y="0"/>
                      <a:pt x="8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5" name="Google Shape;2955;p32"/>
              <p:cNvSpPr/>
              <p:nvPr/>
            </p:nvSpPr>
            <p:spPr>
              <a:xfrm>
                <a:off x="5051725" y="1254950"/>
                <a:ext cx="43925" cy="39000"/>
              </a:xfrm>
              <a:custGeom>
                <a:avLst/>
                <a:gdLst/>
                <a:ahLst/>
                <a:cxnLst/>
                <a:rect l="l" t="t" r="r" b="b"/>
                <a:pathLst>
                  <a:path w="1757" h="1560" extrusionOk="0">
                    <a:moveTo>
                      <a:pt x="876" y="1"/>
                    </a:moveTo>
                    <a:cubicBezTo>
                      <a:pt x="734" y="1"/>
                      <a:pt x="591" y="40"/>
                      <a:pt x="465" y="122"/>
                    </a:cubicBezTo>
                    <a:cubicBezTo>
                      <a:pt x="105" y="347"/>
                      <a:pt x="0" y="812"/>
                      <a:pt x="204" y="1179"/>
                    </a:cubicBezTo>
                    <a:cubicBezTo>
                      <a:pt x="343" y="1425"/>
                      <a:pt x="601" y="1560"/>
                      <a:pt x="869" y="1560"/>
                    </a:cubicBezTo>
                    <a:cubicBezTo>
                      <a:pt x="1002" y="1560"/>
                      <a:pt x="1137" y="1526"/>
                      <a:pt x="1261" y="1457"/>
                    </a:cubicBezTo>
                    <a:cubicBezTo>
                      <a:pt x="1636" y="1248"/>
                      <a:pt x="1757" y="766"/>
                      <a:pt x="1539" y="385"/>
                    </a:cubicBezTo>
                    <a:cubicBezTo>
                      <a:pt x="1397" y="135"/>
                      <a:pt x="1139" y="1"/>
                      <a:pt x="8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6" name="Google Shape;2956;p32"/>
              <p:cNvSpPr/>
              <p:nvPr/>
            </p:nvSpPr>
            <p:spPr>
              <a:xfrm>
                <a:off x="5083425" y="1313875"/>
                <a:ext cx="44700" cy="38875"/>
              </a:xfrm>
              <a:custGeom>
                <a:avLst/>
                <a:gdLst/>
                <a:ahLst/>
                <a:cxnLst/>
                <a:rect l="l" t="t" r="r" b="b"/>
                <a:pathLst>
                  <a:path w="1788" h="1555" extrusionOk="0">
                    <a:moveTo>
                      <a:pt x="888" y="1"/>
                    </a:moveTo>
                    <a:cubicBezTo>
                      <a:pt x="768" y="1"/>
                      <a:pt x="646" y="30"/>
                      <a:pt x="534" y="90"/>
                    </a:cubicBezTo>
                    <a:cubicBezTo>
                      <a:pt x="152" y="287"/>
                      <a:pt x="1" y="759"/>
                      <a:pt x="197" y="1126"/>
                    </a:cubicBezTo>
                    <a:cubicBezTo>
                      <a:pt x="337" y="1397"/>
                      <a:pt x="613" y="1554"/>
                      <a:pt x="899" y="1554"/>
                    </a:cubicBezTo>
                    <a:cubicBezTo>
                      <a:pt x="1011" y="1554"/>
                      <a:pt x="1125" y="1530"/>
                      <a:pt x="1233" y="1479"/>
                    </a:cubicBezTo>
                    <a:cubicBezTo>
                      <a:pt x="1629" y="1292"/>
                      <a:pt x="1788" y="827"/>
                      <a:pt x="1584" y="436"/>
                    </a:cubicBezTo>
                    <a:cubicBezTo>
                      <a:pt x="1443" y="158"/>
                      <a:pt x="1169" y="1"/>
                      <a:pt x="8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7" name="Google Shape;2957;p32"/>
              <p:cNvSpPr/>
              <p:nvPr/>
            </p:nvSpPr>
            <p:spPr>
              <a:xfrm>
                <a:off x="5111975" y="1374725"/>
                <a:ext cx="43950" cy="39025"/>
              </a:xfrm>
              <a:custGeom>
                <a:avLst/>
                <a:gdLst/>
                <a:ahLst/>
                <a:cxnLst/>
                <a:rect l="l" t="t" r="r" b="b"/>
                <a:pathLst>
                  <a:path w="1758" h="1561" extrusionOk="0">
                    <a:moveTo>
                      <a:pt x="875" y="0"/>
                    </a:moveTo>
                    <a:cubicBezTo>
                      <a:pt x="769" y="0"/>
                      <a:pt x="663" y="22"/>
                      <a:pt x="563" y="67"/>
                    </a:cubicBezTo>
                    <a:cubicBezTo>
                      <a:pt x="165" y="247"/>
                      <a:pt x="1" y="690"/>
                      <a:pt x="158" y="1088"/>
                    </a:cubicBezTo>
                    <a:cubicBezTo>
                      <a:pt x="282" y="1382"/>
                      <a:pt x="569" y="1560"/>
                      <a:pt x="873" y="1560"/>
                    </a:cubicBezTo>
                    <a:cubicBezTo>
                      <a:pt x="973" y="1560"/>
                      <a:pt x="1074" y="1541"/>
                      <a:pt x="1172" y="1501"/>
                    </a:cubicBezTo>
                    <a:cubicBezTo>
                      <a:pt x="1568" y="1342"/>
                      <a:pt x="1757" y="885"/>
                      <a:pt x="1592" y="480"/>
                    </a:cubicBezTo>
                    <a:cubicBezTo>
                      <a:pt x="1469" y="174"/>
                      <a:pt x="1175" y="0"/>
                      <a:pt x="8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8" name="Google Shape;2958;p32"/>
              <p:cNvSpPr/>
              <p:nvPr/>
            </p:nvSpPr>
            <p:spPr>
              <a:xfrm>
                <a:off x="5136350" y="1437100"/>
                <a:ext cx="43925" cy="39050"/>
              </a:xfrm>
              <a:custGeom>
                <a:avLst/>
                <a:gdLst/>
                <a:ahLst/>
                <a:cxnLst/>
                <a:rect l="l" t="t" r="r" b="b"/>
                <a:pathLst>
                  <a:path w="1757" h="1562" extrusionOk="0">
                    <a:moveTo>
                      <a:pt x="875" y="1"/>
                    </a:moveTo>
                    <a:cubicBezTo>
                      <a:pt x="786" y="1"/>
                      <a:pt x="697" y="16"/>
                      <a:pt x="609" y="49"/>
                    </a:cubicBezTo>
                    <a:cubicBezTo>
                      <a:pt x="211" y="206"/>
                      <a:pt x="0" y="649"/>
                      <a:pt x="143" y="1047"/>
                    </a:cubicBezTo>
                    <a:cubicBezTo>
                      <a:pt x="263" y="1364"/>
                      <a:pt x="568" y="1562"/>
                      <a:pt x="892" y="1562"/>
                    </a:cubicBezTo>
                    <a:cubicBezTo>
                      <a:pt x="975" y="1562"/>
                      <a:pt x="1060" y="1549"/>
                      <a:pt x="1143" y="1521"/>
                    </a:cubicBezTo>
                    <a:cubicBezTo>
                      <a:pt x="1555" y="1377"/>
                      <a:pt x="1757" y="936"/>
                      <a:pt x="1607" y="521"/>
                    </a:cubicBezTo>
                    <a:cubicBezTo>
                      <a:pt x="1491" y="199"/>
                      <a:pt x="1190" y="1"/>
                      <a:pt x="87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9" name="Google Shape;2959;p32"/>
              <p:cNvSpPr/>
              <p:nvPr/>
            </p:nvSpPr>
            <p:spPr>
              <a:xfrm>
                <a:off x="5157925" y="1500775"/>
                <a:ext cx="43400" cy="39050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562" extrusionOk="0">
                    <a:moveTo>
                      <a:pt x="868" y="0"/>
                    </a:moveTo>
                    <a:cubicBezTo>
                      <a:pt x="789" y="0"/>
                      <a:pt x="709" y="13"/>
                      <a:pt x="631" y="39"/>
                    </a:cubicBezTo>
                    <a:cubicBezTo>
                      <a:pt x="218" y="174"/>
                      <a:pt x="0" y="603"/>
                      <a:pt x="121" y="1008"/>
                    </a:cubicBezTo>
                    <a:cubicBezTo>
                      <a:pt x="221" y="1344"/>
                      <a:pt x="536" y="1561"/>
                      <a:pt x="877" y="1561"/>
                    </a:cubicBezTo>
                    <a:cubicBezTo>
                      <a:pt x="948" y="1561"/>
                      <a:pt x="1019" y="1552"/>
                      <a:pt x="1090" y="1532"/>
                    </a:cubicBezTo>
                    <a:cubicBezTo>
                      <a:pt x="1496" y="1413"/>
                      <a:pt x="1735" y="970"/>
                      <a:pt x="1607" y="558"/>
                    </a:cubicBezTo>
                    <a:cubicBezTo>
                      <a:pt x="1510" y="217"/>
                      <a:pt x="1198" y="0"/>
                      <a:pt x="86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0" name="Google Shape;2960;p32"/>
              <p:cNvSpPr/>
              <p:nvPr/>
            </p:nvSpPr>
            <p:spPr>
              <a:xfrm>
                <a:off x="5176175" y="1565350"/>
                <a:ext cx="43150" cy="39025"/>
              </a:xfrm>
              <a:custGeom>
                <a:avLst/>
                <a:gdLst/>
                <a:ahLst/>
                <a:cxnLst/>
                <a:rect l="l" t="t" r="r" b="b"/>
                <a:pathLst>
                  <a:path w="1726" h="1561" extrusionOk="0">
                    <a:moveTo>
                      <a:pt x="866" y="1"/>
                    </a:moveTo>
                    <a:cubicBezTo>
                      <a:pt x="798" y="1"/>
                      <a:pt x="728" y="10"/>
                      <a:pt x="659" y="30"/>
                    </a:cubicBezTo>
                    <a:cubicBezTo>
                      <a:pt x="247" y="144"/>
                      <a:pt x="0" y="564"/>
                      <a:pt x="112" y="976"/>
                    </a:cubicBezTo>
                    <a:cubicBezTo>
                      <a:pt x="201" y="1323"/>
                      <a:pt x="523" y="1561"/>
                      <a:pt x="873" y="1561"/>
                    </a:cubicBezTo>
                    <a:cubicBezTo>
                      <a:pt x="932" y="1561"/>
                      <a:pt x="991" y="1554"/>
                      <a:pt x="1050" y="1540"/>
                    </a:cubicBezTo>
                    <a:cubicBezTo>
                      <a:pt x="1470" y="1436"/>
                      <a:pt x="1726" y="1007"/>
                      <a:pt x="1613" y="587"/>
                    </a:cubicBezTo>
                    <a:cubicBezTo>
                      <a:pt x="1519" y="236"/>
                      <a:pt x="1206" y="1"/>
                      <a:pt x="86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1" name="Google Shape;2961;p32"/>
              <p:cNvSpPr/>
              <p:nvPr/>
            </p:nvSpPr>
            <p:spPr>
              <a:xfrm>
                <a:off x="5191925" y="1630600"/>
                <a:ext cx="42400" cy="39125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1565" extrusionOk="0">
                    <a:moveTo>
                      <a:pt x="849" y="1"/>
                    </a:moveTo>
                    <a:cubicBezTo>
                      <a:pt x="794" y="1"/>
                      <a:pt x="739" y="6"/>
                      <a:pt x="683" y="18"/>
                    </a:cubicBezTo>
                    <a:cubicBezTo>
                      <a:pt x="262" y="116"/>
                      <a:pt x="1" y="528"/>
                      <a:pt x="91" y="950"/>
                    </a:cubicBezTo>
                    <a:cubicBezTo>
                      <a:pt x="162" y="1312"/>
                      <a:pt x="490" y="1565"/>
                      <a:pt x="853" y="1565"/>
                    </a:cubicBezTo>
                    <a:cubicBezTo>
                      <a:pt x="904" y="1565"/>
                      <a:pt x="955" y="1560"/>
                      <a:pt x="1006" y="1550"/>
                    </a:cubicBezTo>
                    <a:cubicBezTo>
                      <a:pt x="1426" y="1459"/>
                      <a:pt x="1696" y="1047"/>
                      <a:pt x="1606" y="618"/>
                    </a:cubicBezTo>
                    <a:cubicBezTo>
                      <a:pt x="1528" y="248"/>
                      <a:pt x="1207" y="1"/>
                      <a:pt x="84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2" name="Google Shape;2962;p32"/>
              <p:cNvSpPr/>
              <p:nvPr/>
            </p:nvSpPr>
            <p:spPr>
              <a:xfrm>
                <a:off x="5205025" y="1696575"/>
                <a:ext cx="41875" cy="38925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1557" extrusionOk="0">
                    <a:moveTo>
                      <a:pt x="844" y="1"/>
                    </a:moveTo>
                    <a:cubicBezTo>
                      <a:pt x="796" y="1"/>
                      <a:pt x="748" y="5"/>
                      <a:pt x="700" y="15"/>
                    </a:cubicBezTo>
                    <a:cubicBezTo>
                      <a:pt x="271" y="89"/>
                      <a:pt x="1" y="494"/>
                      <a:pt x="69" y="916"/>
                    </a:cubicBezTo>
                    <a:cubicBezTo>
                      <a:pt x="129" y="1288"/>
                      <a:pt x="465" y="1556"/>
                      <a:pt x="840" y="1556"/>
                    </a:cubicBezTo>
                    <a:cubicBezTo>
                      <a:pt x="881" y="1556"/>
                      <a:pt x="922" y="1553"/>
                      <a:pt x="963" y="1546"/>
                    </a:cubicBezTo>
                    <a:cubicBezTo>
                      <a:pt x="1390" y="1478"/>
                      <a:pt x="1675" y="1080"/>
                      <a:pt x="1601" y="646"/>
                    </a:cubicBezTo>
                    <a:cubicBezTo>
                      <a:pt x="1540" y="267"/>
                      <a:pt x="1206" y="1"/>
                      <a:pt x="84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3" name="Google Shape;2963;p32"/>
              <p:cNvSpPr/>
              <p:nvPr/>
            </p:nvSpPr>
            <p:spPr>
              <a:xfrm>
                <a:off x="5215575" y="1762775"/>
                <a:ext cx="41100" cy="39050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562" extrusionOk="0">
                    <a:moveTo>
                      <a:pt x="819" y="1"/>
                    </a:moveTo>
                    <a:cubicBezTo>
                      <a:pt x="783" y="1"/>
                      <a:pt x="748" y="3"/>
                      <a:pt x="712" y="8"/>
                    </a:cubicBezTo>
                    <a:cubicBezTo>
                      <a:pt x="285" y="77"/>
                      <a:pt x="0" y="466"/>
                      <a:pt x="53" y="887"/>
                    </a:cubicBezTo>
                    <a:cubicBezTo>
                      <a:pt x="101" y="1275"/>
                      <a:pt x="439" y="1562"/>
                      <a:pt x="826" y="1562"/>
                    </a:cubicBezTo>
                    <a:cubicBezTo>
                      <a:pt x="858" y="1562"/>
                      <a:pt x="890" y="1560"/>
                      <a:pt x="923" y="1556"/>
                    </a:cubicBezTo>
                    <a:cubicBezTo>
                      <a:pt x="1352" y="1511"/>
                      <a:pt x="1644" y="1112"/>
                      <a:pt x="1591" y="684"/>
                    </a:cubicBezTo>
                    <a:cubicBezTo>
                      <a:pt x="1543" y="286"/>
                      <a:pt x="1200" y="1"/>
                      <a:pt x="81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4" name="Google Shape;2964;p32"/>
              <p:cNvSpPr/>
              <p:nvPr/>
            </p:nvSpPr>
            <p:spPr>
              <a:xfrm>
                <a:off x="5223225" y="1829475"/>
                <a:ext cx="40575" cy="39050"/>
              </a:xfrm>
              <a:custGeom>
                <a:avLst/>
                <a:gdLst/>
                <a:ahLst/>
                <a:cxnLst/>
                <a:rect l="l" t="t" r="r" b="b"/>
                <a:pathLst>
                  <a:path w="1623" h="1562" extrusionOk="0">
                    <a:moveTo>
                      <a:pt x="819" y="0"/>
                    </a:moveTo>
                    <a:cubicBezTo>
                      <a:pt x="792" y="0"/>
                      <a:pt x="765" y="2"/>
                      <a:pt x="738" y="5"/>
                    </a:cubicBezTo>
                    <a:cubicBezTo>
                      <a:pt x="309" y="50"/>
                      <a:pt x="1" y="426"/>
                      <a:pt x="39" y="853"/>
                    </a:cubicBezTo>
                    <a:cubicBezTo>
                      <a:pt x="75" y="1256"/>
                      <a:pt x="412" y="1562"/>
                      <a:pt x="815" y="1562"/>
                    </a:cubicBezTo>
                    <a:cubicBezTo>
                      <a:pt x="834" y="1562"/>
                      <a:pt x="853" y="1561"/>
                      <a:pt x="873" y="1559"/>
                    </a:cubicBezTo>
                    <a:cubicBezTo>
                      <a:pt x="1300" y="1529"/>
                      <a:pt x="1622" y="1154"/>
                      <a:pt x="1586" y="711"/>
                    </a:cubicBezTo>
                    <a:cubicBezTo>
                      <a:pt x="1551" y="303"/>
                      <a:pt x="1212" y="0"/>
                      <a:pt x="81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965" name="Google Shape;2965;p32"/>
          <p:cNvGrpSpPr/>
          <p:nvPr/>
        </p:nvGrpSpPr>
        <p:grpSpPr>
          <a:xfrm>
            <a:off x="6773161" y="3426961"/>
            <a:ext cx="1655736" cy="1177374"/>
            <a:chOff x="5965475" y="2122975"/>
            <a:chExt cx="972475" cy="691475"/>
          </a:xfrm>
        </p:grpSpPr>
        <p:grpSp>
          <p:nvGrpSpPr>
            <p:cNvPr id="2966" name="Google Shape;2966;p32"/>
            <p:cNvGrpSpPr/>
            <p:nvPr/>
          </p:nvGrpSpPr>
          <p:grpSpPr>
            <a:xfrm>
              <a:off x="5965475" y="2122975"/>
              <a:ext cx="972475" cy="691475"/>
              <a:chOff x="5965475" y="2122975"/>
              <a:chExt cx="972475" cy="691475"/>
            </a:xfrm>
          </p:grpSpPr>
          <p:sp>
            <p:nvSpPr>
              <p:cNvPr id="2967" name="Google Shape;2967;p32"/>
              <p:cNvSpPr/>
              <p:nvPr/>
            </p:nvSpPr>
            <p:spPr>
              <a:xfrm>
                <a:off x="6609450" y="2122975"/>
                <a:ext cx="328500" cy="348675"/>
              </a:xfrm>
              <a:custGeom>
                <a:avLst/>
                <a:gdLst/>
                <a:ahLst/>
                <a:cxnLst/>
                <a:rect l="l" t="t" r="r" b="b"/>
                <a:pathLst>
                  <a:path w="13140" h="13947" extrusionOk="0">
                    <a:moveTo>
                      <a:pt x="5339" y="1"/>
                    </a:moveTo>
                    <a:cubicBezTo>
                      <a:pt x="3744" y="1"/>
                      <a:pt x="2473" y="825"/>
                      <a:pt x="2473" y="825"/>
                    </a:cubicBezTo>
                    <a:cubicBezTo>
                      <a:pt x="1" y="2328"/>
                      <a:pt x="137" y="4710"/>
                      <a:pt x="137" y="4710"/>
                    </a:cubicBezTo>
                    <a:cubicBezTo>
                      <a:pt x="5837" y="7681"/>
                      <a:pt x="6475" y="13933"/>
                      <a:pt x="6475" y="13933"/>
                    </a:cubicBezTo>
                    <a:cubicBezTo>
                      <a:pt x="6534" y="13942"/>
                      <a:pt x="6591" y="13946"/>
                      <a:pt x="6647" y="13946"/>
                    </a:cubicBezTo>
                    <a:cubicBezTo>
                      <a:pt x="8006" y="13946"/>
                      <a:pt x="8294" y="11386"/>
                      <a:pt x="8294" y="11386"/>
                    </a:cubicBezTo>
                    <a:cubicBezTo>
                      <a:pt x="8905" y="12299"/>
                      <a:pt x="9330" y="12639"/>
                      <a:pt x="9625" y="12639"/>
                    </a:cubicBezTo>
                    <a:cubicBezTo>
                      <a:pt x="10484" y="12639"/>
                      <a:pt x="10233" y="9747"/>
                      <a:pt x="10233" y="9746"/>
                    </a:cubicBezTo>
                    <a:lnTo>
                      <a:pt x="10233" y="9746"/>
                    </a:lnTo>
                    <a:cubicBezTo>
                      <a:pt x="11081" y="10388"/>
                      <a:pt x="11662" y="10580"/>
                      <a:pt x="12052" y="10580"/>
                    </a:cubicBezTo>
                    <a:cubicBezTo>
                      <a:pt x="12635" y="10580"/>
                      <a:pt x="12797" y="10154"/>
                      <a:pt x="12797" y="10154"/>
                    </a:cubicBezTo>
                    <a:cubicBezTo>
                      <a:pt x="13139" y="8279"/>
                      <a:pt x="10324" y="3680"/>
                      <a:pt x="8917" y="1875"/>
                    </a:cubicBezTo>
                    <a:cubicBezTo>
                      <a:pt x="7791" y="424"/>
                      <a:pt x="6482" y="1"/>
                      <a:pt x="533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8" name="Google Shape;2968;p32"/>
              <p:cNvSpPr/>
              <p:nvPr/>
            </p:nvSpPr>
            <p:spPr>
              <a:xfrm>
                <a:off x="6639850" y="2210350"/>
                <a:ext cx="163500" cy="152650"/>
              </a:xfrm>
              <a:custGeom>
                <a:avLst/>
                <a:gdLst/>
                <a:ahLst/>
                <a:cxnLst/>
                <a:rect l="l" t="t" r="r" b="b"/>
                <a:pathLst>
                  <a:path w="6540" h="6106" extrusionOk="0">
                    <a:moveTo>
                      <a:pt x="3399" y="0"/>
                    </a:moveTo>
                    <a:cubicBezTo>
                      <a:pt x="1260" y="0"/>
                      <a:pt x="1" y="1929"/>
                      <a:pt x="1" y="1929"/>
                    </a:cubicBezTo>
                    <a:cubicBezTo>
                      <a:pt x="2830" y="4025"/>
                      <a:pt x="3580" y="5810"/>
                      <a:pt x="3580" y="5810"/>
                    </a:cubicBezTo>
                    <a:cubicBezTo>
                      <a:pt x="3996" y="6018"/>
                      <a:pt x="4306" y="6106"/>
                      <a:pt x="4535" y="6106"/>
                    </a:cubicBezTo>
                    <a:cubicBezTo>
                      <a:pt x="5710" y="6106"/>
                      <a:pt x="4721" y="3799"/>
                      <a:pt x="4721" y="3799"/>
                    </a:cubicBezTo>
                    <a:lnTo>
                      <a:pt x="4721" y="3799"/>
                    </a:lnTo>
                    <a:cubicBezTo>
                      <a:pt x="5165" y="4105"/>
                      <a:pt x="5485" y="4219"/>
                      <a:pt x="5717" y="4219"/>
                    </a:cubicBezTo>
                    <a:cubicBezTo>
                      <a:pt x="6383" y="4219"/>
                      <a:pt x="6314" y="3281"/>
                      <a:pt x="6314" y="3281"/>
                    </a:cubicBezTo>
                    <a:cubicBezTo>
                      <a:pt x="6540" y="1094"/>
                      <a:pt x="4203" y="90"/>
                      <a:pt x="4203" y="90"/>
                    </a:cubicBezTo>
                    <a:cubicBezTo>
                      <a:pt x="3923" y="28"/>
                      <a:pt x="3655" y="0"/>
                      <a:pt x="33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9" name="Google Shape;2969;p32"/>
              <p:cNvSpPr/>
              <p:nvPr/>
            </p:nvSpPr>
            <p:spPr>
              <a:xfrm>
                <a:off x="5965475" y="2140625"/>
                <a:ext cx="328625" cy="348600"/>
              </a:xfrm>
              <a:custGeom>
                <a:avLst/>
                <a:gdLst/>
                <a:ahLst/>
                <a:cxnLst/>
                <a:rect l="l" t="t" r="r" b="b"/>
                <a:pathLst>
                  <a:path w="13145" h="13944" extrusionOk="0">
                    <a:moveTo>
                      <a:pt x="7801" y="1"/>
                    </a:moveTo>
                    <a:cubicBezTo>
                      <a:pt x="6658" y="1"/>
                      <a:pt x="5350" y="424"/>
                      <a:pt x="4223" y="1874"/>
                    </a:cubicBezTo>
                    <a:cubicBezTo>
                      <a:pt x="2820" y="3677"/>
                      <a:pt x="1" y="8277"/>
                      <a:pt x="342" y="10151"/>
                    </a:cubicBezTo>
                    <a:cubicBezTo>
                      <a:pt x="342" y="10151"/>
                      <a:pt x="506" y="10578"/>
                      <a:pt x="1090" y="10578"/>
                    </a:cubicBezTo>
                    <a:cubicBezTo>
                      <a:pt x="1482" y="10578"/>
                      <a:pt x="2063" y="10386"/>
                      <a:pt x="2910" y="9745"/>
                    </a:cubicBezTo>
                    <a:lnTo>
                      <a:pt x="2910" y="9745"/>
                    </a:lnTo>
                    <a:cubicBezTo>
                      <a:pt x="2910" y="9745"/>
                      <a:pt x="2657" y="12637"/>
                      <a:pt x="3517" y="12637"/>
                    </a:cubicBezTo>
                    <a:cubicBezTo>
                      <a:pt x="3813" y="12637"/>
                      <a:pt x="4239" y="12297"/>
                      <a:pt x="4851" y="11383"/>
                    </a:cubicBezTo>
                    <a:cubicBezTo>
                      <a:pt x="4851" y="11383"/>
                      <a:pt x="5139" y="13944"/>
                      <a:pt x="6494" y="13944"/>
                    </a:cubicBezTo>
                    <a:cubicBezTo>
                      <a:pt x="6549" y="13944"/>
                      <a:pt x="6607" y="13939"/>
                      <a:pt x="6666" y="13930"/>
                    </a:cubicBezTo>
                    <a:cubicBezTo>
                      <a:pt x="6666" y="13930"/>
                      <a:pt x="7304" y="7678"/>
                      <a:pt x="13008" y="4709"/>
                    </a:cubicBezTo>
                    <a:cubicBezTo>
                      <a:pt x="13008" y="4709"/>
                      <a:pt x="13144" y="2331"/>
                      <a:pt x="10672" y="828"/>
                    </a:cubicBezTo>
                    <a:cubicBezTo>
                      <a:pt x="10672" y="828"/>
                      <a:pt x="9398" y="1"/>
                      <a:pt x="78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0" name="Google Shape;2970;p32"/>
              <p:cNvSpPr/>
              <p:nvPr/>
            </p:nvSpPr>
            <p:spPr>
              <a:xfrm>
                <a:off x="6100050" y="2228025"/>
                <a:ext cx="163625" cy="152575"/>
              </a:xfrm>
              <a:custGeom>
                <a:avLst/>
                <a:gdLst/>
                <a:ahLst/>
                <a:cxnLst/>
                <a:rect l="l" t="t" r="r" b="b"/>
                <a:pathLst>
                  <a:path w="6545" h="6103" extrusionOk="0">
                    <a:moveTo>
                      <a:pt x="3152" y="0"/>
                    </a:moveTo>
                    <a:cubicBezTo>
                      <a:pt x="2895" y="0"/>
                      <a:pt x="2625" y="28"/>
                      <a:pt x="2343" y="91"/>
                    </a:cubicBezTo>
                    <a:cubicBezTo>
                      <a:pt x="2343" y="91"/>
                      <a:pt x="0" y="1092"/>
                      <a:pt x="232" y="3278"/>
                    </a:cubicBezTo>
                    <a:cubicBezTo>
                      <a:pt x="232" y="3278"/>
                      <a:pt x="163" y="4215"/>
                      <a:pt x="827" y="4215"/>
                    </a:cubicBezTo>
                    <a:cubicBezTo>
                      <a:pt x="1058" y="4215"/>
                      <a:pt x="1378" y="4102"/>
                      <a:pt x="1821" y="3795"/>
                    </a:cubicBezTo>
                    <a:lnTo>
                      <a:pt x="1821" y="3795"/>
                    </a:lnTo>
                    <a:cubicBezTo>
                      <a:pt x="1820" y="3795"/>
                      <a:pt x="831" y="6102"/>
                      <a:pt x="2006" y="6102"/>
                    </a:cubicBezTo>
                    <a:cubicBezTo>
                      <a:pt x="2235" y="6102"/>
                      <a:pt x="2546" y="6015"/>
                      <a:pt x="2962" y="5806"/>
                    </a:cubicBezTo>
                    <a:cubicBezTo>
                      <a:pt x="2962" y="5806"/>
                      <a:pt x="3710" y="4022"/>
                      <a:pt x="6544" y="1925"/>
                    </a:cubicBezTo>
                    <a:cubicBezTo>
                      <a:pt x="6544" y="1925"/>
                      <a:pt x="5288" y="0"/>
                      <a:pt x="31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1" name="Google Shape;2971;p32"/>
              <p:cNvSpPr/>
              <p:nvPr/>
            </p:nvSpPr>
            <p:spPr>
              <a:xfrm>
                <a:off x="6089500" y="2203400"/>
                <a:ext cx="720675" cy="611050"/>
              </a:xfrm>
              <a:custGeom>
                <a:avLst/>
                <a:gdLst/>
                <a:ahLst/>
                <a:cxnLst/>
                <a:rect l="l" t="t" r="r" b="b"/>
                <a:pathLst>
                  <a:path w="28827" h="24442" extrusionOk="0">
                    <a:moveTo>
                      <a:pt x="14134" y="1"/>
                    </a:moveTo>
                    <a:cubicBezTo>
                      <a:pt x="6846" y="1"/>
                      <a:pt x="2071" y="3856"/>
                      <a:pt x="1062" y="10742"/>
                    </a:cubicBezTo>
                    <a:cubicBezTo>
                      <a:pt x="0" y="17954"/>
                      <a:pt x="1619" y="24182"/>
                      <a:pt x="14240" y="24433"/>
                    </a:cubicBezTo>
                    <a:cubicBezTo>
                      <a:pt x="14518" y="24438"/>
                      <a:pt x="14791" y="24441"/>
                      <a:pt x="15059" y="24441"/>
                    </a:cubicBezTo>
                    <a:cubicBezTo>
                      <a:pt x="28078" y="24441"/>
                      <a:pt x="28826" y="17809"/>
                      <a:pt x="27639" y="10767"/>
                    </a:cubicBezTo>
                    <a:cubicBezTo>
                      <a:pt x="26478" y="3856"/>
                      <a:pt x="21422" y="1"/>
                      <a:pt x="1413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2" name="Google Shape;2972;p32"/>
              <p:cNvSpPr/>
              <p:nvPr/>
            </p:nvSpPr>
            <p:spPr>
              <a:xfrm>
                <a:off x="6328875" y="2398200"/>
                <a:ext cx="263025" cy="328125"/>
              </a:xfrm>
              <a:custGeom>
                <a:avLst/>
                <a:gdLst/>
                <a:ahLst/>
                <a:cxnLst/>
                <a:rect l="l" t="t" r="r" b="b"/>
                <a:pathLst>
                  <a:path w="10521" h="13125" extrusionOk="0">
                    <a:moveTo>
                      <a:pt x="5219" y="0"/>
                    </a:moveTo>
                    <a:cubicBezTo>
                      <a:pt x="4351" y="0"/>
                      <a:pt x="3482" y="117"/>
                      <a:pt x="2645" y="351"/>
                    </a:cubicBezTo>
                    <a:cubicBezTo>
                      <a:pt x="2137" y="491"/>
                      <a:pt x="1629" y="683"/>
                      <a:pt x="1227" y="1020"/>
                    </a:cubicBezTo>
                    <a:cubicBezTo>
                      <a:pt x="820" y="1361"/>
                      <a:pt x="443" y="1854"/>
                      <a:pt x="216" y="2432"/>
                    </a:cubicBezTo>
                    <a:cubicBezTo>
                      <a:pt x="21" y="3135"/>
                      <a:pt x="0" y="3593"/>
                      <a:pt x="91" y="4281"/>
                    </a:cubicBezTo>
                    <a:cubicBezTo>
                      <a:pt x="418" y="6819"/>
                      <a:pt x="699" y="8991"/>
                      <a:pt x="1840" y="11282"/>
                    </a:cubicBezTo>
                    <a:cubicBezTo>
                      <a:pt x="2102" y="11800"/>
                      <a:pt x="2408" y="12328"/>
                      <a:pt x="2900" y="12640"/>
                    </a:cubicBezTo>
                    <a:cubicBezTo>
                      <a:pt x="3358" y="12931"/>
                      <a:pt x="3916" y="13006"/>
                      <a:pt x="4454" y="13067"/>
                    </a:cubicBezTo>
                    <a:cubicBezTo>
                      <a:pt x="4726" y="13098"/>
                      <a:pt x="5008" y="13125"/>
                      <a:pt x="5287" y="13125"/>
                    </a:cubicBezTo>
                    <a:cubicBezTo>
                      <a:pt x="5775" y="13125"/>
                      <a:pt x="6249" y="13042"/>
                      <a:pt x="6630" y="12751"/>
                    </a:cubicBezTo>
                    <a:cubicBezTo>
                      <a:pt x="6911" y="12530"/>
                      <a:pt x="7313" y="12182"/>
                      <a:pt x="7505" y="11876"/>
                    </a:cubicBezTo>
                    <a:cubicBezTo>
                      <a:pt x="8409" y="10433"/>
                      <a:pt x="9113" y="9011"/>
                      <a:pt x="9695" y="7413"/>
                    </a:cubicBezTo>
                    <a:cubicBezTo>
                      <a:pt x="10279" y="5810"/>
                      <a:pt x="10520" y="4030"/>
                      <a:pt x="10048" y="2391"/>
                    </a:cubicBezTo>
                    <a:cubicBezTo>
                      <a:pt x="9947" y="2059"/>
                      <a:pt x="9822" y="1728"/>
                      <a:pt x="9616" y="1447"/>
                    </a:cubicBezTo>
                    <a:cubicBezTo>
                      <a:pt x="9168" y="829"/>
                      <a:pt x="8414" y="512"/>
                      <a:pt x="7681" y="321"/>
                    </a:cubicBezTo>
                    <a:cubicBezTo>
                      <a:pt x="6878" y="107"/>
                      <a:pt x="6048" y="0"/>
                      <a:pt x="521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3" name="Google Shape;2973;p32"/>
              <p:cNvSpPr/>
              <p:nvPr/>
            </p:nvSpPr>
            <p:spPr>
              <a:xfrm>
                <a:off x="6365075" y="2463050"/>
                <a:ext cx="183975" cy="189325"/>
              </a:xfrm>
              <a:custGeom>
                <a:avLst/>
                <a:gdLst/>
                <a:ahLst/>
                <a:cxnLst/>
                <a:rect l="l" t="t" r="r" b="b"/>
                <a:pathLst>
                  <a:path w="7359" h="7573" extrusionOk="0">
                    <a:moveTo>
                      <a:pt x="3721" y="0"/>
                    </a:moveTo>
                    <a:cubicBezTo>
                      <a:pt x="2090" y="0"/>
                      <a:pt x="812" y="343"/>
                      <a:pt x="754" y="411"/>
                    </a:cubicBezTo>
                    <a:cubicBezTo>
                      <a:pt x="0" y="1235"/>
                      <a:pt x="527" y="3090"/>
                      <a:pt x="568" y="3235"/>
                    </a:cubicBezTo>
                    <a:cubicBezTo>
                      <a:pt x="1744" y="7573"/>
                      <a:pt x="2654" y="7347"/>
                      <a:pt x="2754" y="7377"/>
                    </a:cubicBezTo>
                    <a:cubicBezTo>
                      <a:pt x="2875" y="7417"/>
                      <a:pt x="3090" y="7438"/>
                      <a:pt x="3101" y="7438"/>
                    </a:cubicBezTo>
                    <a:cubicBezTo>
                      <a:pt x="3460" y="7465"/>
                      <a:pt x="3722" y="7480"/>
                      <a:pt x="3943" y="7480"/>
                    </a:cubicBezTo>
                    <a:cubicBezTo>
                      <a:pt x="4289" y="7480"/>
                      <a:pt x="4533" y="7443"/>
                      <a:pt x="4885" y="7357"/>
                    </a:cubicBezTo>
                    <a:cubicBezTo>
                      <a:pt x="6162" y="7050"/>
                      <a:pt x="6614" y="3789"/>
                      <a:pt x="6966" y="2421"/>
                    </a:cubicBezTo>
                    <a:cubicBezTo>
                      <a:pt x="7027" y="2190"/>
                      <a:pt x="7358" y="662"/>
                      <a:pt x="6609" y="421"/>
                    </a:cubicBezTo>
                    <a:cubicBezTo>
                      <a:pt x="5636" y="105"/>
                      <a:pt x="4624" y="0"/>
                      <a:pt x="37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74" name="Google Shape;2974;p32"/>
            <p:cNvSpPr/>
            <p:nvPr/>
          </p:nvSpPr>
          <p:spPr>
            <a:xfrm>
              <a:off x="6415825" y="2661650"/>
              <a:ext cx="85975" cy="42400"/>
            </a:xfrm>
            <a:custGeom>
              <a:avLst/>
              <a:gdLst/>
              <a:ahLst/>
              <a:cxnLst/>
              <a:rect l="l" t="t" r="r" b="b"/>
              <a:pathLst>
                <a:path w="3439" h="1696" extrusionOk="0">
                  <a:moveTo>
                    <a:pt x="3164" y="0"/>
                  </a:moveTo>
                  <a:cubicBezTo>
                    <a:pt x="3157" y="0"/>
                    <a:pt x="3149" y="1"/>
                    <a:pt x="3141" y="1"/>
                  </a:cubicBezTo>
                  <a:cubicBezTo>
                    <a:pt x="3021" y="6"/>
                    <a:pt x="2930" y="92"/>
                    <a:pt x="2941" y="187"/>
                  </a:cubicBezTo>
                  <a:cubicBezTo>
                    <a:pt x="2941" y="192"/>
                    <a:pt x="2986" y="775"/>
                    <a:pt x="2594" y="1111"/>
                  </a:cubicBezTo>
                  <a:cubicBezTo>
                    <a:pt x="2408" y="1273"/>
                    <a:pt x="2152" y="1348"/>
                    <a:pt x="1820" y="1348"/>
                  </a:cubicBezTo>
                  <a:cubicBezTo>
                    <a:pt x="478" y="1348"/>
                    <a:pt x="443" y="217"/>
                    <a:pt x="443" y="172"/>
                  </a:cubicBezTo>
                  <a:cubicBezTo>
                    <a:pt x="438" y="82"/>
                    <a:pt x="348" y="0"/>
                    <a:pt x="237" y="0"/>
                  </a:cubicBezTo>
                  <a:cubicBezTo>
                    <a:pt x="230" y="0"/>
                    <a:pt x="223" y="1"/>
                    <a:pt x="216" y="1"/>
                  </a:cubicBezTo>
                  <a:cubicBezTo>
                    <a:pt x="95" y="1"/>
                    <a:pt x="0" y="76"/>
                    <a:pt x="0" y="172"/>
                  </a:cubicBezTo>
                  <a:cubicBezTo>
                    <a:pt x="11" y="700"/>
                    <a:pt x="397" y="1695"/>
                    <a:pt x="1820" y="1695"/>
                  </a:cubicBezTo>
                  <a:cubicBezTo>
                    <a:pt x="2278" y="1695"/>
                    <a:pt x="2644" y="1579"/>
                    <a:pt x="2916" y="1348"/>
                  </a:cubicBezTo>
                  <a:cubicBezTo>
                    <a:pt x="3438" y="900"/>
                    <a:pt x="3378" y="187"/>
                    <a:pt x="3373" y="162"/>
                  </a:cubicBezTo>
                  <a:cubicBezTo>
                    <a:pt x="3368" y="73"/>
                    <a:pt x="3275" y="0"/>
                    <a:pt x="31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5" name="Google Shape;2975;p32"/>
            <p:cNvSpPr/>
            <p:nvPr/>
          </p:nvSpPr>
          <p:spPr>
            <a:xfrm>
              <a:off x="6595875" y="2534375"/>
              <a:ext cx="126175" cy="85575"/>
            </a:xfrm>
            <a:custGeom>
              <a:avLst/>
              <a:gdLst/>
              <a:ahLst/>
              <a:cxnLst/>
              <a:rect l="l" t="t" r="r" b="b"/>
              <a:pathLst>
                <a:path w="5047" h="3423" extrusionOk="0">
                  <a:moveTo>
                    <a:pt x="2524" y="1"/>
                  </a:moveTo>
                  <a:cubicBezTo>
                    <a:pt x="1126" y="1"/>
                    <a:pt x="1" y="764"/>
                    <a:pt x="1" y="1709"/>
                  </a:cubicBezTo>
                  <a:cubicBezTo>
                    <a:pt x="1" y="2655"/>
                    <a:pt x="1126" y="3423"/>
                    <a:pt x="2524" y="3423"/>
                  </a:cubicBezTo>
                  <a:cubicBezTo>
                    <a:pt x="3916" y="3423"/>
                    <a:pt x="5047" y="2655"/>
                    <a:pt x="5047" y="1709"/>
                  </a:cubicBezTo>
                  <a:cubicBezTo>
                    <a:pt x="5047" y="764"/>
                    <a:pt x="3916" y="1"/>
                    <a:pt x="25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6" name="Google Shape;2976;p32"/>
            <p:cNvSpPr/>
            <p:nvPr/>
          </p:nvSpPr>
          <p:spPr>
            <a:xfrm>
              <a:off x="6197450" y="2534375"/>
              <a:ext cx="126175" cy="85575"/>
            </a:xfrm>
            <a:custGeom>
              <a:avLst/>
              <a:gdLst/>
              <a:ahLst/>
              <a:cxnLst/>
              <a:rect l="l" t="t" r="r" b="b"/>
              <a:pathLst>
                <a:path w="5047" h="3423" extrusionOk="0">
                  <a:moveTo>
                    <a:pt x="2523" y="1"/>
                  </a:moveTo>
                  <a:cubicBezTo>
                    <a:pt x="1131" y="1"/>
                    <a:pt x="1" y="764"/>
                    <a:pt x="1" y="1709"/>
                  </a:cubicBezTo>
                  <a:cubicBezTo>
                    <a:pt x="1" y="2655"/>
                    <a:pt x="1131" y="3423"/>
                    <a:pt x="2523" y="3423"/>
                  </a:cubicBezTo>
                  <a:cubicBezTo>
                    <a:pt x="3921" y="3423"/>
                    <a:pt x="5046" y="2655"/>
                    <a:pt x="5046" y="1709"/>
                  </a:cubicBezTo>
                  <a:cubicBezTo>
                    <a:pt x="5046" y="764"/>
                    <a:pt x="3921" y="1"/>
                    <a:pt x="25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7" name="Google Shape;2977;p32"/>
            <p:cNvSpPr/>
            <p:nvPr/>
          </p:nvSpPr>
          <p:spPr>
            <a:xfrm>
              <a:off x="6599525" y="2477075"/>
              <a:ext cx="69275" cy="69125"/>
            </a:xfrm>
            <a:custGeom>
              <a:avLst/>
              <a:gdLst/>
              <a:ahLst/>
              <a:cxnLst/>
              <a:rect l="l" t="t" r="r" b="b"/>
              <a:pathLst>
                <a:path w="2771" h="2765" extrusionOk="0">
                  <a:moveTo>
                    <a:pt x="1388" y="1"/>
                  </a:moveTo>
                  <a:cubicBezTo>
                    <a:pt x="624" y="1"/>
                    <a:pt x="1" y="618"/>
                    <a:pt x="1" y="1383"/>
                  </a:cubicBezTo>
                  <a:cubicBezTo>
                    <a:pt x="1" y="2147"/>
                    <a:pt x="624" y="2764"/>
                    <a:pt x="1388" y="2764"/>
                  </a:cubicBezTo>
                  <a:cubicBezTo>
                    <a:pt x="2152" y="2764"/>
                    <a:pt x="2770" y="2147"/>
                    <a:pt x="2770" y="1383"/>
                  </a:cubicBezTo>
                  <a:cubicBezTo>
                    <a:pt x="2770" y="618"/>
                    <a:pt x="2152" y="1"/>
                    <a:pt x="13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8" name="Google Shape;2978;p32"/>
            <p:cNvSpPr/>
            <p:nvPr/>
          </p:nvSpPr>
          <p:spPr>
            <a:xfrm>
              <a:off x="6638625" y="2489150"/>
              <a:ext cx="20375" cy="20375"/>
            </a:xfrm>
            <a:custGeom>
              <a:avLst/>
              <a:gdLst/>
              <a:ahLst/>
              <a:cxnLst/>
              <a:rect l="l" t="t" r="r" b="b"/>
              <a:pathLst>
                <a:path w="815" h="815" extrusionOk="0">
                  <a:moveTo>
                    <a:pt x="407" y="0"/>
                  </a:moveTo>
                  <a:cubicBezTo>
                    <a:pt x="181" y="0"/>
                    <a:pt x="0" y="186"/>
                    <a:pt x="0" y="407"/>
                  </a:cubicBezTo>
                  <a:cubicBezTo>
                    <a:pt x="0" y="634"/>
                    <a:pt x="181" y="815"/>
                    <a:pt x="407" y="815"/>
                  </a:cubicBezTo>
                  <a:cubicBezTo>
                    <a:pt x="633" y="815"/>
                    <a:pt x="814" y="634"/>
                    <a:pt x="814" y="407"/>
                  </a:cubicBezTo>
                  <a:cubicBezTo>
                    <a:pt x="814" y="186"/>
                    <a:pt x="633" y="0"/>
                    <a:pt x="4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9" name="Google Shape;2979;p32"/>
            <p:cNvSpPr/>
            <p:nvPr/>
          </p:nvSpPr>
          <p:spPr>
            <a:xfrm>
              <a:off x="6618625" y="2523425"/>
              <a:ext cx="30175" cy="10700"/>
            </a:xfrm>
            <a:custGeom>
              <a:avLst/>
              <a:gdLst/>
              <a:ahLst/>
              <a:cxnLst/>
              <a:rect l="l" t="t" r="r" b="b"/>
              <a:pathLst>
                <a:path w="1207" h="428" extrusionOk="0">
                  <a:moveTo>
                    <a:pt x="603" y="1"/>
                  </a:moveTo>
                  <a:cubicBezTo>
                    <a:pt x="272" y="1"/>
                    <a:pt x="0" y="96"/>
                    <a:pt x="0" y="212"/>
                  </a:cubicBezTo>
                  <a:cubicBezTo>
                    <a:pt x="0" y="333"/>
                    <a:pt x="272" y="428"/>
                    <a:pt x="603" y="428"/>
                  </a:cubicBezTo>
                  <a:cubicBezTo>
                    <a:pt x="935" y="428"/>
                    <a:pt x="1207" y="333"/>
                    <a:pt x="1207" y="212"/>
                  </a:cubicBezTo>
                  <a:cubicBezTo>
                    <a:pt x="1207" y="96"/>
                    <a:pt x="935" y="1"/>
                    <a:pt x="6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0" name="Google Shape;2980;p32"/>
            <p:cNvSpPr/>
            <p:nvPr/>
          </p:nvSpPr>
          <p:spPr>
            <a:xfrm>
              <a:off x="6241300" y="2477075"/>
              <a:ext cx="69125" cy="69125"/>
            </a:xfrm>
            <a:custGeom>
              <a:avLst/>
              <a:gdLst/>
              <a:ahLst/>
              <a:cxnLst/>
              <a:rect l="l" t="t" r="r" b="b"/>
              <a:pathLst>
                <a:path w="2765" h="2765" extrusionOk="0">
                  <a:moveTo>
                    <a:pt x="1383" y="1"/>
                  </a:moveTo>
                  <a:cubicBezTo>
                    <a:pt x="618" y="1"/>
                    <a:pt x="0" y="618"/>
                    <a:pt x="0" y="1383"/>
                  </a:cubicBezTo>
                  <a:cubicBezTo>
                    <a:pt x="0" y="2147"/>
                    <a:pt x="618" y="2764"/>
                    <a:pt x="1383" y="2764"/>
                  </a:cubicBezTo>
                  <a:cubicBezTo>
                    <a:pt x="2146" y="2764"/>
                    <a:pt x="2764" y="2147"/>
                    <a:pt x="2764" y="1383"/>
                  </a:cubicBezTo>
                  <a:cubicBezTo>
                    <a:pt x="2764" y="618"/>
                    <a:pt x="2146" y="1"/>
                    <a:pt x="13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1" name="Google Shape;2981;p32"/>
            <p:cNvSpPr/>
            <p:nvPr/>
          </p:nvSpPr>
          <p:spPr>
            <a:xfrm>
              <a:off x="6280500" y="2489150"/>
              <a:ext cx="20375" cy="20375"/>
            </a:xfrm>
            <a:custGeom>
              <a:avLst/>
              <a:gdLst/>
              <a:ahLst/>
              <a:cxnLst/>
              <a:rect l="l" t="t" r="r" b="b"/>
              <a:pathLst>
                <a:path w="815" h="815" extrusionOk="0">
                  <a:moveTo>
                    <a:pt x="407" y="0"/>
                  </a:moveTo>
                  <a:cubicBezTo>
                    <a:pt x="182" y="0"/>
                    <a:pt x="1" y="186"/>
                    <a:pt x="1" y="407"/>
                  </a:cubicBezTo>
                  <a:cubicBezTo>
                    <a:pt x="1" y="634"/>
                    <a:pt x="182" y="815"/>
                    <a:pt x="407" y="815"/>
                  </a:cubicBezTo>
                  <a:cubicBezTo>
                    <a:pt x="634" y="815"/>
                    <a:pt x="815" y="634"/>
                    <a:pt x="815" y="407"/>
                  </a:cubicBezTo>
                  <a:cubicBezTo>
                    <a:pt x="815" y="186"/>
                    <a:pt x="634" y="0"/>
                    <a:pt x="4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2" name="Google Shape;2982;p32"/>
            <p:cNvSpPr/>
            <p:nvPr/>
          </p:nvSpPr>
          <p:spPr>
            <a:xfrm>
              <a:off x="6260500" y="2523425"/>
              <a:ext cx="30200" cy="10700"/>
            </a:xfrm>
            <a:custGeom>
              <a:avLst/>
              <a:gdLst/>
              <a:ahLst/>
              <a:cxnLst/>
              <a:rect l="l" t="t" r="r" b="b"/>
              <a:pathLst>
                <a:path w="1208" h="428" extrusionOk="0">
                  <a:moveTo>
                    <a:pt x="604" y="1"/>
                  </a:moveTo>
                  <a:cubicBezTo>
                    <a:pt x="272" y="1"/>
                    <a:pt x="1" y="96"/>
                    <a:pt x="1" y="212"/>
                  </a:cubicBezTo>
                  <a:cubicBezTo>
                    <a:pt x="1" y="333"/>
                    <a:pt x="272" y="428"/>
                    <a:pt x="604" y="428"/>
                  </a:cubicBezTo>
                  <a:cubicBezTo>
                    <a:pt x="936" y="428"/>
                    <a:pt x="1207" y="333"/>
                    <a:pt x="1207" y="212"/>
                  </a:cubicBezTo>
                  <a:cubicBezTo>
                    <a:pt x="1207" y="96"/>
                    <a:pt x="936" y="1"/>
                    <a:pt x="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83" name="Google Shape;2983;p32"/>
          <p:cNvGrpSpPr/>
          <p:nvPr/>
        </p:nvGrpSpPr>
        <p:grpSpPr>
          <a:xfrm>
            <a:off x="715303" y="3202398"/>
            <a:ext cx="1502415" cy="1405987"/>
            <a:chOff x="3971000" y="1649375"/>
            <a:chExt cx="893550" cy="836250"/>
          </a:xfrm>
        </p:grpSpPr>
        <p:grpSp>
          <p:nvGrpSpPr>
            <p:cNvPr id="2984" name="Google Shape;2984;p32"/>
            <p:cNvGrpSpPr/>
            <p:nvPr/>
          </p:nvGrpSpPr>
          <p:grpSpPr>
            <a:xfrm>
              <a:off x="3971000" y="1649375"/>
              <a:ext cx="893550" cy="836250"/>
              <a:chOff x="4940150" y="2028500"/>
              <a:chExt cx="893550" cy="836250"/>
            </a:xfrm>
          </p:grpSpPr>
          <p:sp>
            <p:nvSpPr>
              <p:cNvPr id="2985" name="Google Shape;2985;p32"/>
              <p:cNvSpPr/>
              <p:nvPr/>
            </p:nvSpPr>
            <p:spPr>
              <a:xfrm>
                <a:off x="4940150" y="2028500"/>
                <a:ext cx="893550" cy="836250"/>
              </a:xfrm>
              <a:custGeom>
                <a:avLst/>
                <a:gdLst/>
                <a:ahLst/>
                <a:cxnLst/>
                <a:rect l="l" t="t" r="r" b="b"/>
                <a:pathLst>
                  <a:path w="35742" h="33450" extrusionOk="0">
                    <a:moveTo>
                      <a:pt x="18366" y="1"/>
                    </a:moveTo>
                    <a:cubicBezTo>
                      <a:pt x="13727" y="1"/>
                      <a:pt x="11390" y="1212"/>
                      <a:pt x="8123" y="4011"/>
                    </a:cubicBezTo>
                    <a:cubicBezTo>
                      <a:pt x="6092" y="5750"/>
                      <a:pt x="2529" y="8394"/>
                      <a:pt x="1393" y="10841"/>
                    </a:cubicBezTo>
                    <a:cubicBezTo>
                      <a:pt x="287" y="13229"/>
                      <a:pt x="1" y="15908"/>
                      <a:pt x="312" y="18698"/>
                    </a:cubicBezTo>
                    <a:cubicBezTo>
                      <a:pt x="1780" y="31846"/>
                      <a:pt x="7289" y="33449"/>
                      <a:pt x="17617" y="33449"/>
                    </a:cubicBezTo>
                    <a:cubicBezTo>
                      <a:pt x="27940" y="33449"/>
                      <a:pt x="35741" y="28780"/>
                      <a:pt x="35741" y="18457"/>
                    </a:cubicBezTo>
                    <a:cubicBezTo>
                      <a:pt x="35741" y="14270"/>
                      <a:pt x="34927" y="12917"/>
                      <a:pt x="32605" y="9802"/>
                    </a:cubicBezTo>
                    <a:cubicBezTo>
                      <a:pt x="29197" y="5227"/>
                      <a:pt x="24509" y="1"/>
                      <a:pt x="1836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86" name="Google Shape;2986;p32"/>
              <p:cNvSpPr/>
              <p:nvPr/>
            </p:nvSpPr>
            <p:spPr>
              <a:xfrm>
                <a:off x="5559000" y="2233850"/>
                <a:ext cx="158825" cy="149150"/>
              </a:xfrm>
              <a:custGeom>
                <a:avLst/>
                <a:gdLst/>
                <a:ahLst/>
                <a:cxnLst/>
                <a:rect l="l" t="t" r="r" b="b"/>
                <a:pathLst>
                  <a:path w="6353" h="5966" extrusionOk="0">
                    <a:moveTo>
                      <a:pt x="2744" y="0"/>
                    </a:moveTo>
                    <a:cubicBezTo>
                      <a:pt x="1041" y="0"/>
                      <a:pt x="1" y="2457"/>
                      <a:pt x="1" y="2457"/>
                    </a:cubicBezTo>
                    <a:cubicBezTo>
                      <a:pt x="1824" y="3703"/>
                      <a:pt x="2815" y="5965"/>
                      <a:pt x="2815" y="5965"/>
                    </a:cubicBezTo>
                    <a:cubicBezTo>
                      <a:pt x="3609" y="5940"/>
                      <a:pt x="3699" y="5779"/>
                      <a:pt x="4851" y="5367"/>
                    </a:cubicBezTo>
                    <a:cubicBezTo>
                      <a:pt x="6011" y="4949"/>
                      <a:pt x="6348" y="3905"/>
                      <a:pt x="6348" y="3286"/>
                    </a:cubicBezTo>
                    <a:cubicBezTo>
                      <a:pt x="6353" y="2518"/>
                      <a:pt x="4916" y="331"/>
                      <a:pt x="3036" y="24"/>
                    </a:cubicBezTo>
                    <a:cubicBezTo>
                      <a:pt x="2936" y="8"/>
                      <a:pt x="2839" y="0"/>
                      <a:pt x="27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87" name="Google Shape;2987;p32"/>
              <p:cNvSpPr/>
              <p:nvPr/>
            </p:nvSpPr>
            <p:spPr>
              <a:xfrm>
                <a:off x="5584525" y="2298250"/>
                <a:ext cx="88825" cy="60275"/>
              </a:xfrm>
              <a:custGeom>
                <a:avLst/>
                <a:gdLst/>
                <a:ahLst/>
                <a:cxnLst/>
                <a:rect l="l" t="t" r="r" b="b"/>
                <a:pathLst>
                  <a:path w="3553" h="2411" extrusionOk="0">
                    <a:moveTo>
                      <a:pt x="1773" y="0"/>
                    </a:moveTo>
                    <a:cubicBezTo>
                      <a:pt x="1606" y="0"/>
                      <a:pt x="1440" y="42"/>
                      <a:pt x="1281" y="92"/>
                    </a:cubicBezTo>
                    <a:cubicBezTo>
                      <a:pt x="1040" y="167"/>
                      <a:pt x="803" y="258"/>
                      <a:pt x="578" y="373"/>
                    </a:cubicBezTo>
                    <a:cubicBezTo>
                      <a:pt x="311" y="509"/>
                      <a:pt x="30" y="715"/>
                      <a:pt x="0" y="1016"/>
                    </a:cubicBezTo>
                    <a:lnTo>
                      <a:pt x="61" y="859"/>
                    </a:lnTo>
                    <a:lnTo>
                      <a:pt x="61" y="859"/>
                    </a:lnTo>
                    <a:cubicBezTo>
                      <a:pt x="21" y="984"/>
                      <a:pt x="115" y="1118"/>
                      <a:pt x="205" y="1218"/>
                    </a:cubicBezTo>
                    <a:cubicBezTo>
                      <a:pt x="472" y="1524"/>
                      <a:pt x="734" y="1831"/>
                      <a:pt x="995" y="2137"/>
                    </a:cubicBezTo>
                    <a:cubicBezTo>
                      <a:pt x="1091" y="2248"/>
                      <a:pt x="1196" y="2364"/>
                      <a:pt x="1332" y="2399"/>
                    </a:cubicBezTo>
                    <a:cubicBezTo>
                      <a:pt x="1365" y="2407"/>
                      <a:pt x="1399" y="2411"/>
                      <a:pt x="1433" y="2411"/>
                    </a:cubicBezTo>
                    <a:cubicBezTo>
                      <a:pt x="1502" y="2411"/>
                      <a:pt x="1571" y="2397"/>
                      <a:pt x="1638" y="2384"/>
                    </a:cubicBezTo>
                    <a:cubicBezTo>
                      <a:pt x="2051" y="2308"/>
                      <a:pt x="2462" y="2227"/>
                      <a:pt x="2875" y="2148"/>
                    </a:cubicBezTo>
                    <a:cubicBezTo>
                      <a:pt x="3025" y="2122"/>
                      <a:pt x="3176" y="2092"/>
                      <a:pt x="3306" y="2016"/>
                    </a:cubicBezTo>
                    <a:cubicBezTo>
                      <a:pt x="3432" y="1946"/>
                      <a:pt x="3543" y="1816"/>
                      <a:pt x="3553" y="1665"/>
                    </a:cubicBezTo>
                    <a:cubicBezTo>
                      <a:pt x="3553" y="1589"/>
                      <a:pt x="3533" y="1515"/>
                      <a:pt x="3508" y="1443"/>
                    </a:cubicBezTo>
                    <a:cubicBezTo>
                      <a:pt x="3322" y="896"/>
                      <a:pt x="2914" y="424"/>
                      <a:pt x="2397" y="162"/>
                    </a:cubicBezTo>
                    <a:cubicBezTo>
                      <a:pt x="2216" y="77"/>
                      <a:pt x="2025" y="7"/>
                      <a:pt x="1829" y="2"/>
                    </a:cubicBezTo>
                    <a:cubicBezTo>
                      <a:pt x="1810" y="1"/>
                      <a:pt x="1792" y="0"/>
                      <a:pt x="17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88" name="Google Shape;2988;p32"/>
              <p:cNvSpPr/>
              <p:nvPr/>
            </p:nvSpPr>
            <p:spPr>
              <a:xfrm>
                <a:off x="5038800" y="2239875"/>
                <a:ext cx="158700" cy="149275"/>
              </a:xfrm>
              <a:custGeom>
                <a:avLst/>
                <a:gdLst/>
                <a:ahLst/>
                <a:cxnLst/>
                <a:rect l="l" t="t" r="r" b="b"/>
                <a:pathLst>
                  <a:path w="6348" h="5971" extrusionOk="0">
                    <a:moveTo>
                      <a:pt x="3605" y="1"/>
                    </a:moveTo>
                    <a:cubicBezTo>
                      <a:pt x="3510" y="1"/>
                      <a:pt x="3412" y="8"/>
                      <a:pt x="3313" y="24"/>
                    </a:cubicBezTo>
                    <a:cubicBezTo>
                      <a:pt x="1437" y="331"/>
                      <a:pt x="0" y="2523"/>
                      <a:pt x="0" y="3286"/>
                    </a:cubicBezTo>
                    <a:cubicBezTo>
                      <a:pt x="5" y="3905"/>
                      <a:pt x="337" y="4954"/>
                      <a:pt x="1497" y="5372"/>
                    </a:cubicBezTo>
                    <a:cubicBezTo>
                      <a:pt x="2654" y="5784"/>
                      <a:pt x="2745" y="5940"/>
                      <a:pt x="3538" y="5970"/>
                    </a:cubicBezTo>
                    <a:cubicBezTo>
                      <a:pt x="3538" y="5970"/>
                      <a:pt x="4529" y="3704"/>
                      <a:pt x="6348" y="2462"/>
                    </a:cubicBezTo>
                    <a:cubicBezTo>
                      <a:pt x="6348" y="2462"/>
                      <a:pt x="5311" y="1"/>
                      <a:pt x="36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89" name="Google Shape;2989;p32"/>
              <p:cNvSpPr/>
              <p:nvPr/>
            </p:nvSpPr>
            <p:spPr>
              <a:xfrm>
                <a:off x="5083150" y="2304300"/>
                <a:ext cx="89000" cy="60250"/>
              </a:xfrm>
              <a:custGeom>
                <a:avLst/>
                <a:gdLst/>
                <a:ahLst/>
                <a:cxnLst/>
                <a:rect l="l" t="t" r="r" b="b"/>
                <a:pathLst>
                  <a:path w="3560" h="2410" extrusionOk="0">
                    <a:moveTo>
                      <a:pt x="1766" y="1"/>
                    </a:moveTo>
                    <a:cubicBezTo>
                      <a:pt x="1754" y="1"/>
                      <a:pt x="1742" y="1"/>
                      <a:pt x="1729" y="1"/>
                    </a:cubicBezTo>
                    <a:cubicBezTo>
                      <a:pt x="1533" y="11"/>
                      <a:pt x="1337" y="76"/>
                      <a:pt x="1161" y="166"/>
                    </a:cubicBezTo>
                    <a:cubicBezTo>
                      <a:pt x="644" y="428"/>
                      <a:pt x="236" y="895"/>
                      <a:pt x="45" y="1449"/>
                    </a:cubicBezTo>
                    <a:cubicBezTo>
                      <a:pt x="20" y="1519"/>
                      <a:pt x="1" y="1589"/>
                      <a:pt x="6" y="1665"/>
                    </a:cubicBezTo>
                    <a:cubicBezTo>
                      <a:pt x="15" y="1815"/>
                      <a:pt x="121" y="1946"/>
                      <a:pt x="252" y="2022"/>
                    </a:cubicBezTo>
                    <a:cubicBezTo>
                      <a:pt x="382" y="2096"/>
                      <a:pt x="533" y="2122"/>
                      <a:pt x="679" y="2152"/>
                    </a:cubicBezTo>
                    <a:cubicBezTo>
                      <a:pt x="1096" y="2233"/>
                      <a:pt x="1509" y="2308"/>
                      <a:pt x="1920" y="2388"/>
                    </a:cubicBezTo>
                    <a:cubicBezTo>
                      <a:pt x="1987" y="2398"/>
                      <a:pt x="2055" y="2410"/>
                      <a:pt x="2121" y="2410"/>
                    </a:cubicBezTo>
                    <a:cubicBezTo>
                      <a:pt x="2155" y="2410"/>
                      <a:pt x="2189" y="2407"/>
                      <a:pt x="2222" y="2398"/>
                    </a:cubicBezTo>
                    <a:cubicBezTo>
                      <a:pt x="2363" y="2363"/>
                      <a:pt x="2468" y="2247"/>
                      <a:pt x="2558" y="2136"/>
                    </a:cubicBezTo>
                    <a:cubicBezTo>
                      <a:pt x="2825" y="1835"/>
                      <a:pt x="3086" y="1528"/>
                      <a:pt x="3353" y="1222"/>
                    </a:cubicBezTo>
                    <a:cubicBezTo>
                      <a:pt x="3441" y="1114"/>
                      <a:pt x="3539" y="973"/>
                      <a:pt x="3492" y="844"/>
                    </a:cubicBezTo>
                    <a:lnTo>
                      <a:pt x="3492" y="844"/>
                    </a:lnTo>
                    <a:lnTo>
                      <a:pt x="3559" y="1016"/>
                    </a:lnTo>
                    <a:cubicBezTo>
                      <a:pt x="3529" y="719"/>
                      <a:pt x="3247" y="514"/>
                      <a:pt x="2975" y="377"/>
                    </a:cubicBezTo>
                    <a:cubicBezTo>
                      <a:pt x="2750" y="262"/>
                      <a:pt x="2518" y="166"/>
                      <a:pt x="2277" y="92"/>
                    </a:cubicBezTo>
                    <a:cubicBezTo>
                      <a:pt x="2108" y="40"/>
                      <a:pt x="1939" y="1"/>
                      <a:pt x="17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90" name="Google Shape;2990;p32"/>
              <p:cNvSpPr/>
              <p:nvPr/>
            </p:nvSpPr>
            <p:spPr>
              <a:xfrm>
                <a:off x="5101250" y="2227750"/>
                <a:ext cx="573600" cy="514475"/>
              </a:xfrm>
              <a:custGeom>
                <a:avLst/>
                <a:gdLst/>
                <a:ahLst/>
                <a:cxnLst/>
                <a:rect l="l" t="t" r="r" b="b"/>
                <a:pathLst>
                  <a:path w="22944" h="20579" extrusionOk="0">
                    <a:moveTo>
                      <a:pt x="11601" y="0"/>
                    </a:moveTo>
                    <a:cubicBezTo>
                      <a:pt x="11547" y="0"/>
                      <a:pt x="11493" y="1"/>
                      <a:pt x="11440" y="2"/>
                    </a:cubicBezTo>
                    <a:cubicBezTo>
                      <a:pt x="5574" y="92"/>
                      <a:pt x="1" y="4439"/>
                      <a:pt x="1" y="10306"/>
                    </a:cubicBezTo>
                    <a:cubicBezTo>
                      <a:pt x="1" y="16175"/>
                      <a:pt x="2081" y="20578"/>
                      <a:pt x="11440" y="20578"/>
                    </a:cubicBezTo>
                    <a:cubicBezTo>
                      <a:pt x="19904" y="20578"/>
                      <a:pt x="22944" y="15910"/>
                      <a:pt x="22884" y="10039"/>
                    </a:cubicBezTo>
                    <a:cubicBezTo>
                      <a:pt x="22819" y="4217"/>
                      <a:pt x="16956" y="0"/>
                      <a:pt x="116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91" name="Google Shape;2991;p32"/>
              <p:cNvSpPr/>
              <p:nvPr/>
            </p:nvSpPr>
            <p:spPr>
              <a:xfrm>
                <a:off x="5252275" y="2219050"/>
                <a:ext cx="246050" cy="64425"/>
              </a:xfrm>
              <a:custGeom>
                <a:avLst/>
                <a:gdLst/>
                <a:ahLst/>
                <a:cxnLst/>
                <a:rect l="l" t="t" r="r" b="b"/>
                <a:pathLst>
                  <a:path w="9842" h="2577" extrusionOk="0">
                    <a:moveTo>
                      <a:pt x="5414" y="0"/>
                    </a:moveTo>
                    <a:cubicBezTo>
                      <a:pt x="3886" y="0"/>
                      <a:pt x="2039" y="337"/>
                      <a:pt x="1" y="1391"/>
                    </a:cubicBezTo>
                    <a:cubicBezTo>
                      <a:pt x="1" y="1391"/>
                      <a:pt x="492" y="1171"/>
                      <a:pt x="1336" y="1171"/>
                    </a:cubicBezTo>
                    <a:cubicBezTo>
                      <a:pt x="2271" y="1171"/>
                      <a:pt x="3639" y="1440"/>
                      <a:pt x="5253" y="2576"/>
                    </a:cubicBezTo>
                    <a:cubicBezTo>
                      <a:pt x="5253" y="2576"/>
                      <a:pt x="7255" y="921"/>
                      <a:pt x="9018" y="921"/>
                    </a:cubicBezTo>
                    <a:cubicBezTo>
                      <a:pt x="9302" y="921"/>
                      <a:pt x="9579" y="964"/>
                      <a:pt x="9841" y="1064"/>
                    </a:cubicBezTo>
                    <a:cubicBezTo>
                      <a:pt x="9841" y="1064"/>
                      <a:pt x="8130" y="0"/>
                      <a:pt x="54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92" name="Google Shape;2992;p32"/>
              <p:cNvSpPr/>
              <p:nvPr/>
            </p:nvSpPr>
            <p:spPr>
              <a:xfrm>
                <a:off x="5344775" y="2485500"/>
                <a:ext cx="70500" cy="95275"/>
              </a:xfrm>
              <a:custGeom>
                <a:avLst/>
                <a:gdLst/>
                <a:ahLst/>
                <a:cxnLst/>
                <a:rect l="l" t="t" r="r" b="b"/>
                <a:pathLst>
                  <a:path w="2820" h="3811" extrusionOk="0">
                    <a:moveTo>
                      <a:pt x="1276" y="0"/>
                    </a:moveTo>
                    <a:cubicBezTo>
                      <a:pt x="940" y="483"/>
                      <a:pt x="718" y="1035"/>
                      <a:pt x="502" y="1583"/>
                    </a:cubicBezTo>
                    <a:cubicBezTo>
                      <a:pt x="251" y="2207"/>
                      <a:pt x="0" y="2850"/>
                      <a:pt x="30" y="3519"/>
                    </a:cubicBezTo>
                    <a:cubicBezTo>
                      <a:pt x="30" y="3587"/>
                      <a:pt x="59" y="3685"/>
                      <a:pt x="130" y="3685"/>
                    </a:cubicBezTo>
                    <a:cubicBezTo>
                      <a:pt x="132" y="3685"/>
                      <a:pt x="134" y="3684"/>
                      <a:pt x="135" y="3684"/>
                    </a:cubicBezTo>
                    <a:lnTo>
                      <a:pt x="91" y="3594"/>
                    </a:lnTo>
                    <a:lnTo>
                      <a:pt x="91" y="3594"/>
                    </a:lnTo>
                    <a:cubicBezTo>
                      <a:pt x="632" y="3701"/>
                      <a:pt x="1191" y="3810"/>
                      <a:pt x="1743" y="3810"/>
                    </a:cubicBezTo>
                    <a:cubicBezTo>
                      <a:pt x="2045" y="3810"/>
                      <a:pt x="2345" y="3778"/>
                      <a:pt x="2638" y="3694"/>
                    </a:cubicBezTo>
                    <a:cubicBezTo>
                      <a:pt x="2694" y="3680"/>
                      <a:pt x="2749" y="3659"/>
                      <a:pt x="2784" y="3614"/>
                    </a:cubicBezTo>
                    <a:cubicBezTo>
                      <a:pt x="2819" y="3564"/>
                      <a:pt x="2814" y="3499"/>
                      <a:pt x="2810" y="3438"/>
                    </a:cubicBezTo>
                    <a:cubicBezTo>
                      <a:pt x="2699" y="2332"/>
                      <a:pt x="2161" y="1327"/>
                      <a:pt x="1634" y="347"/>
                    </a:cubicBezTo>
                    <a:cubicBezTo>
                      <a:pt x="1553" y="196"/>
                      <a:pt x="1448" y="26"/>
                      <a:pt x="127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93" name="Google Shape;2993;p32"/>
            <p:cNvGrpSpPr/>
            <p:nvPr/>
          </p:nvGrpSpPr>
          <p:grpSpPr>
            <a:xfrm>
              <a:off x="4202850" y="2106100"/>
              <a:ext cx="410800" cy="205500"/>
              <a:chOff x="1192025" y="2648925"/>
              <a:chExt cx="410800" cy="205500"/>
            </a:xfrm>
          </p:grpSpPr>
          <p:sp>
            <p:nvSpPr>
              <p:cNvPr id="2994" name="Google Shape;2994;p32"/>
              <p:cNvSpPr/>
              <p:nvPr/>
            </p:nvSpPr>
            <p:spPr>
              <a:xfrm>
                <a:off x="1398475" y="2806400"/>
                <a:ext cx="36100" cy="48025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921" extrusionOk="0">
                    <a:moveTo>
                      <a:pt x="282" y="1"/>
                    </a:moveTo>
                    <a:cubicBezTo>
                      <a:pt x="196" y="1"/>
                      <a:pt x="139" y="6"/>
                      <a:pt x="132" y="6"/>
                    </a:cubicBezTo>
                    <a:cubicBezTo>
                      <a:pt x="56" y="16"/>
                      <a:pt x="1" y="76"/>
                      <a:pt x="12" y="146"/>
                    </a:cubicBezTo>
                    <a:cubicBezTo>
                      <a:pt x="16" y="207"/>
                      <a:pt x="75" y="254"/>
                      <a:pt x="143" y="254"/>
                    </a:cubicBezTo>
                    <a:cubicBezTo>
                      <a:pt x="150" y="254"/>
                      <a:pt x="156" y="253"/>
                      <a:pt x="162" y="252"/>
                    </a:cubicBezTo>
                    <a:cubicBezTo>
                      <a:pt x="164" y="252"/>
                      <a:pt x="209" y="248"/>
                      <a:pt x="278" y="248"/>
                    </a:cubicBezTo>
                    <a:cubicBezTo>
                      <a:pt x="438" y="248"/>
                      <a:pt x="729" y="270"/>
                      <a:pt x="921" y="418"/>
                    </a:cubicBezTo>
                    <a:cubicBezTo>
                      <a:pt x="1056" y="519"/>
                      <a:pt x="1121" y="659"/>
                      <a:pt x="1132" y="851"/>
                    </a:cubicBezTo>
                    <a:cubicBezTo>
                      <a:pt x="1162" y="1609"/>
                      <a:pt x="247" y="1670"/>
                      <a:pt x="207" y="1670"/>
                    </a:cubicBezTo>
                    <a:cubicBezTo>
                      <a:pt x="132" y="1675"/>
                      <a:pt x="66" y="1735"/>
                      <a:pt x="77" y="1800"/>
                    </a:cubicBezTo>
                    <a:cubicBezTo>
                      <a:pt x="82" y="1871"/>
                      <a:pt x="147" y="1921"/>
                      <a:pt x="223" y="1921"/>
                    </a:cubicBezTo>
                    <a:cubicBezTo>
                      <a:pt x="650" y="1901"/>
                      <a:pt x="1443" y="1644"/>
                      <a:pt x="1413" y="840"/>
                    </a:cubicBezTo>
                    <a:cubicBezTo>
                      <a:pt x="1404" y="579"/>
                      <a:pt x="1298" y="373"/>
                      <a:pt x="1107" y="227"/>
                    </a:cubicBezTo>
                    <a:cubicBezTo>
                      <a:pt x="843" y="30"/>
                      <a:pt x="483" y="1"/>
                      <a:pt x="2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95" name="Google Shape;2995;p32"/>
              <p:cNvSpPr/>
              <p:nvPr/>
            </p:nvSpPr>
            <p:spPr>
              <a:xfrm>
                <a:off x="1396225" y="2764550"/>
                <a:ext cx="35575" cy="48175"/>
              </a:xfrm>
              <a:custGeom>
                <a:avLst/>
                <a:gdLst/>
                <a:ahLst/>
                <a:cxnLst/>
                <a:rect l="l" t="t" r="r" b="b"/>
                <a:pathLst>
                  <a:path w="1423" h="1927" extrusionOk="0">
                    <a:moveTo>
                      <a:pt x="187" y="0"/>
                    </a:moveTo>
                    <a:cubicBezTo>
                      <a:pt x="172" y="0"/>
                      <a:pt x="156" y="1"/>
                      <a:pt x="141" y="1"/>
                    </a:cubicBezTo>
                    <a:cubicBezTo>
                      <a:pt x="65" y="1"/>
                      <a:pt x="0" y="62"/>
                      <a:pt x="5" y="127"/>
                    </a:cubicBezTo>
                    <a:cubicBezTo>
                      <a:pt x="5" y="195"/>
                      <a:pt x="66" y="248"/>
                      <a:pt x="137" y="248"/>
                    </a:cubicBezTo>
                    <a:cubicBezTo>
                      <a:pt x="140" y="248"/>
                      <a:pt x="143" y="247"/>
                      <a:pt x="146" y="247"/>
                    </a:cubicBezTo>
                    <a:cubicBezTo>
                      <a:pt x="148" y="247"/>
                      <a:pt x="152" y="247"/>
                      <a:pt x="158" y="247"/>
                    </a:cubicBezTo>
                    <a:cubicBezTo>
                      <a:pt x="272" y="247"/>
                      <a:pt x="1103" y="265"/>
                      <a:pt x="1132" y="992"/>
                    </a:cubicBezTo>
                    <a:cubicBezTo>
                      <a:pt x="1141" y="1177"/>
                      <a:pt x="1086" y="1318"/>
                      <a:pt x="965" y="1434"/>
                    </a:cubicBezTo>
                    <a:cubicBezTo>
                      <a:pt x="710" y="1669"/>
                      <a:pt x="242" y="1680"/>
                      <a:pt x="237" y="1680"/>
                    </a:cubicBezTo>
                    <a:cubicBezTo>
                      <a:pt x="162" y="1680"/>
                      <a:pt x="96" y="1736"/>
                      <a:pt x="96" y="1806"/>
                    </a:cubicBezTo>
                    <a:cubicBezTo>
                      <a:pt x="102" y="1876"/>
                      <a:pt x="162" y="1926"/>
                      <a:pt x="237" y="1926"/>
                    </a:cubicBezTo>
                    <a:cubicBezTo>
                      <a:pt x="262" y="1926"/>
                      <a:pt x="825" y="1917"/>
                      <a:pt x="1167" y="1604"/>
                    </a:cubicBezTo>
                    <a:cubicBezTo>
                      <a:pt x="1343" y="1444"/>
                      <a:pt x="1422" y="1233"/>
                      <a:pt x="1413" y="982"/>
                    </a:cubicBezTo>
                    <a:cubicBezTo>
                      <a:pt x="1384" y="201"/>
                      <a:pt x="624" y="0"/>
                      <a:pt x="1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96" name="Google Shape;2996;p32"/>
              <p:cNvSpPr/>
              <p:nvPr/>
            </p:nvSpPr>
            <p:spPr>
              <a:xfrm>
                <a:off x="1347325" y="2716738"/>
                <a:ext cx="102075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4083" h="2048" extrusionOk="0">
                    <a:moveTo>
                      <a:pt x="2144" y="1"/>
                    </a:moveTo>
                    <a:cubicBezTo>
                      <a:pt x="1309" y="1"/>
                      <a:pt x="705" y="338"/>
                      <a:pt x="705" y="338"/>
                    </a:cubicBezTo>
                    <a:cubicBezTo>
                      <a:pt x="1" y="711"/>
                      <a:pt x="705" y="1228"/>
                      <a:pt x="705" y="1228"/>
                    </a:cubicBezTo>
                    <a:cubicBezTo>
                      <a:pt x="705" y="1228"/>
                      <a:pt x="1986" y="2047"/>
                      <a:pt x="2077" y="2047"/>
                    </a:cubicBezTo>
                    <a:lnTo>
                      <a:pt x="3494" y="1103"/>
                    </a:lnTo>
                    <a:cubicBezTo>
                      <a:pt x="4083" y="735"/>
                      <a:pt x="3615" y="384"/>
                      <a:pt x="3524" y="338"/>
                    </a:cubicBezTo>
                    <a:cubicBezTo>
                      <a:pt x="3037" y="85"/>
                      <a:pt x="2561" y="1"/>
                      <a:pt x="21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97" name="Google Shape;2997;p32"/>
              <p:cNvSpPr/>
              <p:nvPr/>
            </p:nvSpPr>
            <p:spPr>
              <a:xfrm>
                <a:off x="1537075" y="2648925"/>
                <a:ext cx="65750" cy="60500"/>
              </a:xfrm>
              <a:custGeom>
                <a:avLst/>
                <a:gdLst/>
                <a:ahLst/>
                <a:cxnLst/>
                <a:rect l="l" t="t" r="r" b="b"/>
                <a:pathLst>
                  <a:path w="2630" h="2420" extrusionOk="0">
                    <a:moveTo>
                      <a:pt x="1305" y="0"/>
                    </a:moveTo>
                    <a:cubicBezTo>
                      <a:pt x="1274" y="0"/>
                      <a:pt x="1253" y="2"/>
                      <a:pt x="1247" y="3"/>
                    </a:cubicBezTo>
                    <a:cubicBezTo>
                      <a:pt x="945" y="12"/>
                      <a:pt x="685" y="138"/>
                      <a:pt x="488" y="364"/>
                    </a:cubicBezTo>
                    <a:cubicBezTo>
                      <a:pt x="1" y="917"/>
                      <a:pt x="82" y="1928"/>
                      <a:pt x="91" y="2042"/>
                    </a:cubicBezTo>
                    <a:cubicBezTo>
                      <a:pt x="112" y="2260"/>
                      <a:pt x="293" y="2420"/>
                      <a:pt x="504" y="2420"/>
                    </a:cubicBezTo>
                    <a:cubicBezTo>
                      <a:pt x="518" y="2420"/>
                      <a:pt x="534" y="2420"/>
                      <a:pt x="544" y="2415"/>
                    </a:cubicBezTo>
                    <a:cubicBezTo>
                      <a:pt x="775" y="2395"/>
                      <a:pt x="940" y="2193"/>
                      <a:pt x="921" y="1963"/>
                    </a:cubicBezTo>
                    <a:cubicBezTo>
                      <a:pt x="896" y="1731"/>
                      <a:pt x="915" y="1138"/>
                      <a:pt x="1112" y="912"/>
                    </a:cubicBezTo>
                    <a:cubicBezTo>
                      <a:pt x="1156" y="857"/>
                      <a:pt x="1207" y="836"/>
                      <a:pt x="1302" y="831"/>
                    </a:cubicBezTo>
                    <a:cubicBezTo>
                      <a:pt x="1302" y="831"/>
                      <a:pt x="1458" y="831"/>
                      <a:pt x="1579" y="942"/>
                    </a:cubicBezTo>
                    <a:cubicBezTo>
                      <a:pt x="1720" y="1083"/>
                      <a:pt x="1780" y="1379"/>
                      <a:pt x="1755" y="1766"/>
                    </a:cubicBezTo>
                    <a:cubicBezTo>
                      <a:pt x="1735" y="1998"/>
                      <a:pt x="1905" y="2199"/>
                      <a:pt x="2137" y="2214"/>
                    </a:cubicBezTo>
                    <a:cubicBezTo>
                      <a:pt x="2147" y="2214"/>
                      <a:pt x="2156" y="2215"/>
                      <a:pt x="2166" y="2215"/>
                    </a:cubicBezTo>
                    <a:cubicBezTo>
                      <a:pt x="2379" y="2215"/>
                      <a:pt x="2565" y="2048"/>
                      <a:pt x="2580" y="1831"/>
                    </a:cubicBezTo>
                    <a:cubicBezTo>
                      <a:pt x="2629" y="1174"/>
                      <a:pt x="2489" y="676"/>
                      <a:pt x="2158" y="354"/>
                    </a:cubicBezTo>
                    <a:cubicBezTo>
                      <a:pt x="1839" y="36"/>
                      <a:pt x="1452" y="0"/>
                      <a:pt x="13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98" name="Google Shape;2998;p32"/>
              <p:cNvSpPr/>
              <p:nvPr/>
            </p:nvSpPr>
            <p:spPr>
              <a:xfrm>
                <a:off x="1192025" y="2648925"/>
                <a:ext cx="65625" cy="60500"/>
              </a:xfrm>
              <a:custGeom>
                <a:avLst/>
                <a:gdLst/>
                <a:ahLst/>
                <a:cxnLst/>
                <a:rect l="l" t="t" r="r" b="b"/>
                <a:pathLst>
                  <a:path w="2625" h="2420" extrusionOk="0">
                    <a:moveTo>
                      <a:pt x="1337" y="0"/>
                    </a:moveTo>
                    <a:cubicBezTo>
                      <a:pt x="1179" y="0"/>
                      <a:pt x="791" y="36"/>
                      <a:pt x="469" y="354"/>
                    </a:cubicBezTo>
                    <a:cubicBezTo>
                      <a:pt x="142" y="676"/>
                      <a:pt x="1" y="1174"/>
                      <a:pt x="46" y="1831"/>
                    </a:cubicBezTo>
                    <a:cubicBezTo>
                      <a:pt x="66" y="2048"/>
                      <a:pt x="250" y="2215"/>
                      <a:pt x="465" y="2215"/>
                    </a:cubicBezTo>
                    <a:cubicBezTo>
                      <a:pt x="475" y="2215"/>
                      <a:pt x="484" y="2214"/>
                      <a:pt x="494" y="2214"/>
                    </a:cubicBezTo>
                    <a:cubicBezTo>
                      <a:pt x="720" y="2199"/>
                      <a:pt x="896" y="1998"/>
                      <a:pt x="875" y="1766"/>
                    </a:cubicBezTo>
                    <a:cubicBezTo>
                      <a:pt x="851" y="1385"/>
                      <a:pt x="911" y="1093"/>
                      <a:pt x="1046" y="952"/>
                    </a:cubicBezTo>
                    <a:cubicBezTo>
                      <a:pt x="1158" y="835"/>
                      <a:pt x="1310" y="831"/>
                      <a:pt x="1343" y="831"/>
                    </a:cubicBezTo>
                    <a:cubicBezTo>
                      <a:pt x="1345" y="831"/>
                      <a:pt x="1347" y="831"/>
                      <a:pt x="1348" y="831"/>
                    </a:cubicBezTo>
                    <a:cubicBezTo>
                      <a:pt x="1424" y="836"/>
                      <a:pt x="1469" y="857"/>
                      <a:pt x="1519" y="912"/>
                    </a:cubicBezTo>
                    <a:cubicBezTo>
                      <a:pt x="1715" y="1133"/>
                      <a:pt x="1735" y="1717"/>
                      <a:pt x="1710" y="1968"/>
                    </a:cubicBezTo>
                    <a:cubicBezTo>
                      <a:pt x="1689" y="2193"/>
                      <a:pt x="1856" y="2395"/>
                      <a:pt x="2087" y="2415"/>
                    </a:cubicBezTo>
                    <a:cubicBezTo>
                      <a:pt x="2097" y="2420"/>
                      <a:pt x="2112" y="2420"/>
                      <a:pt x="2127" y="2420"/>
                    </a:cubicBezTo>
                    <a:cubicBezTo>
                      <a:pt x="2338" y="2420"/>
                      <a:pt x="2519" y="2260"/>
                      <a:pt x="2540" y="2042"/>
                    </a:cubicBezTo>
                    <a:cubicBezTo>
                      <a:pt x="2549" y="1928"/>
                      <a:pt x="2624" y="917"/>
                      <a:pt x="2142" y="364"/>
                    </a:cubicBezTo>
                    <a:cubicBezTo>
                      <a:pt x="1946" y="138"/>
                      <a:pt x="1685" y="12"/>
                      <a:pt x="1404" y="3"/>
                    </a:cubicBezTo>
                    <a:cubicBezTo>
                      <a:pt x="1394" y="2"/>
                      <a:pt x="1370" y="0"/>
                      <a:pt x="13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99" name="Google Shape;2999;p32"/>
              <p:cNvSpPr/>
              <p:nvPr/>
            </p:nvSpPr>
            <p:spPr>
              <a:xfrm>
                <a:off x="1444750" y="2764325"/>
                <a:ext cx="59575" cy="48150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1926" extrusionOk="0">
                    <a:moveTo>
                      <a:pt x="1176" y="1"/>
                    </a:moveTo>
                    <a:cubicBezTo>
                      <a:pt x="784" y="1"/>
                      <a:pt x="648" y="588"/>
                      <a:pt x="648" y="588"/>
                    </a:cubicBezTo>
                    <a:cubicBezTo>
                      <a:pt x="453" y="1021"/>
                      <a:pt x="0" y="1432"/>
                      <a:pt x="0" y="1432"/>
                    </a:cubicBezTo>
                    <a:lnTo>
                      <a:pt x="1623" y="1926"/>
                    </a:lnTo>
                    <a:cubicBezTo>
                      <a:pt x="2383" y="1926"/>
                      <a:pt x="2322" y="1312"/>
                      <a:pt x="2322" y="1312"/>
                    </a:cubicBezTo>
                    <a:cubicBezTo>
                      <a:pt x="2322" y="961"/>
                      <a:pt x="1859" y="859"/>
                      <a:pt x="1859" y="859"/>
                    </a:cubicBezTo>
                    <a:lnTo>
                      <a:pt x="1859" y="553"/>
                    </a:lnTo>
                    <a:cubicBezTo>
                      <a:pt x="1840" y="126"/>
                      <a:pt x="1437" y="1"/>
                      <a:pt x="11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4" name="Google Shape;3004;p33"/>
          <p:cNvSpPr txBox="1">
            <a:spLocks noGrp="1"/>
          </p:cNvSpPr>
          <p:nvPr>
            <p:ph type="title"/>
          </p:nvPr>
        </p:nvSpPr>
        <p:spPr>
          <a:xfrm>
            <a:off x="-98957" y="2273370"/>
            <a:ext cx="5553658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20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0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</a:t>
            </a:r>
            <a:r>
              <a:rPr lang="en-US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br>
              <a:rPr lang="en-US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0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 </a:t>
            </a:r>
            <a:endParaRPr sz="2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06" name="Google Shape;3006;p33"/>
          <p:cNvSpPr txBox="1">
            <a:spLocks noGrp="1"/>
          </p:cNvSpPr>
          <p:nvPr>
            <p:ph type="title" idx="2"/>
          </p:nvPr>
        </p:nvSpPr>
        <p:spPr>
          <a:xfrm>
            <a:off x="1801424" y="348541"/>
            <a:ext cx="5972917" cy="841800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bg1">
                <a:lumMod val="25000"/>
              </a:schemeClr>
            </a:solidFill>
            <a:prstDash val="lgDash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 sz="3200" dirty="0" smtClean="0"/>
              <a:t>Tìm các câu ca dao, tục ngữ  nói về sự hiếu thảo với ông bà, cha mẹ  </a:t>
            </a:r>
            <a:endParaRPr sz="3200" dirty="0"/>
          </a:p>
        </p:txBody>
      </p:sp>
      <p:sp>
        <p:nvSpPr>
          <p:cNvPr id="3008" name="Google Shape;3008;p33"/>
          <p:cNvSpPr/>
          <p:nvPr/>
        </p:nvSpPr>
        <p:spPr>
          <a:xfrm flipH="1">
            <a:off x="7905505" y="915849"/>
            <a:ext cx="178935" cy="204749"/>
          </a:xfrm>
          <a:custGeom>
            <a:avLst/>
            <a:gdLst/>
            <a:ahLst/>
            <a:cxnLst/>
            <a:rect l="l" t="t" r="r" b="b"/>
            <a:pathLst>
              <a:path w="8900" h="10184" extrusionOk="0">
                <a:moveTo>
                  <a:pt x="2216" y="1"/>
                </a:moveTo>
                <a:cubicBezTo>
                  <a:pt x="2073" y="1043"/>
                  <a:pt x="2001" y="2097"/>
                  <a:pt x="1999" y="3147"/>
                </a:cubicBezTo>
                <a:lnTo>
                  <a:pt x="1999" y="3147"/>
                </a:lnTo>
                <a:cubicBezTo>
                  <a:pt x="1535" y="4095"/>
                  <a:pt x="831" y="4880"/>
                  <a:pt x="1" y="5380"/>
                </a:cubicBezTo>
                <a:cubicBezTo>
                  <a:pt x="943" y="5500"/>
                  <a:pt x="1531" y="5494"/>
                  <a:pt x="2396" y="5932"/>
                </a:cubicBezTo>
                <a:cubicBezTo>
                  <a:pt x="2534" y="5999"/>
                  <a:pt x="2673" y="6084"/>
                  <a:pt x="2745" y="6228"/>
                </a:cubicBezTo>
                <a:cubicBezTo>
                  <a:pt x="2817" y="6378"/>
                  <a:pt x="2799" y="6569"/>
                  <a:pt x="2775" y="6744"/>
                </a:cubicBezTo>
                <a:cubicBezTo>
                  <a:pt x="2648" y="7794"/>
                  <a:pt x="2864" y="9133"/>
                  <a:pt x="2739" y="10183"/>
                </a:cubicBezTo>
                <a:cubicBezTo>
                  <a:pt x="3454" y="9247"/>
                  <a:pt x="4161" y="8310"/>
                  <a:pt x="4876" y="7381"/>
                </a:cubicBezTo>
                <a:cubicBezTo>
                  <a:pt x="4997" y="7223"/>
                  <a:pt x="5122" y="7062"/>
                  <a:pt x="5291" y="6996"/>
                </a:cubicBezTo>
                <a:cubicBezTo>
                  <a:pt x="5360" y="6971"/>
                  <a:pt x="5430" y="6962"/>
                  <a:pt x="5500" y="6962"/>
                </a:cubicBezTo>
                <a:cubicBezTo>
                  <a:pt x="5584" y="6962"/>
                  <a:pt x="5669" y="6974"/>
                  <a:pt x="5754" y="6984"/>
                </a:cubicBezTo>
                <a:cubicBezTo>
                  <a:pt x="6107" y="7030"/>
                  <a:pt x="6463" y="7054"/>
                  <a:pt x="6818" y="7054"/>
                </a:cubicBezTo>
                <a:cubicBezTo>
                  <a:pt x="7518" y="7054"/>
                  <a:pt x="8218" y="6963"/>
                  <a:pt x="8900" y="6780"/>
                </a:cubicBezTo>
                <a:lnTo>
                  <a:pt x="7278" y="5158"/>
                </a:lnTo>
                <a:cubicBezTo>
                  <a:pt x="7092" y="4973"/>
                  <a:pt x="6894" y="4774"/>
                  <a:pt x="6785" y="4516"/>
                </a:cubicBezTo>
                <a:cubicBezTo>
                  <a:pt x="6539" y="3945"/>
                  <a:pt x="6762" y="3279"/>
                  <a:pt x="6899" y="2667"/>
                </a:cubicBezTo>
                <a:cubicBezTo>
                  <a:pt x="7074" y="1910"/>
                  <a:pt x="7110" y="1118"/>
                  <a:pt x="7020" y="342"/>
                </a:cubicBezTo>
                <a:lnTo>
                  <a:pt x="7020" y="342"/>
                </a:lnTo>
                <a:cubicBezTo>
                  <a:pt x="6300" y="744"/>
                  <a:pt x="5585" y="1154"/>
                  <a:pt x="4865" y="1561"/>
                </a:cubicBezTo>
                <a:cubicBezTo>
                  <a:pt x="4785" y="1606"/>
                  <a:pt x="4695" y="1653"/>
                  <a:pt x="4608" y="1653"/>
                </a:cubicBezTo>
                <a:cubicBezTo>
                  <a:pt x="4603" y="1653"/>
                  <a:pt x="4599" y="1653"/>
                  <a:pt x="4594" y="1652"/>
                </a:cubicBezTo>
                <a:cubicBezTo>
                  <a:pt x="4504" y="1645"/>
                  <a:pt x="4421" y="1592"/>
                  <a:pt x="4349" y="1531"/>
                </a:cubicBezTo>
                <a:cubicBezTo>
                  <a:pt x="3634" y="1021"/>
                  <a:pt x="2925" y="511"/>
                  <a:pt x="221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09" name="Google Shape;3009;p33"/>
          <p:cNvGrpSpPr/>
          <p:nvPr/>
        </p:nvGrpSpPr>
        <p:grpSpPr>
          <a:xfrm>
            <a:off x="7119326" y="1430213"/>
            <a:ext cx="1572357" cy="1399899"/>
            <a:chOff x="5590125" y="4218350"/>
            <a:chExt cx="806975" cy="844475"/>
          </a:xfrm>
        </p:grpSpPr>
        <p:grpSp>
          <p:nvGrpSpPr>
            <p:cNvPr id="3010" name="Google Shape;3010;p33"/>
            <p:cNvGrpSpPr/>
            <p:nvPr/>
          </p:nvGrpSpPr>
          <p:grpSpPr>
            <a:xfrm>
              <a:off x="5590125" y="4218350"/>
              <a:ext cx="806975" cy="844475"/>
              <a:chOff x="6709000" y="4218350"/>
              <a:chExt cx="806975" cy="844475"/>
            </a:xfrm>
          </p:grpSpPr>
          <p:sp>
            <p:nvSpPr>
              <p:cNvPr id="3011" name="Google Shape;3011;p33"/>
              <p:cNvSpPr/>
              <p:nvPr/>
            </p:nvSpPr>
            <p:spPr>
              <a:xfrm>
                <a:off x="7281350" y="4271900"/>
                <a:ext cx="234625" cy="151600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6064" extrusionOk="0">
                    <a:moveTo>
                      <a:pt x="7427" y="0"/>
                    </a:moveTo>
                    <a:cubicBezTo>
                      <a:pt x="6875" y="0"/>
                      <a:pt x="6330" y="230"/>
                      <a:pt x="5840" y="498"/>
                    </a:cubicBezTo>
                    <a:cubicBezTo>
                      <a:pt x="3821" y="1603"/>
                      <a:pt x="2199" y="3418"/>
                      <a:pt x="36" y="4184"/>
                    </a:cubicBezTo>
                    <a:lnTo>
                      <a:pt x="36" y="4184"/>
                    </a:lnTo>
                    <a:cubicBezTo>
                      <a:pt x="36" y="4183"/>
                      <a:pt x="36" y="4183"/>
                      <a:pt x="36" y="4182"/>
                    </a:cubicBezTo>
                    <a:lnTo>
                      <a:pt x="1" y="4196"/>
                    </a:lnTo>
                    <a:cubicBezTo>
                      <a:pt x="12" y="4192"/>
                      <a:pt x="24" y="4188"/>
                      <a:pt x="36" y="4184"/>
                    </a:cubicBezTo>
                    <a:lnTo>
                      <a:pt x="36" y="4184"/>
                    </a:lnTo>
                    <a:cubicBezTo>
                      <a:pt x="51" y="4620"/>
                      <a:pt x="187" y="5047"/>
                      <a:pt x="423" y="5409"/>
                    </a:cubicBezTo>
                    <a:cubicBezTo>
                      <a:pt x="563" y="5620"/>
                      <a:pt x="739" y="5810"/>
                      <a:pt x="961" y="5926"/>
                    </a:cubicBezTo>
                    <a:cubicBezTo>
                      <a:pt x="1148" y="6024"/>
                      <a:pt x="1347" y="6064"/>
                      <a:pt x="1551" y="6064"/>
                    </a:cubicBezTo>
                    <a:cubicBezTo>
                      <a:pt x="2014" y="6064"/>
                      <a:pt x="2504" y="5861"/>
                      <a:pt x="2951" y="5680"/>
                    </a:cubicBezTo>
                    <a:cubicBezTo>
                      <a:pt x="3564" y="5433"/>
                      <a:pt x="4202" y="5228"/>
                      <a:pt x="4851" y="5077"/>
                    </a:cubicBezTo>
                    <a:cubicBezTo>
                      <a:pt x="5584" y="4901"/>
                      <a:pt x="6334" y="4785"/>
                      <a:pt x="7046" y="4539"/>
                    </a:cubicBezTo>
                    <a:cubicBezTo>
                      <a:pt x="7761" y="4287"/>
                      <a:pt x="8445" y="3890"/>
                      <a:pt x="8872" y="3261"/>
                    </a:cubicBezTo>
                    <a:cubicBezTo>
                      <a:pt x="9248" y="2704"/>
                      <a:pt x="9384" y="1976"/>
                      <a:pt x="9183" y="1331"/>
                    </a:cubicBezTo>
                    <a:cubicBezTo>
                      <a:pt x="8983" y="689"/>
                      <a:pt x="8424" y="155"/>
                      <a:pt x="7761" y="30"/>
                    </a:cubicBezTo>
                    <a:cubicBezTo>
                      <a:pt x="7649" y="10"/>
                      <a:pt x="7538" y="0"/>
                      <a:pt x="742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12" name="Google Shape;3012;p33"/>
              <p:cNvSpPr/>
              <p:nvPr/>
            </p:nvSpPr>
            <p:spPr>
              <a:xfrm>
                <a:off x="7280675" y="4335575"/>
                <a:ext cx="157125" cy="64525"/>
              </a:xfrm>
              <a:custGeom>
                <a:avLst/>
                <a:gdLst/>
                <a:ahLst/>
                <a:cxnLst/>
                <a:rect l="l" t="t" r="r" b="b"/>
                <a:pathLst>
                  <a:path w="6285" h="2581" extrusionOk="0">
                    <a:moveTo>
                      <a:pt x="128" y="2127"/>
                    </a:moveTo>
                    <a:cubicBezTo>
                      <a:pt x="120" y="2130"/>
                      <a:pt x="112" y="2133"/>
                      <a:pt x="105" y="2137"/>
                    </a:cubicBezTo>
                    <a:lnTo>
                      <a:pt x="105" y="2137"/>
                    </a:lnTo>
                    <a:lnTo>
                      <a:pt x="128" y="2127"/>
                    </a:lnTo>
                    <a:close/>
                    <a:moveTo>
                      <a:pt x="5557" y="1"/>
                    </a:moveTo>
                    <a:cubicBezTo>
                      <a:pt x="5340" y="1"/>
                      <a:pt x="5124" y="72"/>
                      <a:pt x="4918" y="148"/>
                    </a:cubicBezTo>
                    <a:cubicBezTo>
                      <a:pt x="3275" y="771"/>
                      <a:pt x="1811" y="1905"/>
                      <a:pt x="73" y="2163"/>
                    </a:cubicBezTo>
                    <a:lnTo>
                      <a:pt x="73" y="2163"/>
                    </a:lnTo>
                    <a:cubicBezTo>
                      <a:pt x="82" y="2153"/>
                      <a:pt x="93" y="2144"/>
                      <a:pt x="105" y="2137"/>
                    </a:cubicBezTo>
                    <a:lnTo>
                      <a:pt x="105" y="2137"/>
                    </a:lnTo>
                    <a:lnTo>
                      <a:pt x="37" y="2168"/>
                    </a:lnTo>
                    <a:cubicBezTo>
                      <a:pt x="49" y="2166"/>
                      <a:pt x="61" y="2165"/>
                      <a:pt x="73" y="2163"/>
                    </a:cubicBezTo>
                    <a:lnTo>
                      <a:pt x="73" y="2163"/>
                    </a:lnTo>
                    <a:cubicBezTo>
                      <a:pt x="1" y="2240"/>
                      <a:pt x="15" y="2395"/>
                      <a:pt x="102" y="2474"/>
                    </a:cubicBezTo>
                    <a:cubicBezTo>
                      <a:pt x="204" y="2570"/>
                      <a:pt x="359" y="2579"/>
                      <a:pt x="499" y="2579"/>
                    </a:cubicBezTo>
                    <a:cubicBezTo>
                      <a:pt x="560" y="2580"/>
                      <a:pt x="622" y="2581"/>
                      <a:pt x="683" y="2581"/>
                    </a:cubicBezTo>
                    <a:cubicBezTo>
                      <a:pt x="2331" y="2581"/>
                      <a:pt x="3977" y="2190"/>
                      <a:pt x="5451" y="1459"/>
                    </a:cubicBezTo>
                    <a:cubicBezTo>
                      <a:pt x="5672" y="1348"/>
                      <a:pt x="5893" y="1227"/>
                      <a:pt x="6048" y="1037"/>
                    </a:cubicBezTo>
                    <a:cubicBezTo>
                      <a:pt x="6210" y="846"/>
                      <a:pt x="6285" y="570"/>
                      <a:pt x="6180" y="343"/>
                    </a:cubicBezTo>
                    <a:cubicBezTo>
                      <a:pt x="6078" y="132"/>
                      <a:pt x="5837" y="16"/>
                      <a:pt x="5602" y="2"/>
                    </a:cubicBezTo>
                    <a:cubicBezTo>
                      <a:pt x="5587" y="1"/>
                      <a:pt x="5572" y="1"/>
                      <a:pt x="55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13" name="Google Shape;3013;p33"/>
              <p:cNvSpPr/>
              <p:nvPr/>
            </p:nvSpPr>
            <p:spPr>
              <a:xfrm>
                <a:off x="6709000" y="4268000"/>
                <a:ext cx="234750" cy="151625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6065" extrusionOk="0">
                    <a:moveTo>
                      <a:pt x="1961" y="1"/>
                    </a:moveTo>
                    <a:cubicBezTo>
                      <a:pt x="1850" y="1"/>
                      <a:pt x="1740" y="10"/>
                      <a:pt x="1629" y="30"/>
                    </a:cubicBezTo>
                    <a:cubicBezTo>
                      <a:pt x="966" y="156"/>
                      <a:pt x="407" y="689"/>
                      <a:pt x="206" y="1332"/>
                    </a:cubicBezTo>
                    <a:cubicBezTo>
                      <a:pt x="1" y="1976"/>
                      <a:pt x="136" y="2705"/>
                      <a:pt x="518" y="3262"/>
                    </a:cubicBezTo>
                    <a:cubicBezTo>
                      <a:pt x="940" y="3886"/>
                      <a:pt x="1629" y="4287"/>
                      <a:pt x="2342" y="4533"/>
                    </a:cubicBezTo>
                    <a:cubicBezTo>
                      <a:pt x="3051" y="4785"/>
                      <a:pt x="3805" y="4895"/>
                      <a:pt x="4539" y="5071"/>
                    </a:cubicBezTo>
                    <a:cubicBezTo>
                      <a:pt x="5188" y="5227"/>
                      <a:pt x="5821" y="5428"/>
                      <a:pt x="6439" y="5679"/>
                    </a:cubicBezTo>
                    <a:cubicBezTo>
                      <a:pt x="6882" y="5861"/>
                      <a:pt x="7373" y="6064"/>
                      <a:pt x="7836" y="6064"/>
                    </a:cubicBezTo>
                    <a:cubicBezTo>
                      <a:pt x="8040" y="6064"/>
                      <a:pt x="8238" y="6025"/>
                      <a:pt x="8424" y="5927"/>
                    </a:cubicBezTo>
                    <a:cubicBezTo>
                      <a:pt x="8650" y="5806"/>
                      <a:pt x="8826" y="5614"/>
                      <a:pt x="8962" y="5408"/>
                    </a:cubicBezTo>
                    <a:cubicBezTo>
                      <a:pt x="9203" y="5041"/>
                      <a:pt x="9338" y="4614"/>
                      <a:pt x="9349" y="4183"/>
                    </a:cubicBezTo>
                    <a:lnTo>
                      <a:pt x="9349" y="4183"/>
                    </a:lnTo>
                    <a:cubicBezTo>
                      <a:pt x="9363" y="4187"/>
                      <a:pt x="9376" y="4192"/>
                      <a:pt x="9389" y="4197"/>
                    </a:cubicBezTo>
                    <a:lnTo>
                      <a:pt x="9349" y="4182"/>
                    </a:lnTo>
                    <a:cubicBezTo>
                      <a:pt x="9349" y="4182"/>
                      <a:pt x="9349" y="4183"/>
                      <a:pt x="9349" y="4183"/>
                    </a:cubicBezTo>
                    <a:lnTo>
                      <a:pt x="9349" y="4183"/>
                    </a:lnTo>
                    <a:cubicBezTo>
                      <a:pt x="7188" y="3411"/>
                      <a:pt x="5561" y="1601"/>
                      <a:pt x="3548" y="498"/>
                    </a:cubicBezTo>
                    <a:cubicBezTo>
                      <a:pt x="3056" y="230"/>
                      <a:pt x="2509" y="1"/>
                      <a:pt x="19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14" name="Google Shape;3014;p33"/>
              <p:cNvSpPr/>
              <p:nvPr/>
            </p:nvSpPr>
            <p:spPr>
              <a:xfrm>
                <a:off x="6787275" y="4331675"/>
                <a:ext cx="157150" cy="64525"/>
              </a:xfrm>
              <a:custGeom>
                <a:avLst/>
                <a:gdLst/>
                <a:ahLst/>
                <a:cxnLst/>
                <a:rect l="l" t="t" r="r" b="b"/>
                <a:pathLst>
                  <a:path w="6286" h="2581" extrusionOk="0">
                    <a:moveTo>
                      <a:pt x="6152" y="2123"/>
                    </a:moveTo>
                    <a:lnTo>
                      <a:pt x="6169" y="2130"/>
                    </a:lnTo>
                    <a:lnTo>
                      <a:pt x="6169" y="2130"/>
                    </a:lnTo>
                    <a:cubicBezTo>
                      <a:pt x="6164" y="2127"/>
                      <a:pt x="6158" y="2125"/>
                      <a:pt x="6152" y="2123"/>
                    </a:cubicBezTo>
                    <a:close/>
                    <a:moveTo>
                      <a:pt x="725" y="1"/>
                    </a:moveTo>
                    <a:cubicBezTo>
                      <a:pt x="710" y="1"/>
                      <a:pt x="694" y="1"/>
                      <a:pt x="679" y="2"/>
                    </a:cubicBezTo>
                    <a:cubicBezTo>
                      <a:pt x="448" y="16"/>
                      <a:pt x="206" y="132"/>
                      <a:pt x="106" y="343"/>
                    </a:cubicBezTo>
                    <a:cubicBezTo>
                      <a:pt x="0" y="564"/>
                      <a:pt x="76" y="840"/>
                      <a:pt x="232" y="1032"/>
                    </a:cubicBezTo>
                    <a:cubicBezTo>
                      <a:pt x="387" y="1223"/>
                      <a:pt x="609" y="1348"/>
                      <a:pt x="830" y="1454"/>
                    </a:cubicBezTo>
                    <a:cubicBezTo>
                      <a:pt x="2316" y="2194"/>
                      <a:pt x="3972" y="2581"/>
                      <a:pt x="5628" y="2581"/>
                    </a:cubicBezTo>
                    <a:cubicBezTo>
                      <a:pt x="5680" y="2581"/>
                      <a:pt x="5733" y="2581"/>
                      <a:pt x="5785" y="2580"/>
                    </a:cubicBezTo>
                    <a:cubicBezTo>
                      <a:pt x="5926" y="2575"/>
                      <a:pt x="6077" y="2570"/>
                      <a:pt x="6182" y="2475"/>
                    </a:cubicBezTo>
                    <a:cubicBezTo>
                      <a:pt x="6272" y="2394"/>
                      <a:pt x="6286" y="2236"/>
                      <a:pt x="6207" y="2157"/>
                    </a:cubicBezTo>
                    <a:lnTo>
                      <a:pt x="6207" y="2157"/>
                    </a:lnTo>
                    <a:cubicBezTo>
                      <a:pt x="6219" y="2159"/>
                      <a:pt x="6231" y="2161"/>
                      <a:pt x="6243" y="2162"/>
                    </a:cubicBezTo>
                    <a:lnTo>
                      <a:pt x="6169" y="2130"/>
                    </a:lnTo>
                    <a:lnTo>
                      <a:pt x="6169" y="2130"/>
                    </a:lnTo>
                    <a:cubicBezTo>
                      <a:pt x="6184" y="2138"/>
                      <a:pt x="6196" y="2147"/>
                      <a:pt x="6207" y="2157"/>
                    </a:cubicBezTo>
                    <a:lnTo>
                      <a:pt x="6207" y="2157"/>
                    </a:lnTo>
                    <a:cubicBezTo>
                      <a:pt x="4473" y="1905"/>
                      <a:pt x="3004" y="766"/>
                      <a:pt x="1363" y="147"/>
                    </a:cubicBezTo>
                    <a:cubicBezTo>
                      <a:pt x="1160" y="72"/>
                      <a:pt x="945" y="1"/>
                      <a:pt x="7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15" name="Google Shape;3015;p33"/>
              <p:cNvSpPr/>
              <p:nvPr/>
            </p:nvSpPr>
            <p:spPr>
              <a:xfrm>
                <a:off x="6781750" y="4260700"/>
                <a:ext cx="633200" cy="791775"/>
              </a:xfrm>
              <a:custGeom>
                <a:avLst/>
                <a:gdLst/>
                <a:ahLst/>
                <a:cxnLst/>
                <a:rect l="l" t="t" r="r" b="b"/>
                <a:pathLst>
                  <a:path w="25328" h="31671" extrusionOk="0">
                    <a:moveTo>
                      <a:pt x="13195" y="0"/>
                    </a:moveTo>
                    <a:cubicBezTo>
                      <a:pt x="6273" y="0"/>
                      <a:pt x="2634" y="6766"/>
                      <a:pt x="991" y="14180"/>
                    </a:cubicBezTo>
                    <a:cubicBezTo>
                      <a:pt x="0" y="18643"/>
                      <a:pt x="608" y="25237"/>
                      <a:pt x="4454" y="28855"/>
                    </a:cubicBezTo>
                    <a:cubicBezTo>
                      <a:pt x="6433" y="30715"/>
                      <a:pt x="9792" y="31671"/>
                      <a:pt x="13184" y="31671"/>
                    </a:cubicBezTo>
                    <a:cubicBezTo>
                      <a:pt x="16723" y="31671"/>
                      <a:pt x="19688" y="30831"/>
                      <a:pt x="21553" y="29198"/>
                    </a:cubicBezTo>
                    <a:cubicBezTo>
                      <a:pt x="23513" y="27484"/>
                      <a:pt x="24246" y="24654"/>
                      <a:pt x="24780" y="22141"/>
                    </a:cubicBezTo>
                    <a:cubicBezTo>
                      <a:pt x="25327" y="19572"/>
                      <a:pt x="25242" y="16853"/>
                      <a:pt x="24759" y="14531"/>
                    </a:cubicBezTo>
                    <a:cubicBezTo>
                      <a:pt x="23256" y="7298"/>
                      <a:pt x="20115" y="0"/>
                      <a:pt x="131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16" name="Google Shape;3016;p33"/>
              <p:cNvSpPr/>
              <p:nvPr/>
            </p:nvSpPr>
            <p:spPr>
              <a:xfrm>
                <a:off x="6825475" y="4736000"/>
                <a:ext cx="568600" cy="326825"/>
              </a:xfrm>
              <a:custGeom>
                <a:avLst/>
                <a:gdLst/>
                <a:ahLst/>
                <a:cxnLst/>
                <a:rect l="l" t="t" r="r" b="b"/>
                <a:pathLst>
                  <a:path w="22744" h="13073" extrusionOk="0">
                    <a:moveTo>
                      <a:pt x="11243" y="1"/>
                    </a:moveTo>
                    <a:cubicBezTo>
                      <a:pt x="11148" y="1"/>
                      <a:pt x="11098" y="3"/>
                      <a:pt x="11098" y="3"/>
                    </a:cubicBezTo>
                    <a:cubicBezTo>
                      <a:pt x="3278" y="3"/>
                      <a:pt x="0" y="6034"/>
                      <a:pt x="0" y="6034"/>
                    </a:cubicBezTo>
                    <a:cubicBezTo>
                      <a:pt x="2494" y="12495"/>
                      <a:pt x="8751" y="13072"/>
                      <a:pt x="10907" y="13072"/>
                    </a:cubicBezTo>
                    <a:cubicBezTo>
                      <a:pt x="11376" y="13072"/>
                      <a:pt x="11651" y="13045"/>
                      <a:pt x="11651" y="13045"/>
                    </a:cubicBezTo>
                    <a:cubicBezTo>
                      <a:pt x="11704" y="13045"/>
                      <a:pt x="11757" y="13046"/>
                      <a:pt x="11810" y="13046"/>
                    </a:cubicBezTo>
                    <a:cubicBezTo>
                      <a:pt x="22162" y="13046"/>
                      <a:pt x="22743" y="4255"/>
                      <a:pt x="22743" y="4255"/>
                    </a:cubicBezTo>
                    <a:cubicBezTo>
                      <a:pt x="17771" y="184"/>
                      <a:pt x="12203" y="1"/>
                      <a:pt x="112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17" name="Google Shape;3017;p33"/>
              <p:cNvSpPr/>
              <p:nvPr/>
            </p:nvSpPr>
            <p:spPr>
              <a:xfrm>
                <a:off x="6854250" y="4275900"/>
                <a:ext cx="204600" cy="207100"/>
              </a:xfrm>
              <a:custGeom>
                <a:avLst/>
                <a:gdLst/>
                <a:ahLst/>
                <a:cxnLst/>
                <a:rect l="l" t="t" r="r" b="b"/>
                <a:pathLst>
                  <a:path w="8184" h="8284" extrusionOk="0">
                    <a:moveTo>
                      <a:pt x="7252" y="0"/>
                    </a:moveTo>
                    <a:cubicBezTo>
                      <a:pt x="7001" y="0"/>
                      <a:pt x="6747" y="70"/>
                      <a:pt x="6509" y="157"/>
                    </a:cubicBezTo>
                    <a:cubicBezTo>
                      <a:pt x="5173" y="639"/>
                      <a:pt x="4087" y="1635"/>
                      <a:pt x="3127" y="2679"/>
                    </a:cubicBezTo>
                    <a:cubicBezTo>
                      <a:pt x="2835" y="2997"/>
                      <a:pt x="2554" y="3323"/>
                      <a:pt x="2292" y="3665"/>
                    </a:cubicBezTo>
                    <a:cubicBezTo>
                      <a:pt x="2127" y="3886"/>
                      <a:pt x="1965" y="4117"/>
                      <a:pt x="1814" y="4349"/>
                    </a:cubicBezTo>
                    <a:cubicBezTo>
                      <a:pt x="1051" y="5520"/>
                      <a:pt x="483" y="6741"/>
                      <a:pt x="0" y="8053"/>
                    </a:cubicBezTo>
                    <a:cubicBezTo>
                      <a:pt x="640" y="8166"/>
                      <a:pt x="1307" y="8283"/>
                      <a:pt x="1964" y="8283"/>
                    </a:cubicBezTo>
                    <a:cubicBezTo>
                      <a:pt x="2092" y="8283"/>
                      <a:pt x="2220" y="8279"/>
                      <a:pt x="2348" y="8269"/>
                    </a:cubicBezTo>
                    <a:cubicBezTo>
                      <a:pt x="3122" y="8204"/>
                      <a:pt x="3906" y="7937"/>
                      <a:pt x="4459" y="7390"/>
                    </a:cubicBezTo>
                    <a:cubicBezTo>
                      <a:pt x="4841" y="7007"/>
                      <a:pt x="5097" y="6504"/>
                      <a:pt x="5530" y="6184"/>
                    </a:cubicBezTo>
                    <a:cubicBezTo>
                      <a:pt x="5916" y="5896"/>
                      <a:pt x="6404" y="5781"/>
                      <a:pt x="6851" y="5604"/>
                    </a:cubicBezTo>
                    <a:cubicBezTo>
                      <a:pt x="6997" y="5550"/>
                      <a:pt x="7147" y="5474"/>
                      <a:pt x="7233" y="5344"/>
                    </a:cubicBezTo>
                    <a:cubicBezTo>
                      <a:pt x="7303" y="5238"/>
                      <a:pt x="7323" y="5108"/>
                      <a:pt x="7333" y="4977"/>
                    </a:cubicBezTo>
                    <a:cubicBezTo>
                      <a:pt x="7374" y="4544"/>
                      <a:pt x="7374" y="4108"/>
                      <a:pt x="7328" y="3674"/>
                    </a:cubicBezTo>
                    <a:cubicBezTo>
                      <a:pt x="7263" y="3082"/>
                      <a:pt x="7128" y="2438"/>
                      <a:pt x="7424" y="1925"/>
                    </a:cubicBezTo>
                    <a:cubicBezTo>
                      <a:pt x="7665" y="1503"/>
                      <a:pt x="8184" y="1192"/>
                      <a:pt x="8158" y="705"/>
                    </a:cubicBezTo>
                    <a:cubicBezTo>
                      <a:pt x="8138" y="368"/>
                      <a:pt x="7831" y="101"/>
                      <a:pt x="7500" y="25"/>
                    </a:cubicBezTo>
                    <a:cubicBezTo>
                      <a:pt x="7418" y="8"/>
                      <a:pt x="7335" y="0"/>
                      <a:pt x="72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18" name="Google Shape;3018;p33"/>
              <p:cNvSpPr/>
              <p:nvPr/>
            </p:nvSpPr>
            <p:spPr>
              <a:xfrm>
                <a:off x="7146275" y="4262725"/>
                <a:ext cx="146525" cy="98475"/>
              </a:xfrm>
              <a:custGeom>
                <a:avLst/>
                <a:gdLst/>
                <a:ahLst/>
                <a:cxnLst/>
                <a:rect l="l" t="t" r="r" b="b"/>
                <a:pathLst>
                  <a:path w="5861" h="3939" extrusionOk="0">
                    <a:moveTo>
                      <a:pt x="1" y="0"/>
                    </a:moveTo>
                    <a:cubicBezTo>
                      <a:pt x="915" y="548"/>
                      <a:pt x="1433" y="1417"/>
                      <a:pt x="1690" y="2452"/>
                    </a:cubicBezTo>
                    <a:cubicBezTo>
                      <a:pt x="1755" y="2730"/>
                      <a:pt x="1794" y="3016"/>
                      <a:pt x="1931" y="3267"/>
                    </a:cubicBezTo>
                    <a:cubicBezTo>
                      <a:pt x="2176" y="3714"/>
                      <a:pt x="2697" y="3939"/>
                      <a:pt x="3212" y="3939"/>
                    </a:cubicBezTo>
                    <a:cubicBezTo>
                      <a:pt x="3317" y="3939"/>
                      <a:pt x="3421" y="3929"/>
                      <a:pt x="3523" y="3911"/>
                    </a:cubicBezTo>
                    <a:cubicBezTo>
                      <a:pt x="3775" y="3865"/>
                      <a:pt x="4016" y="3770"/>
                      <a:pt x="4267" y="3755"/>
                    </a:cubicBezTo>
                    <a:cubicBezTo>
                      <a:pt x="4284" y="3754"/>
                      <a:pt x="4301" y="3754"/>
                      <a:pt x="4317" y="3754"/>
                    </a:cubicBezTo>
                    <a:cubicBezTo>
                      <a:pt x="4567" y="3754"/>
                      <a:pt x="4812" y="3826"/>
                      <a:pt x="5061" y="3846"/>
                    </a:cubicBezTo>
                    <a:cubicBezTo>
                      <a:pt x="5099" y="3849"/>
                      <a:pt x="5138" y="3851"/>
                      <a:pt x="5177" y="3851"/>
                    </a:cubicBezTo>
                    <a:cubicBezTo>
                      <a:pt x="5411" y="3851"/>
                      <a:pt x="5652" y="3785"/>
                      <a:pt x="5791" y="3604"/>
                    </a:cubicBezTo>
                    <a:cubicBezTo>
                      <a:pt x="5821" y="3568"/>
                      <a:pt x="5845" y="3524"/>
                      <a:pt x="5851" y="3473"/>
                    </a:cubicBezTo>
                    <a:cubicBezTo>
                      <a:pt x="5861" y="3338"/>
                      <a:pt x="5724" y="3277"/>
                      <a:pt x="5640" y="3166"/>
                    </a:cubicBezTo>
                    <a:cubicBezTo>
                      <a:pt x="5393" y="2860"/>
                      <a:pt x="5086" y="2628"/>
                      <a:pt x="4790" y="2252"/>
                    </a:cubicBezTo>
                    <a:cubicBezTo>
                      <a:pt x="4629" y="2046"/>
                      <a:pt x="4247" y="1849"/>
                      <a:pt x="4056" y="1668"/>
                    </a:cubicBezTo>
                    <a:cubicBezTo>
                      <a:pt x="3885" y="1513"/>
                      <a:pt x="3589" y="1337"/>
                      <a:pt x="3398" y="1216"/>
                    </a:cubicBezTo>
                    <a:cubicBezTo>
                      <a:pt x="2237" y="473"/>
                      <a:pt x="1287" y="211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19" name="Google Shape;3019;p33"/>
              <p:cNvSpPr/>
              <p:nvPr/>
            </p:nvSpPr>
            <p:spPr>
              <a:xfrm>
                <a:off x="6809125" y="4505350"/>
                <a:ext cx="81850" cy="131325"/>
              </a:xfrm>
              <a:custGeom>
                <a:avLst/>
                <a:gdLst/>
                <a:ahLst/>
                <a:cxnLst/>
                <a:rect l="l" t="t" r="r" b="b"/>
                <a:pathLst>
                  <a:path w="3274" h="5253" extrusionOk="0">
                    <a:moveTo>
                      <a:pt x="1343" y="1"/>
                    </a:moveTo>
                    <a:cubicBezTo>
                      <a:pt x="1248" y="277"/>
                      <a:pt x="1116" y="599"/>
                      <a:pt x="1026" y="971"/>
                    </a:cubicBezTo>
                    <a:cubicBezTo>
                      <a:pt x="935" y="1342"/>
                      <a:pt x="840" y="1443"/>
                      <a:pt x="735" y="1885"/>
                    </a:cubicBezTo>
                    <a:cubicBezTo>
                      <a:pt x="680" y="2126"/>
                      <a:pt x="569" y="2393"/>
                      <a:pt x="494" y="2689"/>
                    </a:cubicBezTo>
                    <a:cubicBezTo>
                      <a:pt x="408" y="3001"/>
                      <a:pt x="313" y="3358"/>
                      <a:pt x="267" y="3680"/>
                    </a:cubicBezTo>
                    <a:cubicBezTo>
                      <a:pt x="227" y="3981"/>
                      <a:pt x="157" y="4157"/>
                      <a:pt x="72" y="4499"/>
                    </a:cubicBezTo>
                    <a:cubicBezTo>
                      <a:pt x="1" y="4791"/>
                      <a:pt x="11" y="5197"/>
                      <a:pt x="313" y="5248"/>
                    </a:cubicBezTo>
                    <a:cubicBezTo>
                      <a:pt x="332" y="5251"/>
                      <a:pt x="351" y="5253"/>
                      <a:pt x="370" y="5253"/>
                    </a:cubicBezTo>
                    <a:cubicBezTo>
                      <a:pt x="499" y="5253"/>
                      <a:pt x="620" y="5181"/>
                      <a:pt x="730" y="5102"/>
                    </a:cubicBezTo>
                    <a:cubicBezTo>
                      <a:pt x="1404" y="4624"/>
                      <a:pt x="1907" y="3901"/>
                      <a:pt x="2118" y="3097"/>
                    </a:cubicBezTo>
                    <a:cubicBezTo>
                      <a:pt x="2208" y="2745"/>
                      <a:pt x="2262" y="2348"/>
                      <a:pt x="2549" y="2116"/>
                    </a:cubicBezTo>
                    <a:cubicBezTo>
                      <a:pt x="2751" y="1956"/>
                      <a:pt x="3052" y="1891"/>
                      <a:pt x="3157" y="1654"/>
                    </a:cubicBezTo>
                    <a:cubicBezTo>
                      <a:pt x="3273" y="1393"/>
                      <a:pt x="3062" y="1101"/>
                      <a:pt x="2851" y="910"/>
                    </a:cubicBezTo>
                    <a:cubicBezTo>
                      <a:pt x="2449" y="548"/>
                      <a:pt x="1861" y="161"/>
                      <a:pt x="13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20" name="Google Shape;3020;p33"/>
              <p:cNvSpPr/>
              <p:nvPr/>
            </p:nvSpPr>
            <p:spPr>
              <a:xfrm>
                <a:off x="7318025" y="4477275"/>
                <a:ext cx="83225" cy="129500"/>
              </a:xfrm>
              <a:custGeom>
                <a:avLst/>
                <a:gdLst/>
                <a:ahLst/>
                <a:cxnLst/>
                <a:rect l="l" t="t" r="r" b="b"/>
                <a:pathLst>
                  <a:path w="3329" h="5180" extrusionOk="0">
                    <a:moveTo>
                      <a:pt x="973" y="1"/>
                    </a:moveTo>
                    <a:cubicBezTo>
                      <a:pt x="948" y="1"/>
                      <a:pt x="922" y="2"/>
                      <a:pt x="896" y="3"/>
                    </a:cubicBezTo>
                    <a:cubicBezTo>
                      <a:pt x="508" y="18"/>
                      <a:pt x="97" y="274"/>
                      <a:pt x="41" y="662"/>
                    </a:cubicBezTo>
                    <a:cubicBezTo>
                      <a:pt x="0" y="983"/>
                      <a:pt x="202" y="1279"/>
                      <a:pt x="362" y="1566"/>
                    </a:cubicBezTo>
                    <a:cubicBezTo>
                      <a:pt x="624" y="2028"/>
                      <a:pt x="791" y="2586"/>
                      <a:pt x="634" y="3098"/>
                    </a:cubicBezTo>
                    <a:cubicBezTo>
                      <a:pt x="584" y="3279"/>
                      <a:pt x="489" y="3460"/>
                      <a:pt x="508" y="3652"/>
                    </a:cubicBezTo>
                    <a:cubicBezTo>
                      <a:pt x="543" y="3919"/>
                      <a:pt x="795" y="4104"/>
                      <a:pt x="1046" y="4195"/>
                    </a:cubicBezTo>
                    <a:cubicBezTo>
                      <a:pt x="1303" y="4280"/>
                      <a:pt x="1575" y="4305"/>
                      <a:pt x="1821" y="4411"/>
                    </a:cubicBezTo>
                    <a:cubicBezTo>
                      <a:pt x="2278" y="4612"/>
                      <a:pt x="2594" y="5089"/>
                      <a:pt x="3087" y="5174"/>
                    </a:cubicBezTo>
                    <a:cubicBezTo>
                      <a:pt x="3108" y="5177"/>
                      <a:pt x="3130" y="5179"/>
                      <a:pt x="3151" y="5179"/>
                    </a:cubicBezTo>
                    <a:cubicBezTo>
                      <a:pt x="3177" y="5179"/>
                      <a:pt x="3201" y="5176"/>
                      <a:pt x="3222" y="5165"/>
                    </a:cubicBezTo>
                    <a:cubicBezTo>
                      <a:pt x="3329" y="5114"/>
                      <a:pt x="3324" y="4958"/>
                      <a:pt x="3298" y="4847"/>
                    </a:cubicBezTo>
                    <a:cubicBezTo>
                      <a:pt x="3227" y="4527"/>
                      <a:pt x="3157" y="4209"/>
                      <a:pt x="3092" y="3888"/>
                    </a:cubicBezTo>
                    <a:cubicBezTo>
                      <a:pt x="3032" y="3622"/>
                      <a:pt x="2976" y="3355"/>
                      <a:pt x="2911" y="3094"/>
                    </a:cubicBezTo>
                    <a:cubicBezTo>
                      <a:pt x="2684" y="2159"/>
                      <a:pt x="2329" y="1159"/>
                      <a:pt x="1946" y="279"/>
                    </a:cubicBezTo>
                    <a:cubicBezTo>
                      <a:pt x="1613" y="130"/>
                      <a:pt x="1328" y="1"/>
                      <a:pt x="97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21" name="Google Shape;3021;p33"/>
              <p:cNvSpPr/>
              <p:nvPr/>
            </p:nvSpPr>
            <p:spPr>
              <a:xfrm>
                <a:off x="7012575" y="4782825"/>
                <a:ext cx="30050" cy="31775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1271" extrusionOk="0">
                    <a:moveTo>
                      <a:pt x="128" y="0"/>
                    </a:moveTo>
                    <a:cubicBezTo>
                      <a:pt x="106" y="0"/>
                      <a:pt x="86" y="5"/>
                      <a:pt x="71" y="20"/>
                    </a:cubicBezTo>
                    <a:cubicBezTo>
                      <a:pt x="56" y="34"/>
                      <a:pt x="51" y="60"/>
                      <a:pt x="51" y="80"/>
                    </a:cubicBezTo>
                    <a:cubicBezTo>
                      <a:pt x="0" y="487"/>
                      <a:pt x="337" y="828"/>
                      <a:pt x="649" y="1105"/>
                    </a:cubicBezTo>
                    <a:cubicBezTo>
                      <a:pt x="742" y="1183"/>
                      <a:pt x="850" y="1271"/>
                      <a:pt x="976" y="1271"/>
                    </a:cubicBezTo>
                    <a:cubicBezTo>
                      <a:pt x="979" y="1271"/>
                      <a:pt x="982" y="1271"/>
                      <a:pt x="986" y="1271"/>
                    </a:cubicBezTo>
                    <a:cubicBezTo>
                      <a:pt x="1102" y="1262"/>
                      <a:pt x="1201" y="1106"/>
                      <a:pt x="1135" y="1019"/>
                    </a:cubicBezTo>
                    <a:lnTo>
                      <a:pt x="1135" y="1019"/>
                    </a:lnTo>
                    <a:cubicBezTo>
                      <a:pt x="1124" y="660"/>
                      <a:pt x="610" y="93"/>
                      <a:pt x="171" y="4"/>
                    </a:cubicBezTo>
                    <a:cubicBezTo>
                      <a:pt x="157" y="2"/>
                      <a:pt x="142" y="0"/>
                      <a:pt x="128" y="0"/>
                    </a:cubicBezTo>
                    <a:close/>
                  </a:path>
                </a:pathLst>
              </a:custGeom>
              <a:solidFill>
                <a:srgbClr val="7840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22" name="Google Shape;3022;p33"/>
              <p:cNvSpPr/>
              <p:nvPr/>
            </p:nvSpPr>
            <p:spPr>
              <a:xfrm>
                <a:off x="7178625" y="4782825"/>
                <a:ext cx="30100" cy="31775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1271" extrusionOk="0">
                    <a:moveTo>
                      <a:pt x="1077" y="0"/>
                    </a:moveTo>
                    <a:cubicBezTo>
                      <a:pt x="1062" y="0"/>
                      <a:pt x="1048" y="2"/>
                      <a:pt x="1034" y="4"/>
                    </a:cubicBezTo>
                    <a:cubicBezTo>
                      <a:pt x="597" y="92"/>
                      <a:pt x="88" y="656"/>
                      <a:pt x="72" y="1015"/>
                    </a:cubicBezTo>
                    <a:lnTo>
                      <a:pt x="72" y="1015"/>
                    </a:lnTo>
                    <a:cubicBezTo>
                      <a:pt x="1" y="1101"/>
                      <a:pt x="101" y="1262"/>
                      <a:pt x="219" y="1271"/>
                    </a:cubicBezTo>
                    <a:cubicBezTo>
                      <a:pt x="223" y="1271"/>
                      <a:pt x="226" y="1271"/>
                      <a:pt x="229" y="1271"/>
                    </a:cubicBezTo>
                    <a:cubicBezTo>
                      <a:pt x="355" y="1271"/>
                      <a:pt x="463" y="1183"/>
                      <a:pt x="556" y="1105"/>
                    </a:cubicBezTo>
                    <a:cubicBezTo>
                      <a:pt x="867" y="828"/>
                      <a:pt x="1204" y="487"/>
                      <a:pt x="1154" y="80"/>
                    </a:cubicBezTo>
                    <a:cubicBezTo>
                      <a:pt x="1154" y="60"/>
                      <a:pt x="1149" y="34"/>
                      <a:pt x="1134" y="20"/>
                    </a:cubicBezTo>
                    <a:cubicBezTo>
                      <a:pt x="1119" y="5"/>
                      <a:pt x="1098" y="0"/>
                      <a:pt x="1077" y="0"/>
                    </a:cubicBezTo>
                    <a:close/>
                  </a:path>
                </a:pathLst>
              </a:custGeom>
              <a:solidFill>
                <a:srgbClr val="7840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23" name="Google Shape;3023;p33"/>
              <p:cNvSpPr/>
              <p:nvPr/>
            </p:nvSpPr>
            <p:spPr>
              <a:xfrm>
                <a:off x="7227525" y="4253525"/>
                <a:ext cx="64525" cy="72700"/>
              </a:xfrm>
              <a:custGeom>
                <a:avLst/>
                <a:gdLst/>
                <a:ahLst/>
                <a:cxnLst/>
                <a:rect l="l" t="t" r="r" b="b"/>
                <a:pathLst>
                  <a:path w="2581" h="2908" extrusionOk="0">
                    <a:moveTo>
                      <a:pt x="148" y="1720"/>
                    </a:moveTo>
                    <a:cubicBezTo>
                      <a:pt x="110" y="1753"/>
                      <a:pt x="80" y="1793"/>
                      <a:pt x="58" y="1838"/>
                    </a:cubicBezTo>
                    <a:lnTo>
                      <a:pt x="58" y="1838"/>
                    </a:lnTo>
                    <a:lnTo>
                      <a:pt x="148" y="1720"/>
                    </a:lnTo>
                    <a:close/>
                    <a:moveTo>
                      <a:pt x="1529" y="0"/>
                    </a:moveTo>
                    <a:cubicBezTo>
                      <a:pt x="1441" y="0"/>
                      <a:pt x="1349" y="16"/>
                      <a:pt x="1289" y="82"/>
                    </a:cubicBezTo>
                    <a:cubicBezTo>
                      <a:pt x="1249" y="127"/>
                      <a:pt x="1228" y="187"/>
                      <a:pt x="1214" y="243"/>
                    </a:cubicBezTo>
                    <a:cubicBezTo>
                      <a:pt x="1018" y="889"/>
                      <a:pt x="642" y="1512"/>
                      <a:pt x="55" y="1844"/>
                    </a:cubicBezTo>
                    <a:lnTo>
                      <a:pt x="55" y="1844"/>
                    </a:lnTo>
                    <a:cubicBezTo>
                      <a:pt x="56" y="1842"/>
                      <a:pt x="57" y="1840"/>
                      <a:pt x="58" y="1838"/>
                    </a:cubicBezTo>
                    <a:lnTo>
                      <a:pt x="58" y="1838"/>
                    </a:lnTo>
                    <a:lnTo>
                      <a:pt x="52" y="1846"/>
                    </a:lnTo>
                    <a:cubicBezTo>
                      <a:pt x="53" y="1845"/>
                      <a:pt x="54" y="1845"/>
                      <a:pt x="55" y="1844"/>
                    </a:cubicBezTo>
                    <a:lnTo>
                      <a:pt x="55" y="1844"/>
                    </a:lnTo>
                    <a:cubicBezTo>
                      <a:pt x="13" y="1934"/>
                      <a:pt x="1" y="2040"/>
                      <a:pt x="8" y="2142"/>
                    </a:cubicBezTo>
                    <a:cubicBezTo>
                      <a:pt x="17" y="2389"/>
                      <a:pt x="138" y="2639"/>
                      <a:pt x="339" y="2785"/>
                    </a:cubicBezTo>
                    <a:cubicBezTo>
                      <a:pt x="451" y="2865"/>
                      <a:pt x="589" y="2907"/>
                      <a:pt x="725" y="2907"/>
                    </a:cubicBezTo>
                    <a:cubicBezTo>
                      <a:pt x="838" y="2907"/>
                      <a:pt x="951" y="2878"/>
                      <a:pt x="1047" y="2816"/>
                    </a:cubicBezTo>
                    <a:cubicBezTo>
                      <a:pt x="1298" y="2655"/>
                      <a:pt x="1379" y="2338"/>
                      <a:pt x="1505" y="2066"/>
                    </a:cubicBezTo>
                    <a:cubicBezTo>
                      <a:pt x="1731" y="1574"/>
                      <a:pt x="2149" y="1198"/>
                      <a:pt x="2470" y="760"/>
                    </a:cubicBezTo>
                    <a:cubicBezTo>
                      <a:pt x="2525" y="685"/>
                      <a:pt x="2581" y="600"/>
                      <a:pt x="2581" y="498"/>
                    </a:cubicBezTo>
                    <a:cubicBezTo>
                      <a:pt x="2581" y="338"/>
                      <a:pt x="2420" y="227"/>
                      <a:pt x="2269" y="162"/>
                    </a:cubicBezTo>
                    <a:cubicBezTo>
                      <a:pt x="2047" y="66"/>
                      <a:pt x="1811" y="16"/>
                      <a:pt x="1570" y="1"/>
                    </a:cubicBezTo>
                    <a:cubicBezTo>
                      <a:pt x="1556" y="1"/>
                      <a:pt x="1543" y="0"/>
                      <a:pt x="15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24" name="Google Shape;3024;p33"/>
              <p:cNvSpPr/>
              <p:nvPr/>
            </p:nvSpPr>
            <p:spPr>
              <a:xfrm>
                <a:off x="7252575" y="4218350"/>
                <a:ext cx="73275" cy="50925"/>
              </a:xfrm>
              <a:custGeom>
                <a:avLst/>
                <a:gdLst/>
                <a:ahLst/>
                <a:cxnLst/>
                <a:rect l="l" t="t" r="r" b="b"/>
                <a:pathLst>
                  <a:path w="2931" h="2037" extrusionOk="0">
                    <a:moveTo>
                      <a:pt x="1371" y="1"/>
                    </a:moveTo>
                    <a:cubicBezTo>
                      <a:pt x="1152" y="1"/>
                      <a:pt x="932" y="42"/>
                      <a:pt x="729" y="126"/>
                    </a:cubicBezTo>
                    <a:cubicBezTo>
                      <a:pt x="507" y="217"/>
                      <a:pt x="296" y="362"/>
                      <a:pt x="171" y="564"/>
                    </a:cubicBezTo>
                    <a:cubicBezTo>
                      <a:pt x="41" y="765"/>
                      <a:pt x="1" y="1037"/>
                      <a:pt x="106" y="1253"/>
                    </a:cubicBezTo>
                    <a:cubicBezTo>
                      <a:pt x="139" y="1319"/>
                      <a:pt x="184" y="1378"/>
                      <a:pt x="234" y="1432"/>
                    </a:cubicBezTo>
                    <a:lnTo>
                      <a:pt x="234" y="1432"/>
                    </a:lnTo>
                    <a:lnTo>
                      <a:pt x="152" y="1362"/>
                    </a:lnTo>
                    <a:lnTo>
                      <a:pt x="152" y="1362"/>
                    </a:lnTo>
                    <a:cubicBezTo>
                      <a:pt x="352" y="1624"/>
                      <a:pt x="574" y="1900"/>
                      <a:pt x="895" y="1991"/>
                    </a:cubicBezTo>
                    <a:cubicBezTo>
                      <a:pt x="1031" y="2032"/>
                      <a:pt x="1182" y="2037"/>
                      <a:pt x="1328" y="2037"/>
                    </a:cubicBezTo>
                    <a:cubicBezTo>
                      <a:pt x="1629" y="2032"/>
                      <a:pt x="1936" y="2026"/>
                      <a:pt x="2217" y="1921"/>
                    </a:cubicBezTo>
                    <a:cubicBezTo>
                      <a:pt x="2504" y="1821"/>
                      <a:pt x="2760" y="1599"/>
                      <a:pt x="2830" y="1308"/>
                    </a:cubicBezTo>
                    <a:cubicBezTo>
                      <a:pt x="2931" y="910"/>
                      <a:pt x="2659" y="499"/>
                      <a:pt x="2312" y="272"/>
                    </a:cubicBezTo>
                    <a:cubicBezTo>
                      <a:pt x="2034" y="94"/>
                      <a:pt x="1702" y="1"/>
                      <a:pt x="13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25" name="Google Shape;3025;p33"/>
              <p:cNvSpPr/>
              <p:nvPr/>
            </p:nvSpPr>
            <p:spPr>
              <a:xfrm>
                <a:off x="6927125" y="4253525"/>
                <a:ext cx="64575" cy="72700"/>
              </a:xfrm>
              <a:custGeom>
                <a:avLst/>
                <a:gdLst/>
                <a:ahLst/>
                <a:cxnLst/>
                <a:rect l="l" t="t" r="r" b="b"/>
                <a:pathLst>
                  <a:path w="2583" h="2908" extrusionOk="0">
                    <a:moveTo>
                      <a:pt x="2434" y="1720"/>
                    </a:moveTo>
                    <a:lnTo>
                      <a:pt x="2522" y="1836"/>
                    </a:lnTo>
                    <a:lnTo>
                      <a:pt x="2522" y="1836"/>
                    </a:lnTo>
                    <a:cubicBezTo>
                      <a:pt x="2500" y="1792"/>
                      <a:pt x="2471" y="1753"/>
                      <a:pt x="2434" y="1720"/>
                    </a:cubicBezTo>
                    <a:close/>
                    <a:moveTo>
                      <a:pt x="1052" y="0"/>
                    </a:moveTo>
                    <a:cubicBezTo>
                      <a:pt x="1038" y="0"/>
                      <a:pt x="1024" y="1"/>
                      <a:pt x="1010" y="1"/>
                    </a:cubicBezTo>
                    <a:cubicBezTo>
                      <a:pt x="769" y="16"/>
                      <a:pt x="534" y="66"/>
                      <a:pt x="312" y="162"/>
                    </a:cubicBezTo>
                    <a:cubicBezTo>
                      <a:pt x="161" y="227"/>
                      <a:pt x="6" y="338"/>
                      <a:pt x="1" y="498"/>
                    </a:cubicBezTo>
                    <a:cubicBezTo>
                      <a:pt x="1" y="600"/>
                      <a:pt x="56" y="685"/>
                      <a:pt x="117" y="760"/>
                    </a:cubicBezTo>
                    <a:cubicBezTo>
                      <a:pt x="437" y="1198"/>
                      <a:pt x="850" y="1574"/>
                      <a:pt x="1082" y="2066"/>
                    </a:cubicBezTo>
                    <a:cubicBezTo>
                      <a:pt x="1202" y="2338"/>
                      <a:pt x="1282" y="2655"/>
                      <a:pt x="1534" y="2816"/>
                    </a:cubicBezTo>
                    <a:cubicBezTo>
                      <a:pt x="1630" y="2878"/>
                      <a:pt x="1743" y="2907"/>
                      <a:pt x="1856" y="2907"/>
                    </a:cubicBezTo>
                    <a:cubicBezTo>
                      <a:pt x="1992" y="2907"/>
                      <a:pt x="2130" y="2865"/>
                      <a:pt x="2242" y="2785"/>
                    </a:cubicBezTo>
                    <a:cubicBezTo>
                      <a:pt x="2448" y="2639"/>
                      <a:pt x="2564" y="2389"/>
                      <a:pt x="2579" y="2142"/>
                    </a:cubicBezTo>
                    <a:cubicBezTo>
                      <a:pt x="2583" y="2040"/>
                      <a:pt x="2568" y="1933"/>
                      <a:pt x="2526" y="1844"/>
                    </a:cubicBezTo>
                    <a:lnTo>
                      <a:pt x="2526" y="1844"/>
                    </a:lnTo>
                    <a:cubicBezTo>
                      <a:pt x="2527" y="1844"/>
                      <a:pt x="2528" y="1845"/>
                      <a:pt x="2529" y="1846"/>
                    </a:cubicBezTo>
                    <a:lnTo>
                      <a:pt x="2522" y="1836"/>
                    </a:lnTo>
                    <a:lnTo>
                      <a:pt x="2522" y="1836"/>
                    </a:lnTo>
                    <a:cubicBezTo>
                      <a:pt x="2523" y="1839"/>
                      <a:pt x="2524" y="1841"/>
                      <a:pt x="2526" y="1844"/>
                    </a:cubicBezTo>
                    <a:lnTo>
                      <a:pt x="2526" y="1844"/>
                    </a:lnTo>
                    <a:cubicBezTo>
                      <a:pt x="1939" y="1511"/>
                      <a:pt x="1564" y="889"/>
                      <a:pt x="1372" y="243"/>
                    </a:cubicBezTo>
                    <a:cubicBezTo>
                      <a:pt x="1353" y="187"/>
                      <a:pt x="1337" y="127"/>
                      <a:pt x="1298" y="82"/>
                    </a:cubicBezTo>
                    <a:cubicBezTo>
                      <a:pt x="1237" y="16"/>
                      <a:pt x="1142" y="0"/>
                      <a:pt x="10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26" name="Google Shape;3026;p33"/>
              <p:cNvSpPr/>
              <p:nvPr/>
            </p:nvSpPr>
            <p:spPr>
              <a:xfrm>
                <a:off x="6893325" y="4218350"/>
                <a:ext cx="73275" cy="50925"/>
              </a:xfrm>
              <a:custGeom>
                <a:avLst/>
                <a:gdLst/>
                <a:ahLst/>
                <a:cxnLst/>
                <a:rect l="l" t="t" r="r" b="b"/>
                <a:pathLst>
                  <a:path w="2931" h="2037" extrusionOk="0">
                    <a:moveTo>
                      <a:pt x="1560" y="1"/>
                    </a:moveTo>
                    <a:cubicBezTo>
                      <a:pt x="1229" y="1"/>
                      <a:pt x="897" y="94"/>
                      <a:pt x="619" y="272"/>
                    </a:cubicBezTo>
                    <a:cubicBezTo>
                      <a:pt x="277" y="499"/>
                      <a:pt x="1" y="910"/>
                      <a:pt x="101" y="1308"/>
                    </a:cubicBezTo>
                    <a:cubicBezTo>
                      <a:pt x="177" y="1599"/>
                      <a:pt x="432" y="1821"/>
                      <a:pt x="715" y="1921"/>
                    </a:cubicBezTo>
                    <a:cubicBezTo>
                      <a:pt x="996" y="2026"/>
                      <a:pt x="1307" y="2032"/>
                      <a:pt x="1608" y="2037"/>
                    </a:cubicBezTo>
                    <a:cubicBezTo>
                      <a:pt x="1754" y="2037"/>
                      <a:pt x="1900" y="2032"/>
                      <a:pt x="2042" y="1991"/>
                    </a:cubicBezTo>
                    <a:cubicBezTo>
                      <a:pt x="2358" y="1900"/>
                      <a:pt x="2584" y="1624"/>
                      <a:pt x="2785" y="1362"/>
                    </a:cubicBezTo>
                    <a:lnTo>
                      <a:pt x="2785" y="1362"/>
                    </a:lnTo>
                    <a:lnTo>
                      <a:pt x="2689" y="1443"/>
                    </a:lnTo>
                    <a:lnTo>
                      <a:pt x="2689" y="1443"/>
                    </a:lnTo>
                    <a:cubicBezTo>
                      <a:pt x="2744" y="1386"/>
                      <a:pt x="2792" y="1324"/>
                      <a:pt x="2826" y="1253"/>
                    </a:cubicBezTo>
                    <a:cubicBezTo>
                      <a:pt x="2931" y="1037"/>
                      <a:pt x="2891" y="765"/>
                      <a:pt x="2765" y="564"/>
                    </a:cubicBezTo>
                    <a:cubicBezTo>
                      <a:pt x="2634" y="362"/>
                      <a:pt x="2429" y="217"/>
                      <a:pt x="2202" y="126"/>
                    </a:cubicBezTo>
                    <a:cubicBezTo>
                      <a:pt x="1999" y="42"/>
                      <a:pt x="1780" y="1"/>
                      <a:pt x="156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027" name="Google Shape;3027;p33"/>
            <p:cNvSpPr/>
            <p:nvPr/>
          </p:nvSpPr>
          <p:spPr>
            <a:xfrm>
              <a:off x="5792700" y="4622788"/>
              <a:ext cx="69100" cy="69275"/>
            </a:xfrm>
            <a:custGeom>
              <a:avLst/>
              <a:gdLst/>
              <a:ahLst/>
              <a:cxnLst/>
              <a:rect l="l" t="t" r="r" b="b"/>
              <a:pathLst>
                <a:path w="2764" h="2771" extrusionOk="0">
                  <a:moveTo>
                    <a:pt x="1382" y="1"/>
                  </a:moveTo>
                  <a:cubicBezTo>
                    <a:pt x="618" y="1"/>
                    <a:pt x="0" y="620"/>
                    <a:pt x="0" y="1388"/>
                  </a:cubicBezTo>
                  <a:cubicBezTo>
                    <a:pt x="0" y="2153"/>
                    <a:pt x="618" y="2770"/>
                    <a:pt x="1382" y="2770"/>
                  </a:cubicBezTo>
                  <a:cubicBezTo>
                    <a:pt x="2146" y="2770"/>
                    <a:pt x="2764" y="2153"/>
                    <a:pt x="2764" y="1388"/>
                  </a:cubicBezTo>
                  <a:cubicBezTo>
                    <a:pt x="2764" y="620"/>
                    <a:pt x="2146" y="1"/>
                    <a:pt x="13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8" name="Google Shape;3028;p33"/>
            <p:cNvSpPr/>
            <p:nvPr/>
          </p:nvSpPr>
          <p:spPr>
            <a:xfrm>
              <a:off x="5831900" y="4635013"/>
              <a:ext cx="20375" cy="20225"/>
            </a:xfrm>
            <a:custGeom>
              <a:avLst/>
              <a:gdLst/>
              <a:ahLst/>
              <a:cxnLst/>
              <a:rect l="l" t="t" r="r" b="b"/>
              <a:pathLst>
                <a:path w="815" h="809" extrusionOk="0">
                  <a:moveTo>
                    <a:pt x="407" y="0"/>
                  </a:moveTo>
                  <a:cubicBezTo>
                    <a:pt x="181" y="0"/>
                    <a:pt x="0" y="181"/>
                    <a:pt x="0" y="407"/>
                  </a:cubicBezTo>
                  <a:cubicBezTo>
                    <a:pt x="0" y="628"/>
                    <a:pt x="181" y="808"/>
                    <a:pt x="407" y="808"/>
                  </a:cubicBezTo>
                  <a:cubicBezTo>
                    <a:pt x="633" y="808"/>
                    <a:pt x="814" y="628"/>
                    <a:pt x="814" y="407"/>
                  </a:cubicBezTo>
                  <a:cubicBezTo>
                    <a:pt x="814" y="181"/>
                    <a:pt x="633" y="0"/>
                    <a:pt x="4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9" name="Google Shape;3029;p33"/>
            <p:cNvSpPr/>
            <p:nvPr/>
          </p:nvSpPr>
          <p:spPr>
            <a:xfrm>
              <a:off x="5811900" y="4669163"/>
              <a:ext cx="30175" cy="10700"/>
            </a:xfrm>
            <a:custGeom>
              <a:avLst/>
              <a:gdLst/>
              <a:ahLst/>
              <a:cxnLst/>
              <a:rect l="l" t="t" r="r" b="b"/>
              <a:pathLst>
                <a:path w="1207" h="428" extrusionOk="0">
                  <a:moveTo>
                    <a:pt x="604" y="1"/>
                  </a:moveTo>
                  <a:cubicBezTo>
                    <a:pt x="272" y="1"/>
                    <a:pt x="0" y="96"/>
                    <a:pt x="0" y="217"/>
                  </a:cubicBezTo>
                  <a:cubicBezTo>
                    <a:pt x="0" y="333"/>
                    <a:pt x="272" y="428"/>
                    <a:pt x="604" y="428"/>
                  </a:cubicBezTo>
                  <a:cubicBezTo>
                    <a:pt x="935" y="428"/>
                    <a:pt x="1207" y="333"/>
                    <a:pt x="1207" y="217"/>
                  </a:cubicBezTo>
                  <a:cubicBezTo>
                    <a:pt x="1207" y="96"/>
                    <a:pt x="935" y="1"/>
                    <a:pt x="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0" name="Google Shape;3030;p33"/>
            <p:cNvSpPr/>
            <p:nvPr/>
          </p:nvSpPr>
          <p:spPr>
            <a:xfrm>
              <a:off x="6150925" y="4622788"/>
              <a:ext cx="69250" cy="69275"/>
            </a:xfrm>
            <a:custGeom>
              <a:avLst/>
              <a:gdLst/>
              <a:ahLst/>
              <a:cxnLst/>
              <a:rect l="l" t="t" r="r" b="b"/>
              <a:pathLst>
                <a:path w="2770" h="2771" extrusionOk="0">
                  <a:moveTo>
                    <a:pt x="1388" y="1"/>
                  </a:moveTo>
                  <a:cubicBezTo>
                    <a:pt x="618" y="1"/>
                    <a:pt x="0" y="620"/>
                    <a:pt x="0" y="1388"/>
                  </a:cubicBezTo>
                  <a:cubicBezTo>
                    <a:pt x="0" y="2153"/>
                    <a:pt x="618" y="2770"/>
                    <a:pt x="1388" y="2770"/>
                  </a:cubicBezTo>
                  <a:cubicBezTo>
                    <a:pt x="2151" y="2770"/>
                    <a:pt x="2770" y="2153"/>
                    <a:pt x="2770" y="1388"/>
                  </a:cubicBezTo>
                  <a:cubicBezTo>
                    <a:pt x="2770" y="620"/>
                    <a:pt x="2151" y="1"/>
                    <a:pt x="13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1" name="Google Shape;3031;p33"/>
            <p:cNvSpPr/>
            <p:nvPr/>
          </p:nvSpPr>
          <p:spPr>
            <a:xfrm>
              <a:off x="6190000" y="4635013"/>
              <a:ext cx="20375" cy="20225"/>
            </a:xfrm>
            <a:custGeom>
              <a:avLst/>
              <a:gdLst/>
              <a:ahLst/>
              <a:cxnLst/>
              <a:rect l="l" t="t" r="r" b="b"/>
              <a:pathLst>
                <a:path w="815" h="809" extrusionOk="0">
                  <a:moveTo>
                    <a:pt x="407" y="0"/>
                  </a:moveTo>
                  <a:cubicBezTo>
                    <a:pt x="182" y="0"/>
                    <a:pt x="1" y="181"/>
                    <a:pt x="1" y="407"/>
                  </a:cubicBezTo>
                  <a:cubicBezTo>
                    <a:pt x="1" y="628"/>
                    <a:pt x="182" y="808"/>
                    <a:pt x="407" y="808"/>
                  </a:cubicBezTo>
                  <a:cubicBezTo>
                    <a:pt x="634" y="808"/>
                    <a:pt x="815" y="628"/>
                    <a:pt x="815" y="407"/>
                  </a:cubicBezTo>
                  <a:cubicBezTo>
                    <a:pt x="815" y="181"/>
                    <a:pt x="634" y="0"/>
                    <a:pt x="4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2" name="Google Shape;3032;p33"/>
            <p:cNvSpPr/>
            <p:nvPr/>
          </p:nvSpPr>
          <p:spPr>
            <a:xfrm>
              <a:off x="6170000" y="4669163"/>
              <a:ext cx="30200" cy="10700"/>
            </a:xfrm>
            <a:custGeom>
              <a:avLst/>
              <a:gdLst/>
              <a:ahLst/>
              <a:cxnLst/>
              <a:rect l="l" t="t" r="r" b="b"/>
              <a:pathLst>
                <a:path w="1208" h="428" extrusionOk="0">
                  <a:moveTo>
                    <a:pt x="604" y="1"/>
                  </a:moveTo>
                  <a:cubicBezTo>
                    <a:pt x="272" y="1"/>
                    <a:pt x="1" y="96"/>
                    <a:pt x="1" y="217"/>
                  </a:cubicBezTo>
                  <a:cubicBezTo>
                    <a:pt x="1" y="333"/>
                    <a:pt x="272" y="428"/>
                    <a:pt x="604" y="428"/>
                  </a:cubicBezTo>
                  <a:cubicBezTo>
                    <a:pt x="936" y="428"/>
                    <a:pt x="1207" y="333"/>
                    <a:pt x="1207" y="217"/>
                  </a:cubicBezTo>
                  <a:cubicBezTo>
                    <a:pt x="1207" y="96"/>
                    <a:pt x="936" y="1"/>
                    <a:pt x="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3" name="Google Shape;3033;p33"/>
            <p:cNvSpPr/>
            <p:nvPr/>
          </p:nvSpPr>
          <p:spPr>
            <a:xfrm>
              <a:off x="5965075" y="4877013"/>
              <a:ext cx="69650" cy="42225"/>
            </a:xfrm>
            <a:custGeom>
              <a:avLst/>
              <a:gdLst/>
              <a:ahLst/>
              <a:cxnLst/>
              <a:rect l="l" t="t" r="r" b="b"/>
              <a:pathLst>
                <a:path w="2786" h="1689" extrusionOk="0">
                  <a:moveTo>
                    <a:pt x="146" y="1"/>
                  </a:moveTo>
                  <a:cubicBezTo>
                    <a:pt x="0" y="507"/>
                    <a:pt x="302" y="1342"/>
                    <a:pt x="916" y="1578"/>
                  </a:cubicBezTo>
                  <a:cubicBezTo>
                    <a:pt x="1102" y="1649"/>
                    <a:pt x="1302" y="1689"/>
                    <a:pt x="1497" y="1689"/>
                  </a:cubicBezTo>
                  <a:cubicBezTo>
                    <a:pt x="1816" y="1689"/>
                    <a:pt x="2120" y="1581"/>
                    <a:pt x="2322" y="1321"/>
                  </a:cubicBezTo>
                  <a:cubicBezTo>
                    <a:pt x="2449" y="1166"/>
                    <a:pt x="2635" y="960"/>
                    <a:pt x="2720" y="699"/>
                  </a:cubicBezTo>
                  <a:cubicBezTo>
                    <a:pt x="2785" y="518"/>
                    <a:pt x="2770" y="182"/>
                    <a:pt x="2709" y="1"/>
                  </a:cubicBezTo>
                  <a:close/>
                </a:path>
              </a:pathLst>
            </a:custGeom>
            <a:solidFill>
              <a:srgbClr val="784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4" name="Google Shape;3034;p33"/>
            <p:cNvSpPr/>
            <p:nvPr/>
          </p:nvSpPr>
          <p:spPr>
            <a:xfrm>
              <a:off x="5978025" y="4899813"/>
              <a:ext cx="44750" cy="21450"/>
            </a:xfrm>
            <a:custGeom>
              <a:avLst/>
              <a:gdLst/>
              <a:ahLst/>
              <a:cxnLst/>
              <a:rect l="l" t="t" r="r" b="b"/>
              <a:pathLst>
                <a:path w="1790" h="858" extrusionOk="0">
                  <a:moveTo>
                    <a:pt x="886" y="0"/>
                  </a:moveTo>
                  <a:cubicBezTo>
                    <a:pt x="325" y="0"/>
                    <a:pt x="1" y="400"/>
                    <a:pt x="1" y="400"/>
                  </a:cubicBezTo>
                  <a:cubicBezTo>
                    <a:pt x="351" y="744"/>
                    <a:pt x="670" y="857"/>
                    <a:pt x="938" y="857"/>
                  </a:cubicBezTo>
                  <a:cubicBezTo>
                    <a:pt x="1459" y="857"/>
                    <a:pt x="1790" y="430"/>
                    <a:pt x="1790" y="430"/>
                  </a:cubicBezTo>
                  <a:cubicBezTo>
                    <a:pt x="1563" y="78"/>
                    <a:pt x="1121" y="23"/>
                    <a:pt x="1121" y="23"/>
                  </a:cubicBezTo>
                  <a:cubicBezTo>
                    <a:pt x="1039" y="7"/>
                    <a:pt x="960" y="0"/>
                    <a:pt x="886" y="0"/>
                  </a:cubicBezTo>
                  <a:close/>
                </a:path>
              </a:pathLst>
            </a:custGeom>
            <a:solidFill>
              <a:srgbClr val="E6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5" name="Google Shape;3035;p33"/>
            <p:cNvSpPr/>
            <p:nvPr/>
          </p:nvSpPr>
          <p:spPr>
            <a:xfrm>
              <a:off x="6150675" y="4697438"/>
              <a:ext cx="126300" cy="74525"/>
            </a:xfrm>
            <a:custGeom>
              <a:avLst/>
              <a:gdLst/>
              <a:ahLst/>
              <a:cxnLst/>
              <a:rect l="l" t="t" r="r" b="b"/>
              <a:pathLst>
                <a:path w="5052" h="2981" extrusionOk="0">
                  <a:moveTo>
                    <a:pt x="2528" y="0"/>
                  </a:moveTo>
                  <a:cubicBezTo>
                    <a:pt x="1131" y="0"/>
                    <a:pt x="1" y="670"/>
                    <a:pt x="1" y="1494"/>
                  </a:cubicBezTo>
                  <a:cubicBezTo>
                    <a:pt x="1" y="2313"/>
                    <a:pt x="1131" y="2981"/>
                    <a:pt x="2528" y="2981"/>
                  </a:cubicBezTo>
                  <a:cubicBezTo>
                    <a:pt x="3921" y="2981"/>
                    <a:pt x="5051" y="2313"/>
                    <a:pt x="5051" y="1494"/>
                  </a:cubicBezTo>
                  <a:cubicBezTo>
                    <a:pt x="5051" y="670"/>
                    <a:pt x="3921" y="0"/>
                    <a:pt x="25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6" name="Google Shape;3036;p33"/>
            <p:cNvSpPr/>
            <p:nvPr/>
          </p:nvSpPr>
          <p:spPr>
            <a:xfrm>
              <a:off x="5710250" y="4697063"/>
              <a:ext cx="126200" cy="70150"/>
            </a:xfrm>
            <a:custGeom>
              <a:avLst/>
              <a:gdLst/>
              <a:ahLst/>
              <a:cxnLst/>
              <a:rect l="l" t="t" r="r" b="b"/>
              <a:pathLst>
                <a:path w="5048" h="2806" extrusionOk="0">
                  <a:moveTo>
                    <a:pt x="2524" y="1"/>
                  </a:moveTo>
                  <a:cubicBezTo>
                    <a:pt x="1132" y="1"/>
                    <a:pt x="0" y="629"/>
                    <a:pt x="0" y="1402"/>
                  </a:cubicBezTo>
                  <a:cubicBezTo>
                    <a:pt x="0" y="2177"/>
                    <a:pt x="1132" y="2805"/>
                    <a:pt x="2524" y="2805"/>
                  </a:cubicBezTo>
                  <a:cubicBezTo>
                    <a:pt x="3920" y="2805"/>
                    <a:pt x="5047" y="2177"/>
                    <a:pt x="5047" y="1402"/>
                  </a:cubicBezTo>
                  <a:cubicBezTo>
                    <a:pt x="5047" y="629"/>
                    <a:pt x="3920" y="1"/>
                    <a:pt x="25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" name="Google Shape;3004;p33"/>
          <p:cNvSpPr txBox="1">
            <a:spLocks/>
          </p:cNvSpPr>
          <p:nvPr/>
        </p:nvSpPr>
        <p:spPr>
          <a:xfrm>
            <a:off x="3275613" y="3658233"/>
            <a:ext cx="5553658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Patrick Hand"/>
              <a:buNone/>
              <a:defRPr sz="4200" b="1" i="0" u="none" strike="noStrike" cap="none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Patrick Hand"/>
              <a:buNone/>
              <a:defRPr sz="3600" b="1" i="0" u="none" strike="noStrike" cap="none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Patrick Hand"/>
              <a:buNone/>
              <a:defRPr sz="3600" b="1" i="0" u="none" strike="noStrike" cap="none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Patrick Hand"/>
              <a:buNone/>
              <a:defRPr sz="3600" b="1" i="0" u="none" strike="noStrike" cap="none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Patrick Hand"/>
              <a:buNone/>
              <a:defRPr sz="3600" b="1" i="0" u="none" strike="noStrike" cap="none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Patrick Hand"/>
              <a:buNone/>
              <a:defRPr sz="3600" b="1" i="0" u="none" strike="noStrike" cap="none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Patrick Hand"/>
              <a:buNone/>
              <a:defRPr sz="3600" b="1" i="0" u="none" strike="noStrike" cap="none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Patrick Hand"/>
              <a:buNone/>
              <a:defRPr sz="3600" b="1" i="0" u="none" strike="noStrike" cap="none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Patrick Hand"/>
              <a:buNone/>
              <a:defRPr sz="3600" b="1" i="0" u="none" strike="noStrike" cap="none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20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0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0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chin </a:t>
            </a:r>
            <a:r>
              <a:rPr lang="en-US" sz="20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cưu</a:t>
            </a:r>
            <a:r>
              <a:rPr lang="en-US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endParaRPr lang="vi-VN" sz="2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171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4" grpId="0"/>
      <p:bldP spid="3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E9FDD4CA-A9E1-452B-BFCA-22D90E773D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7860" y="0"/>
            <a:ext cx="9161860" cy="5143500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="" xmlns:a16="http://schemas.microsoft.com/office/drawing/2014/main" id="{6EB0ED45-D362-47E6-9B9E-8C079FD46C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87559">
            <a:off x="3698559" y="-331296"/>
            <a:ext cx="6228702" cy="6228702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="" xmlns:a16="http://schemas.microsoft.com/office/drawing/2014/main" id="{73CD59DB-4B97-4529-990F-B877A9AC8E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542" y="1282246"/>
            <a:ext cx="4897037" cy="1824386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="" xmlns:a16="http://schemas.microsoft.com/office/drawing/2014/main" id="{A950A63E-AF72-41C5-AED0-2D559504099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0583" y="942166"/>
            <a:ext cx="1563760" cy="749873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="" xmlns:a16="http://schemas.microsoft.com/office/drawing/2014/main" id="{6DD72B97-8F2B-4723-9F67-FD81B5B68E7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62913" y="965025"/>
            <a:ext cx="1570449" cy="730237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="" xmlns:a16="http://schemas.microsoft.com/office/drawing/2014/main" id="{777F623B-A4E0-4946-935C-4F7F0101F12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7580" y="1465141"/>
            <a:ext cx="4544962" cy="1458595"/>
          </a:xfrm>
          <a:prstGeom prst="rect">
            <a:avLst/>
          </a:prstGeom>
        </p:spPr>
      </p:pic>
      <p:sp>
        <p:nvSpPr>
          <p:cNvPr id="96" name="Rectangle: Rounded Corners 95">
            <a:extLst>
              <a:ext uri="{FF2B5EF4-FFF2-40B4-BE49-F238E27FC236}">
                <a16:creationId xmlns="" xmlns:a16="http://schemas.microsoft.com/office/drawing/2014/main" id="{24A388B0-06EB-4CBA-A3CA-75F080F1F933}"/>
              </a:ext>
            </a:extLst>
          </p:cNvPr>
          <p:cNvSpPr/>
          <p:nvPr/>
        </p:nvSpPr>
        <p:spPr>
          <a:xfrm>
            <a:off x="1600200" y="3427663"/>
            <a:ext cx="1842721" cy="628650"/>
          </a:xfrm>
          <a:prstGeom prst="roundRect">
            <a:avLst/>
          </a:prstGeom>
          <a:solidFill>
            <a:schemeClr val="accent6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7" name="TextBox 96">
            <a:extLst>
              <a:ext uri="{FF2B5EF4-FFF2-40B4-BE49-F238E27FC236}">
                <a16:creationId xmlns="" xmlns:a16="http://schemas.microsoft.com/office/drawing/2014/main" id="{EF9E5127-919F-42DC-BDBE-231121A785A3}"/>
              </a:ext>
            </a:extLst>
          </p:cNvPr>
          <p:cNvSpPr txBox="1"/>
          <p:nvPr/>
        </p:nvSpPr>
        <p:spPr>
          <a:xfrm>
            <a:off x="1998980" y="3548651"/>
            <a:ext cx="1045159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iCiel Cadena" panose="02000503000000020004" pitchFamily="50" charset="0"/>
              </a:rPr>
              <a:t>Bắt đầu</a:t>
            </a:r>
          </a:p>
        </p:txBody>
      </p:sp>
      <p:pic>
        <p:nvPicPr>
          <p:cNvPr id="98" name="ChuongCam - 9Slide.vn">
            <a:extLst>
              <a:ext uri="{FF2B5EF4-FFF2-40B4-BE49-F238E27FC236}">
                <a16:creationId xmlns="" xmlns:a16="http://schemas.microsoft.com/office/drawing/2014/main" id="{60FDDF12-4068-4DC9-8EC1-C3DBBF0745B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5372" y="3404766"/>
            <a:ext cx="706928" cy="651547"/>
          </a:xfrm>
          <a:prstGeom prst="rect">
            <a:avLst/>
          </a:prstGeom>
        </p:spPr>
      </p:pic>
      <p:pic>
        <p:nvPicPr>
          <p:cNvPr id="99" name="Nhacnen - 9Slide.vn">
            <a:hlinkClick r:id="" action="ppaction://media"/>
            <a:extLst>
              <a:ext uri="{FF2B5EF4-FFF2-40B4-BE49-F238E27FC236}">
                <a16:creationId xmlns="" xmlns:a16="http://schemas.microsoft.com/office/drawing/2014/main" id="{97A40F43-0AD3-4435-B148-642348AB6ED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400"/>
                  <p14:fade in="2000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914401" y="0"/>
            <a:ext cx="365522" cy="36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656506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9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2" presetClass="entr" presetSubtype="4" fill="hold" nodeType="click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1" dur="1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2" dur="1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2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5" dur="1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6" dur="1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2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9" dur="1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0" dur="1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3" dur="1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4" dur="1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1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3" dur="10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ntr" presetSubtype="4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8" dur="75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9" dur="75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2" dur="75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3" dur="75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45" presetID="42" presetClass="path" presetSubtype="0" accel="2000" fill="hold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-1.48148E-6 L 0.20156 -0.00301 " pathEditMode="relative" rAng="0" ptsTypes="AA" p14:bounceEnd="48000">
                                          <p:cBhvr>
                                            <p:cTn id="46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078" y="-162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32927" numSld="7" showWhenStopped="0">
                    <p:cTn id="50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9"/>
                    </p:tgtEl>
                  </p:cMediaNode>
                </p:audio>
              </p:childTnLst>
            </p:cTn>
          </p:par>
        </p:tnLst>
        <p:bldLst>
          <p:bldP spid="96" grpId="0" animBg="1"/>
          <p:bldP spid="9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9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1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3" dur="10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75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75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45" presetID="42" presetClass="path" presetSubtype="0" accel="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-1.48148E-6 L 0.20156 -0.00301 " pathEditMode="relative" rAng="0" ptsTypes="AA">
                                          <p:cBhvr>
                                            <p:cTn id="46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078" y="-162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32927" numSld="7" showWhenStopped="0">
                    <p:cTn id="50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9"/>
                    </p:tgtEl>
                  </p:cMediaNode>
                </p:audio>
              </p:childTnLst>
            </p:cTn>
          </p:par>
        </p:tnLst>
        <p:bldLst>
          <p:bldP spid="96" grpId="0" animBg="1"/>
          <p:bldP spid="97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8483042-4AAF-4ED4-86F5-27FC9C384D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7860" y="0"/>
            <a:ext cx="9161860" cy="5143500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="" xmlns:a16="http://schemas.microsoft.com/office/drawing/2014/main" id="{C1C1992F-2DF9-408E-8B2B-246F76CCC6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3132" y="1094963"/>
            <a:ext cx="5742930" cy="3845385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="" xmlns:a16="http://schemas.microsoft.com/office/drawing/2014/main" id="{A48A43FB-80EC-4164-A90F-A83D614108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9093" y="228600"/>
            <a:ext cx="3674820" cy="740662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99007BCE-EE95-474D-8D52-57F2F837FC19}"/>
              </a:ext>
            </a:extLst>
          </p:cNvPr>
          <p:cNvSpPr txBox="1"/>
          <p:nvPr/>
        </p:nvSpPr>
        <p:spPr>
          <a:xfrm>
            <a:off x="3426204" y="1289786"/>
            <a:ext cx="3108223" cy="3231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100" dirty="0" err="1">
                <a:solidFill>
                  <a:srgbClr val="00A0E9"/>
                </a:solidFill>
                <a:latin typeface="iCiel Cadena" panose="02000503000000020004" pitchFamily="50" charset="0"/>
              </a:rPr>
              <a:t>Trò</a:t>
            </a:r>
            <a:r>
              <a:rPr lang="en-US" sz="2100" dirty="0">
                <a:solidFill>
                  <a:srgbClr val="00A0E9"/>
                </a:solidFill>
                <a:latin typeface="iCiel Cadena" panose="02000503000000020004" pitchFamily="50" charset="0"/>
              </a:rPr>
              <a:t> </a:t>
            </a:r>
            <a:r>
              <a:rPr lang="en-US" sz="2100" dirty="0" err="1">
                <a:solidFill>
                  <a:srgbClr val="00A0E9"/>
                </a:solidFill>
                <a:latin typeface="iCiel Cadena" panose="02000503000000020004" pitchFamily="50" charset="0"/>
              </a:rPr>
              <a:t>chơi</a:t>
            </a:r>
            <a:r>
              <a:rPr lang="en-US" sz="2100" dirty="0">
                <a:solidFill>
                  <a:srgbClr val="00A0E9"/>
                </a:solidFill>
                <a:latin typeface="iCiel Cadena" panose="02000503000000020004" pitchFamily="50" charset="0"/>
              </a:rPr>
              <a:t> </a:t>
            </a:r>
            <a:r>
              <a:rPr lang="en-US" sz="2100" dirty="0" err="1">
                <a:solidFill>
                  <a:srgbClr val="00A0E9"/>
                </a:solidFill>
                <a:latin typeface="iCiel Cadena" panose="02000503000000020004" pitchFamily="50" charset="0"/>
              </a:rPr>
              <a:t>gồm</a:t>
            </a:r>
            <a:r>
              <a:rPr lang="en-US" sz="2100" dirty="0">
                <a:solidFill>
                  <a:srgbClr val="00A0E9"/>
                </a:solidFill>
                <a:latin typeface="iCiel Cadena" panose="02000503000000020004" pitchFamily="50" charset="0"/>
              </a:rPr>
              <a:t> 4 </a:t>
            </a:r>
            <a:r>
              <a:rPr lang="en-US" sz="2100" dirty="0" err="1">
                <a:solidFill>
                  <a:srgbClr val="00A0E9"/>
                </a:solidFill>
                <a:latin typeface="iCiel Cadena" panose="02000503000000020004" pitchFamily="50" charset="0"/>
              </a:rPr>
              <a:t>tình</a:t>
            </a:r>
            <a:r>
              <a:rPr lang="en-US" sz="2100" dirty="0">
                <a:solidFill>
                  <a:srgbClr val="00A0E9"/>
                </a:solidFill>
                <a:latin typeface="iCiel Cadena" panose="02000503000000020004" pitchFamily="50" charset="0"/>
              </a:rPr>
              <a:t> </a:t>
            </a:r>
            <a:r>
              <a:rPr lang="en-US" sz="2100" dirty="0" err="1">
                <a:solidFill>
                  <a:srgbClr val="00A0E9"/>
                </a:solidFill>
                <a:latin typeface="iCiel Cadena" panose="02000503000000020004" pitchFamily="50" charset="0"/>
              </a:rPr>
              <a:t>huống</a:t>
            </a:r>
            <a:endParaRPr lang="en-US" sz="2100" dirty="0">
              <a:solidFill>
                <a:srgbClr val="00A0E9"/>
              </a:solidFill>
              <a:latin typeface="iCiel Cadena" panose="02000503000000020004" pitchFamily="50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7719B177-22AD-4318-A31E-D7DB50EBAF18}"/>
              </a:ext>
            </a:extLst>
          </p:cNvPr>
          <p:cNvSpPr txBox="1"/>
          <p:nvPr/>
        </p:nvSpPr>
        <p:spPr>
          <a:xfrm>
            <a:off x="3420832" y="1709735"/>
            <a:ext cx="5196935" cy="64633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100" dirty="0">
                <a:solidFill>
                  <a:srgbClr val="00A0E9"/>
                </a:solidFill>
                <a:latin typeface="iCiel Cadena" panose="02000503000000020004" pitchFamily="50" charset="0"/>
              </a:rPr>
              <a:t>Ở </a:t>
            </a:r>
            <a:r>
              <a:rPr lang="en-US" sz="2100" dirty="0" err="1">
                <a:solidFill>
                  <a:srgbClr val="00A0E9"/>
                </a:solidFill>
                <a:latin typeface="iCiel Cadena" panose="02000503000000020004" pitchFamily="50" charset="0"/>
              </a:rPr>
              <a:t>mỗi</a:t>
            </a:r>
            <a:r>
              <a:rPr lang="en-US" sz="2100" dirty="0">
                <a:solidFill>
                  <a:srgbClr val="00A0E9"/>
                </a:solidFill>
                <a:latin typeface="iCiel Cadena" panose="02000503000000020004" pitchFamily="50" charset="0"/>
              </a:rPr>
              <a:t> </a:t>
            </a:r>
            <a:r>
              <a:rPr lang="en-US" sz="2100" dirty="0" err="1">
                <a:solidFill>
                  <a:srgbClr val="00A0E9"/>
                </a:solidFill>
                <a:latin typeface="iCiel Cadena" panose="02000503000000020004" pitchFamily="50" charset="0"/>
              </a:rPr>
              <a:t>câu</a:t>
            </a:r>
            <a:r>
              <a:rPr lang="en-US" sz="2100" dirty="0">
                <a:solidFill>
                  <a:srgbClr val="00A0E9"/>
                </a:solidFill>
                <a:latin typeface="iCiel Cadena" panose="02000503000000020004" pitchFamily="50" charset="0"/>
              </a:rPr>
              <a:t> </a:t>
            </a:r>
            <a:r>
              <a:rPr lang="en-US" sz="2100" dirty="0" err="1">
                <a:solidFill>
                  <a:srgbClr val="00A0E9"/>
                </a:solidFill>
                <a:latin typeface="iCiel Cadena" panose="02000503000000020004" pitchFamily="50" charset="0"/>
              </a:rPr>
              <a:t>hỏi</a:t>
            </a:r>
            <a:r>
              <a:rPr lang="en-US" sz="2100" dirty="0">
                <a:solidFill>
                  <a:srgbClr val="00A0E9"/>
                </a:solidFill>
                <a:latin typeface="iCiel Cadena" panose="02000503000000020004" pitchFamily="50" charset="0"/>
              </a:rPr>
              <a:t>, </a:t>
            </a:r>
            <a:r>
              <a:rPr lang="en-US" sz="2100" dirty="0" err="1">
                <a:solidFill>
                  <a:srgbClr val="00A0E9"/>
                </a:solidFill>
                <a:latin typeface="iCiel Cadena" panose="02000503000000020004" pitchFamily="50" charset="0"/>
              </a:rPr>
              <a:t>các</a:t>
            </a:r>
            <a:r>
              <a:rPr lang="en-US" sz="2100" dirty="0">
                <a:solidFill>
                  <a:srgbClr val="00A0E9"/>
                </a:solidFill>
                <a:latin typeface="iCiel Cadena" panose="02000503000000020004" pitchFamily="50" charset="0"/>
              </a:rPr>
              <a:t> </a:t>
            </a:r>
            <a:r>
              <a:rPr lang="en-US" sz="2100" dirty="0" err="1">
                <a:solidFill>
                  <a:srgbClr val="00A0E9"/>
                </a:solidFill>
                <a:latin typeface="iCiel Cadena" panose="02000503000000020004" pitchFamily="50" charset="0"/>
              </a:rPr>
              <a:t>em</a:t>
            </a:r>
            <a:r>
              <a:rPr lang="en-US" sz="2100" dirty="0">
                <a:solidFill>
                  <a:srgbClr val="00A0E9"/>
                </a:solidFill>
                <a:latin typeface="iCiel Cadena" panose="02000503000000020004" pitchFamily="50" charset="0"/>
              </a:rPr>
              <a:t> </a:t>
            </a:r>
            <a:r>
              <a:rPr lang="en-US" sz="2100" dirty="0" err="1">
                <a:solidFill>
                  <a:srgbClr val="00A0E9"/>
                </a:solidFill>
                <a:latin typeface="iCiel Cadena" panose="02000503000000020004" pitchFamily="50" charset="0"/>
              </a:rPr>
              <a:t>sẽ</a:t>
            </a:r>
            <a:r>
              <a:rPr lang="en-US" sz="2100" dirty="0">
                <a:solidFill>
                  <a:srgbClr val="00A0E9"/>
                </a:solidFill>
                <a:latin typeface="iCiel Cadena" panose="02000503000000020004" pitchFamily="50" charset="0"/>
              </a:rPr>
              <a:t> </a:t>
            </a:r>
            <a:r>
              <a:rPr lang="en-US" sz="2100" dirty="0" err="1">
                <a:solidFill>
                  <a:srgbClr val="00A0E9"/>
                </a:solidFill>
                <a:latin typeface="iCiel Cadena" panose="02000503000000020004" pitchFamily="50" charset="0"/>
              </a:rPr>
              <a:t>có</a:t>
            </a:r>
            <a:r>
              <a:rPr lang="en-US" sz="2100" dirty="0">
                <a:solidFill>
                  <a:srgbClr val="00A0E9"/>
                </a:solidFill>
                <a:latin typeface="iCiel Cadena" panose="02000503000000020004" pitchFamily="50" charset="0"/>
              </a:rPr>
              <a:t> </a:t>
            </a:r>
            <a:r>
              <a:rPr lang="en-US" sz="2100" dirty="0" err="1">
                <a:solidFill>
                  <a:srgbClr val="00A0E9"/>
                </a:solidFill>
                <a:latin typeface="iCiel Cadena" panose="02000503000000020004" pitchFamily="50" charset="0"/>
              </a:rPr>
              <a:t>thời</a:t>
            </a:r>
            <a:r>
              <a:rPr lang="en-US" sz="2100" dirty="0">
                <a:solidFill>
                  <a:srgbClr val="00A0E9"/>
                </a:solidFill>
                <a:latin typeface="iCiel Cadena" panose="02000503000000020004" pitchFamily="50" charset="0"/>
              </a:rPr>
              <a:t> </a:t>
            </a:r>
            <a:r>
              <a:rPr lang="en-US" sz="2100" dirty="0" err="1">
                <a:solidFill>
                  <a:srgbClr val="00A0E9"/>
                </a:solidFill>
                <a:latin typeface="iCiel Cadena" panose="02000503000000020004" pitchFamily="50" charset="0"/>
              </a:rPr>
              <a:t>gian</a:t>
            </a:r>
            <a:r>
              <a:rPr lang="en-US" sz="2100" dirty="0">
                <a:solidFill>
                  <a:srgbClr val="00A0E9"/>
                </a:solidFill>
                <a:latin typeface="iCiel Cadena" panose="02000503000000020004" pitchFamily="50" charset="0"/>
              </a:rPr>
              <a:t> 10 </a:t>
            </a:r>
            <a:r>
              <a:rPr lang="en-US" sz="2100" dirty="0" err="1">
                <a:solidFill>
                  <a:srgbClr val="00A0E9"/>
                </a:solidFill>
                <a:latin typeface="iCiel Cadena" panose="02000503000000020004" pitchFamily="50" charset="0"/>
              </a:rPr>
              <a:t>giây</a:t>
            </a:r>
            <a:r>
              <a:rPr lang="en-US" sz="2100" dirty="0">
                <a:solidFill>
                  <a:srgbClr val="00A0E9"/>
                </a:solidFill>
                <a:latin typeface="iCiel Cadena" panose="02000503000000020004" pitchFamily="50" charset="0"/>
              </a:rPr>
              <a:t/>
            </a:r>
            <a:br>
              <a:rPr lang="en-US" sz="2100" dirty="0">
                <a:solidFill>
                  <a:srgbClr val="00A0E9"/>
                </a:solidFill>
                <a:latin typeface="iCiel Cadena" panose="02000503000000020004" pitchFamily="50" charset="0"/>
              </a:rPr>
            </a:br>
            <a:r>
              <a:rPr lang="en-US" sz="2100" dirty="0" err="1">
                <a:solidFill>
                  <a:srgbClr val="00A0E9"/>
                </a:solidFill>
                <a:latin typeface="iCiel Cadena" panose="02000503000000020004" pitchFamily="50" charset="0"/>
              </a:rPr>
              <a:t>để</a:t>
            </a:r>
            <a:r>
              <a:rPr lang="en-US" sz="2100" dirty="0">
                <a:solidFill>
                  <a:srgbClr val="00A0E9"/>
                </a:solidFill>
                <a:latin typeface="iCiel Cadena" panose="02000503000000020004" pitchFamily="50" charset="0"/>
              </a:rPr>
              <a:t> </a:t>
            </a:r>
            <a:r>
              <a:rPr lang="en-US" sz="2100" dirty="0" err="1">
                <a:solidFill>
                  <a:srgbClr val="00A0E9"/>
                </a:solidFill>
                <a:latin typeface="iCiel Cadena" panose="02000503000000020004" pitchFamily="50" charset="0"/>
              </a:rPr>
              <a:t>đưa</a:t>
            </a:r>
            <a:r>
              <a:rPr lang="en-US" sz="2100" dirty="0">
                <a:solidFill>
                  <a:srgbClr val="00A0E9"/>
                </a:solidFill>
                <a:latin typeface="iCiel Cadena" panose="02000503000000020004" pitchFamily="50" charset="0"/>
              </a:rPr>
              <a:t> </a:t>
            </a:r>
            <a:r>
              <a:rPr lang="en-US" sz="2100" dirty="0" err="1">
                <a:solidFill>
                  <a:srgbClr val="00A0E9"/>
                </a:solidFill>
                <a:latin typeface="iCiel Cadena" panose="02000503000000020004" pitchFamily="50" charset="0"/>
              </a:rPr>
              <a:t>ra</a:t>
            </a:r>
            <a:r>
              <a:rPr lang="en-US" sz="2100" dirty="0">
                <a:solidFill>
                  <a:srgbClr val="00A0E9"/>
                </a:solidFill>
                <a:latin typeface="iCiel Cadena" panose="02000503000000020004" pitchFamily="50" charset="0"/>
              </a:rPr>
              <a:t> </a:t>
            </a:r>
            <a:r>
              <a:rPr lang="en-US" sz="2100" dirty="0" err="1">
                <a:solidFill>
                  <a:srgbClr val="00A0E9"/>
                </a:solidFill>
                <a:latin typeface="iCiel Cadena" panose="02000503000000020004" pitchFamily="50" charset="0"/>
              </a:rPr>
              <a:t>thái</a:t>
            </a:r>
            <a:r>
              <a:rPr lang="en-US" sz="2100" dirty="0">
                <a:solidFill>
                  <a:srgbClr val="00A0E9"/>
                </a:solidFill>
                <a:latin typeface="iCiel Cadena" panose="02000503000000020004" pitchFamily="50" charset="0"/>
              </a:rPr>
              <a:t> </a:t>
            </a:r>
            <a:r>
              <a:rPr lang="en-US" sz="2100" dirty="0" err="1">
                <a:solidFill>
                  <a:srgbClr val="00A0E9"/>
                </a:solidFill>
                <a:latin typeface="iCiel Cadena" panose="02000503000000020004" pitchFamily="50" charset="0"/>
              </a:rPr>
              <a:t>độ</a:t>
            </a:r>
            <a:r>
              <a:rPr lang="en-US" sz="2100" dirty="0">
                <a:solidFill>
                  <a:srgbClr val="00A0E9"/>
                </a:solidFill>
                <a:latin typeface="iCiel Cadena" panose="02000503000000020004" pitchFamily="50" charset="0"/>
              </a:rPr>
              <a:t> </a:t>
            </a:r>
            <a:r>
              <a:rPr lang="en-US" sz="2100" dirty="0" err="1">
                <a:solidFill>
                  <a:srgbClr val="00A0E9"/>
                </a:solidFill>
                <a:latin typeface="iCiel Cadena" panose="02000503000000020004" pitchFamily="50" charset="0"/>
              </a:rPr>
              <a:t>của</a:t>
            </a:r>
            <a:r>
              <a:rPr lang="en-US" sz="2100" dirty="0">
                <a:solidFill>
                  <a:srgbClr val="00A0E9"/>
                </a:solidFill>
                <a:latin typeface="iCiel Cadena" panose="02000503000000020004" pitchFamily="50" charset="0"/>
              </a:rPr>
              <a:t> </a:t>
            </a:r>
            <a:r>
              <a:rPr lang="en-US" sz="2100" dirty="0" err="1">
                <a:solidFill>
                  <a:srgbClr val="00A0E9"/>
                </a:solidFill>
                <a:latin typeface="iCiel Cadena" panose="02000503000000020004" pitchFamily="50" charset="0"/>
              </a:rPr>
              <a:t>mình</a:t>
            </a:r>
            <a:r>
              <a:rPr lang="en-US" sz="2100" dirty="0">
                <a:solidFill>
                  <a:srgbClr val="00A0E9"/>
                </a:solidFill>
                <a:latin typeface="iCiel Cadena" panose="02000503000000020004" pitchFamily="50" charset="0"/>
              </a:rPr>
              <a:t>.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654CC343-1D7B-4C04-A590-96E9F84E3720}"/>
              </a:ext>
            </a:extLst>
          </p:cNvPr>
          <p:cNvSpPr txBox="1"/>
          <p:nvPr/>
        </p:nvSpPr>
        <p:spPr>
          <a:xfrm>
            <a:off x="3390048" y="2423492"/>
            <a:ext cx="524933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100" dirty="0" err="1">
                <a:solidFill>
                  <a:srgbClr val="00A0E9"/>
                </a:solidFill>
                <a:latin typeface="iCiel Cadena" panose="02000503000000020004" pitchFamily="50" charset="0"/>
              </a:rPr>
              <a:t>Để</a:t>
            </a:r>
            <a:r>
              <a:rPr lang="en-US" sz="2100" dirty="0">
                <a:solidFill>
                  <a:srgbClr val="00A0E9"/>
                </a:solidFill>
                <a:latin typeface="iCiel Cadena" panose="02000503000000020004" pitchFamily="50" charset="0"/>
              </a:rPr>
              <a:t> </a:t>
            </a:r>
            <a:r>
              <a:rPr lang="en-US" sz="2100" dirty="0" err="1">
                <a:solidFill>
                  <a:srgbClr val="00A0E9"/>
                </a:solidFill>
                <a:latin typeface="iCiel Cadena" panose="02000503000000020004" pitchFamily="50" charset="0"/>
              </a:rPr>
              <a:t>bày</a:t>
            </a:r>
            <a:r>
              <a:rPr lang="en-US" sz="2100" dirty="0">
                <a:solidFill>
                  <a:srgbClr val="00A0E9"/>
                </a:solidFill>
                <a:latin typeface="iCiel Cadena" panose="02000503000000020004" pitchFamily="50" charset="0"/>
              </a:rPr>
              <a:t> </a:t>
            </a:r>
            <a:r>
              <a:rPr lang="en-US" sz="2100" dirty="0" err="1">
                <a:solidFill>
                  <a:srgbClr val="00A0E9"/>
                </a:solidFill>
                <a:latin typeface="iCiel Cadena" panose="02000503000000020004" pitchFamily="50" charset="0"/>
              </a:rPr>
              <a:t>tỏ</a:t>
            </a:r>
            <a:r>
              <a:rPr lang="en-US" sz="2100" dirty="0">
                <a:solidFill>
                  <a:srgbClr val="00A0E9"/>
                </a:solidFill>
                <a:latin typeface="iCiel Cadena" panose="02000503000000020004" pitchFamily="50" charset="0"/>
              </a:rPr>
              <a:t> </a:t>
            </a:r>
            <a:r>
              <a:rPr lang="en-US" sz="2100" dirty="0" err="1">
                <a:solidFill>
                  <a:srgbClr val="00A0E9"/>
                </a:solidFill>
                <a:latin typeface="iCiel Cadena" panose="02000503000000020004" pitchFamily="50" charset="0"/>
              </a:rPr>
              <a:t>thái</a:t>
            </a:r>
            <a:r>
              <a:rPr lang="en-US" sz="2100" dirty="0">
                <a:solidFill>
                  <a:srgbClr val="00A0E9"/>
                </a:solidFill>
                <a:latin typeface="iCiel Cadena" panose="02000503000000020004" pitchFamily="50" charset="0"/>
              </a:rPr>
              <a:t> </a:t>
            </a:r>
            <a:r>
              <a:rPr lang="en-US" sz="2100" dirty="0" err="1">
                <a:solidFill>
                  <a:srgbClr val="00A0E9"/>
                </a:solidFill>
                <a:latin typeface="iCiel Cadena" panose="02000503000000020004" pitchFamily="50" charset="0"/>
              </a:rPr>
              <a:t>độ</a:t>
            </a:r>
            <a:r>
              <a:rPr lang="en-US" sz="2100" dirty="0">
                <a:solidFill>
                  <a:srgbClr val="00A0E9"/>
                </a:solidFill>
                <a:latin typeface="iCiel Cadena" panose="02000503000000020004" pitchFamily="50" charset="0"/>
              </a:rPr>
              <a:t>, </a:t>
            </a:r>
            <a:r>
              <a:rPr lang="en-US" sz="2100" dirty="0" err="1">
                <a:solidFill>
                  <a:srgbClr val="00A0E9"/>
                </a:solidFill>
                <a:latin typeface="iCiel Cadena" panose="02000503000000020004" pitchFamily="50" charset="0"/>
              </a:rPr>
              <a:t>chúng</a:t>
            </a:r>
            <a:r>
              <a:rPr lang="en-US" sz="2100" dirty="0">
                <a:solidFill>
                  <a:srgbClr val="00A0E9"/>
                </a:solidFill>
                <a:latin typeface="iCiel Cadena" panose="02000503000000020004" pitchFamily="50" charset="0"/>
              </a:rPr>
              <a:t> ta </a:t>
            </a:r>
            <a:r>
              <a:rPr lang="en-US" sz="2100" dirty="0" err="1">
                <a:solidFill>
                  <a:srgbClr val="00A0E9"/>
                </a:solidFill>
                <a:latin typeface="iCiel Cadena" panose="02000503000000020004" pitchFamily="50" charset="0"/>
              </a:rPr>
              <a:t>sẽ</a:t>
            </a:r>
            <a:r>
              <a:rPr lang="en-US" sz="2100" dirty="0">
                <a:solidFill>
                  <a:srgbClr val="00A0E9"/>
                </a:solidFill>
                <a:latin typeface="iCiel Cadena" panose="02000503000000020004" pitchFamily="50" charset="0"/>
              </a:rPr>
              <a:t> </a:t>
            </a:r>
            <a:r>
              <a:rPr lang="en-US" sz="2100" dirty="0" err="1">
                <a:solidFill>
                  <a:srgbClr val="00A0E9"/>
                </a:solidFill>
                <a:latin typeface="iCiel Cadena" panose="02000503000000020004" pitchFamily="50" charset="0"/>
              </a:rPr>
              <a:t>giơ</a:t>
            </a:r>
            <a:r>
              <a:rPr lang="en-US" sz="2100" dirty="0">
                <a:solidFill>
                  <a:srgbClr val="00A0E9"/>
                </a:solidFill>
                <a:latin typeface="iCiel Cadena" panose="02000503000000020004" pitchFamily="50" charset="0"/>
              </a:rPr>
              <a:t> </a:t>
            </a:r>
            <a:r>
              <a:rPr lang="en-US" sz="2100" dirty="0" err="1">
                <a:solidFill>
                  <a:srgbClr val="00A0E9"/>
                </a:solidFill>
                <a:latin typeface="iCiel Cadena" panose="02000503000000020004" pitchFamily="50" charset="0"/>
              </a:rPr>
              <a:t>thẻ</a:t>
            </a:r>
            <a:r>
              <a:rPr lang="en-US" sz="2100" dirty="0">
                <a:solidFill>
                  <a:srgbClr val="00A0E9"/>
                </a:solidFill>
                <a:latin typeface="iCiel Cadena" panose="02000503000000020004" pitchFamily="50" charset="0"/>
              </a:rPr>
              <a:t> :</a:t>
            </a:r>
          </a:p>
          <a:p>
            <a:r>
              <a:rPr lang="en-US" sz="2100" dirty="0" err="1">
                <a:solidFill>
                  <a:srgbClr val="00A0E9"/>
                </a:solidFill>
                <a:latin typeface="iCiel Cadena" panose="02000503000000020004" pitchFamily="50" charset="0"/>
              </a:rPr>
              <a:t>Thẻ</a:t>
            </a:r>
            <a:r>
              <a:rPr lang="en-US" sz="2100" dirty="0">
                <a:solidFill>
                  <a:srgbClr val="00A0E9"/>
                </a:solidFill>
                <a:latin typeface="iCiel Cadena" panose="02000503000000020004" pitchFamily="50" charset="0"/>
              </a:rPr>
              <a:t> </a:t>
            </a:r>
            <a:r>
              <a:rPr lang="en-US" sz="2100" dirty="0" err="1">
                <a:solidFill>
                  <a:srgbClr val="00A0E9"/>
                </a:solidFill>
                <a:latin typeface="iCiel Cadena" panose="02000503000000020004" pitchFamily="50" charset="0"/>
              </a:rPr>
              <a:t>đỏ</a:t>
            </a:r>
            <a:r>
              <a:rPr lang="en-US" sz="2100" dirty="0">
                <a:solidFill>
                  <a:srgbClr val="00A0E9"/>
                </a:solidFill>
                <a:latin typeface="iCiel Cadena" panose="02000503000000020004" pitchFamily="50" charset="0"/>
              </a:rPr>
              <a:t> - </a:t>
            </a:r>
            <a:r>
              <a:rPr lang="en-US" sz="2100" dirty="0" err="1">
                <a:solidFill>
                  <a:srgbClr val="00A0E9"/>
                </a:solidFill>
                <a:latin typeface="iCiel Cadena" panose="02000503000000020004" pitchFamily="50" charset="0"/>
              </a:rPr>
              <a:t>tán</a:t>
            </a:r>
            <a:r>
              <a:rPr lang="en-US" sz="2100" dirty="0">
                <a:solidFill>
                  <a:srgbClr val="00A0E9"/>
                </a:solidFill>
                <a:latin typeface="iCiel Cadena" panose="02000503000000020004" pitchFamily="50" charset="0"/>
              </a:rPr>
              <a:t> </a:t>
            </a:r>
            <a:r>
              <a:rPr lang="en-US" sz="2100" dirty="0" err="1">
                <a:solidFill>
                  <a:srgbClr val="00A0E9"/>
                </a:solidFill>
                <a:latin typeface="iCiel Cadena" panose="02000503000000020004" pitchFamily="50" charset="0"/>
              </a:rPr>
              <a:t>thành</a:t>
            </a:r>
            <a:r>
              <a:rPr lang="en-US" sz="2100" dirty="0">
                <a:solidFill>
                  <a:srgbClr val="00A0E9"/>
                </a:solidFill>
                <a:latin typeface="iCiel Cadena" panose="02000503000000020004" pitchFamily="50" charset="0"/>
              </a:rPr>
              <a:t>; </a:t>
            </a:r>
            <a:r>
              <a:rPr lang="en-US" sz="2100" dirty="0" err="1">
                <a:solidFill>
                  <a:srgbClr val="00A0E9"/>
                </a:solidFill>
                <a:latin typeface="iCiel Cadena" panose="02000503000000020004" pitchFamily="50" charset="0"/>
              </a:rPr>
              <a:t>thẻ</a:t>
            </a:r>
            <a:r>
              <a:rPr lang="en-US" sz="2100" dirty="0">
                <a:solidFill>
                  <a:srgbClr val="00A0E9"/>
                </a:solidFill>
                <a:latin typeface="iCiel Cadena" panose="02000503000000020004" pitchFamily="50" charset="0"/>
              </a:rPr>
              <a:t> </a:t>
            </a:r>
            <a:r>
              <a:rPr lang="en-US" sz="2100" dirty="0" err="1">
                <a:solidFill>
                  <a:srgbClr val="00A0E9"/>
                </a:solidFill>
                <a:latin typeface="iCiel Cadena" panose="02000503000000020004" pitchFamily="50" charset="0"/>
              </a:rPr>
              <a:t>xanh</a:t>
            </a:r>
            <a:r>
              <a:rPr lang="en-US" sz="2100" dirty="0">
                <a:solidFill>
                  <a:srgbClr val="00A0E9"/>
                </a:solidFill>
                <a:latin typeface="iCiel Cadena" panose="02000503000000020004" pitchFamily="50" charset="0"/>
              </a:rPr>
              <a:t> – </a:t>
            </a:r>
            <a:r>
              <a:rPr lang="en-US" sz="2100" dirty="0" err="1">
                <a:solidFill>
                  <a:srgbClr val="00A0E9"/>
                </a:solidFill>
                <a:latin typeface="iCiel Cadena" panose="02000503000000020004" pitchFamily="50" charset="0"/>
              </a:rPr>
              <a:t>không</a:t>
            </a:r>
            <a:r>
              <a:rPr lang="en-US" sz="2100" dirty="0">
                <a:solidFill>
                  <a:srgbClr val="00A0E9"/>
                </a:solidFill>
                <a:latin typeface="iCiel Cadena" panose="02000503000000020004" pitchFamily="50" charset="0"/>
              </a:rPr>
              <a:t> </a:t>
            </a:r>
          </a:p>
        </p:txBody>
      </p:sp>
      <p:grpSp>
        <p:nvGrpSpPr>
          <p:cNvPr id="97" name="Group 96">
            <a:extLst>
              <a:ext uri="{FF2B5EF4-FFF2-40B4-BE49-F238E27FC236}">
                <a16:creationId xmlns="" xmlns:a16="http://schemas.microsoft.com/office/drawing/2014/main" id="{F5C7B07A-A340-4FC5-A28D-F348AAFB86F1}"/>
              </a:ext>
            </a:extLst>
          </p:cNvPr>
          <p:cNvGrpSpPr/>
          <p:nvPr/>
        </p:nvGrpSpPr>
        <p:grpSpPr>
          <a:xfrm>
            <a:off x="4314594" y="3429001"/>
            <a:ext cx="1164692" cy="715580"/>
            <a:chOff x="6365089" y="4572000"/>
            <a:chExt cx="1552923" cy="954107"/>
          </a:xfrm>
        </p:grpSpPr>
        <p:sp>
          <p:nvSpPr>
            <p:cNvPr id="84" name="Rectangle: Rounded Corners 83">
              <a:extLst>
                <a:ext uri="{FF2B5EF4-FFF2-40B4-BE49-F238E27FC236}">
                  <a16:creationId xmlns="" xmlns:a16="http://schemas.microsoft.com/office/drawing/2014/main" id="{F7350BDF-073A-481A-81FD-ABBBA01D605B}"/>
                </a:ext>
              </a:extLst>
            </p:cNvPr>
            <p:cNvSpPr/>
            <p:nvPr/>
          </p:nvSpPr>
          <p:spPr>
            <a:xfrm>
              <a:off x="6365089" y="4572000"/>
              <a:ext cx="1552923" cy="954107"/>
            </a:xfrm>
            <a:prstGeom prst="roundRect">
              <a:avLst/>
            </a:prstGeom>
            <a:solidFill>
              <a:srgbClr val="337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90" name="TextBox 89">
              <a:extLst>
                <a:ext uri="{FF2B5EF4-FFF2-40B4-BE49-F238E27FC236}">
                  <a16:creationId xmlns="" xmlns:a16="http://schemas.microsoft.com/office/drawing/2014/main" id="{689B7B8F-0869-4218-BF92-E7123E0AFF47}"/>
                </a:ext>
              </a:extLst>
            </p:cNvPr>
            <p:cNvSpPr txBox="1"/>
            <p:nvPr/>
          </p:nvSpPr>
          <p:spPr>
            <a:xfrm>
              <a:off x="6726585" y="4672044"/>
              <a:ext cx="857074" cy="7386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800" dirty="0" err="1">
                  <a:solidFill>
                    <a:schemeClr val="bg1"/>
                  </a:solidFill>
                  <a:latin typeface="iCiel Cadena" panose="02000503000000020004" pitchFamily="50" charset="0"/>
                </a:rPr>
                <a:t>Xanh</a:t>
              </a:r>
              <a:endParaRPr lang="en-US" sz="1800" dirty="0">
                <a:solidFill>
                  <a:schemeClr val="bg1"/>
                </a:solidFill>
                <a:latin typeface="iCiel Cadena" panose="02000503000000020004" pitchFamily="50" charset="0"/>
              </a:endParaRPr>
            </a:p>
            <a:p>
              <a:pPr algn="ctr"/>
              <a:r>
                <a:rPr lang="en-US" sz="1800" dirty="0" err="1">
                  <a:solidFill>
                    <a:schemeClr val="bg1"/>
                  </a:solidFill>
                  <a:latin typeface="iCiel Cadena" panose="02000503000000020004" pitchFamily="50" charset="0"/>
                </a:rPr>
                <a:t>dương</a:t>
              </a:r>
              <a:endParaRPr lang="en-US" sz="1800" dirty="0">
                <a:solidFill>
                  <a:schemeClr val="bg1"/>
                </a:solidFill>
                <a:latin typeface="iCiel Cadena" panose="02000503000000020004" pitchFamily="50" charset="0"/>
              </a:endParaRP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="" xmlns:a16="http://schemas.microsoft.com/office/drawing/2014/main" id="{A9F6D6F4-A214-4F08-B79C-3321773AC747}"/>
              </a:ext>
            </a:extLst>
          </p:cNvPr>
          <p:cNvGrpSpPr/>
          <p:nvPr/>
        </p:nvGrpSpPr>
        <p:grpSpPr>
          <a:xfrm>
            <a:off x="6361638" y="3405756"/>
            <a:ext cx="1164692" cy="715580"/>
            <a:chOff x="9798867" y="4572000"/>
            <a:chExt cx="1552923" cy="954107"/>
          </a:xfrm>
        </p:grpSpPr>
        <p:sp>
          <p:nvSpPr>
            <p:cNvPr id="86" name="Rectangle: Rounded Corners 85">
              <a:extLst>
                <a:ext uri="{FF2B5EF4-FFF2-40B4-BE49-F238E27FC236}">
                  <a16:creationId xmlns="" xmlns:a16="http://schemas.microsoft.com/office/drawing/2014/main" id="{4E9F5C83-FEFA-4251-9B94-714B7FC8D493}"/>
                </a:ext>
              </a:extLst>
            </p:cNvPr>
            <p:cNvSpPr/>
            <p:nvPr/>
          </p:nvSpPr>
          <p:spPr>
            <a:xfrm>
              <a:off x="9798867" y="4572000"/>
              <a:ext cx="1552923" cy="954107"/>
            </a:xfrm>
            <a:prstGeom prst="roundRect">
              <a:avLst/>
            </a:prstGeom>
            <a:solidFill>
              <a:srgbClr val="FF46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94" name="TextBox 93">
              <a:extLst>
                <a:ext uri="{FF2B5EF4-FFF2-40B4-BE49-F238E27FC236}">
                  <a16:creationId xmlns="" xmlns:a16="http://schemas.microsoft.com/office/drawing/2014/main" id="{B2323BC0-2B71-4E70-B542-6EF0A07065A5}"/>
                </a:ext>
              </a:extLst>
            </p:cNvPr>
            <p:cNvSpPr txBox="1"/>
            <p:nvPr/>
          </p:nvSpPr>
          <p:spPr>
            <a:xfrm>
              <a:off x="10329447" y="4772053"/>
              <a:ext cx="549296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2700">
                  <a:solidFill>
                    <a:schemeClr val="bg1"/>
                  </a:solidFill>
                  <a:latin typeface="iCiel Cadena" panose="02000503000000020004" pitchFamily="50" charset="0"/>
                </a:rPr>
                <a:t>Đỏ</a:t>
              </a:r>
            </a:p>
          </p:txBody>
        </p:sp>
      </p:grpSp>
      <p:pic>
        <p:nvPicPr>
          <p:cNvPr id="100" name="Picture 99">
            <a:extLst>
              <a:ext uri="{FF2B5EF4-FFF2-40B4-BE49-F238E27FC236}">
                <a16:creationId xmlns="" xmlns:a16="http://schemas.microsoft.com/office/drawing/2014/main" id="{E3DFA045-2B35-4790-916E-B005E7C7C5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0069" y="176153"/>
            <a:ext cx="2771067" cy="1222682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="" xmlns:a16="http://schemas.microsoft.com/office/drawing/2014/main" id="{841A18C3-C6B1-47FF-A8CF-B6D33F8CEB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3939" y="1561523"/>
            <a:ext cx="3140728" cy="339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18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clickEffect" p14:presetBounceEnd="6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3000">
                                          <p:cBhvr additive="base">
                                            <p:cTn id="7" dur="10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3000">
                                          <p:cBhvr additive="base">
                                            <p:cTn id="8" dur="10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6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3000">
                                          <p:cBhvr additive="base">
                                            <p:cTn id="11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3000">
                                          <p:cBhvr additive="base">
                                            <p:cTn id="12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3000">
                                          <p:cBhvr additive="base">
                                            <p:cTn id="15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3000">
                                          <p:cBhvr additive="base">
                                            <p:cTn id="16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5" grpId="0"/>
          <p:bldP spid="76" grpId="0"/>
          <p:bldP spid="7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5" grpId="0"/>
          <p:bldP spid="76" grpId="0"/>
          <p:bldP spid="78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F2F6135-AF68-4A64-8137-B70201CF8C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134"/>
            <a:ext cx="9144000" cy="5133233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4D2DA1AF-855F-46C2-8AE1-5718E4DFD783}"/>
              </a:ext>
            </a:extLst>
          </p:cNvPr>
          <p:cNvGrpSpPr/>
          <p:nvPr/>
        </p:nvGrpSpPr>
        <p:grpSpPr>
          <a:xfrm>
            <a:off x="5077979" y="2256830"/>
            <a:ext cx="3829049" cy="1343024"/>
            <a:chOff x="6770639" y="3009107"/>
            <a:chExt cx="5105398" cy="1790698"/>
          </a:xfrm>
        </p:grpSpPr>
        <p:grpSp>
          <p:nvGrpSpPr>
            <p:cNvPr id="45" name="Group 44">
              <a:extLst>
                <a:ext uri="{FF2B5EF4-FFF2-40B4-BE49-F238E27FC236}">
                  <a16:creationId xmlns="" xmlns:a16="http://schemas.microsoft.com/office/drawing/2014/main" id="{07151055-1672-4C7E-BA92-63E851A005B3}"/>
                </a:ext>
              </a:extLst>
            </p:cNvPr>
            <p:cNvGrpSpPr/>
            <p:nvPr/>
          </p:nvGrpSpPr>
          <p:grpSpPr>
            <a:xfrm>
              <a:off x="6770639" y="3009107"/>
              <a:ext cx="5105398" cy="1790698"/>
              <a:chOff x="838202" y="2438400"/>
              <a:chExt cx="5105398" cy="2057398"/>
            </a:xfrm>
          </p:grpSpPr>
          <p:sp>
            <p:nvSpPr>
              <p:cNvPr id="48" name="Rectangle: Rounded Corners 47">
                <a:extLst>
                  <a:ext uri="{FF2B5EF4-FFF2-40B4-BE49-F238E27FC236}">
                    <a16:creationId xmlns="" xmlns:a16="http://schemas.microsoft.com/office/drawing/2014/main" id="{A6421F9E-FF9D-4A7C-9697-7F0260F96688}"/>
                  </a:ext>
                </a:extLst>
              </p:cNvPr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49" name="Rectangle: Rounded Corners 48">
                <a:extLst>
                  <a:ext uri="{FF2B5EF4-FFF2-40B4-BE49-F238E27FC236}">
                    <a16:creationId xmlns="" xmlns:a16="http://schemas.microsoft.com/office/drawing/2014/main" id="{112AD5E6-6201-4B49-AAE8-FFB92C6AFE43}"/>
                  </a:ext>
                </a:extLst>
              </p:cNvPr>
              <p:cNvSpPr/>
              <p:nvPr/>
            </p:nvSpPr>
            <p:spPr>
              <a:xfrm>
                <a:off x="952501" y="2514599"/>
                <a:ext cx="4876800" cy="1905000"/>
              </a:xfrm>
              <a:prstGeom prst="roundRect">
                <a:avLst/>
              </a:prstGeom>
              <a:solidFill>
                <a:srgbClr val="3378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  <p:sp>
          <p:nvSpPr>
            <p:cNvPr id="125" name="Rectangle: Rounded Corners 124">
              <a:extLst>
                <a:ext uri="{FF2B5EF4-FFF2-40B4-BE49-F238E27FC236}">
                  <a16:creationId xmlns="" xmlns:a16="http://schemas.microsoft.com/office/drawing/2014/main" id="{8FEB6CFE-AB0E-4B4E-B91D-88A1DA89A89A}"/>
                </a:ext>
              </a:extLst>
            </p:cNvPr>
            <p:cNvSpPr/>
            <p:nvPr/>
          </p:nvSpPr>
          <p:spPr>
            <a:xfrm>
              <a:off x="7228842" y="3075428"/>
              <a:ext cx="4515128" cy="16537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700" dirty="0" err="1" smtClean="0">
                  <a:solidFill>
                    <a:schemeClr val="bg1"/>
                  </a:solidFill>
                  <a:latin typeface="iCiel Cadena" panose="02000503000000020004" pitchFamily="50" charset="0"/>
                </a:rPr>
                <a:t>Không</a:t>
              </a:r>
              <a:r>
                <a:rPr lang="en-US" sz="2700" dirty="0" smtClean="0">
                  <a:solidFill>
                    <a:schemeClr val="bg1"/>
                  </a:solidFill>
                  <a:latin typeface="iCiel Cadena" panose="02000503000000020004" pitchFamily="50" charset="0"/>
                </a:rPr>
                <a:t> </a:t>
              </a:r>
              <a:r>
                <a:rPr lang="en-US" sz="2700" dirty="0" err="1" smtClean="0">
                  <a:solidFill>
                    <a:schemeClr val="bg1"/>
                  </a:solidFill>
                  <a:latin typeface="iCiel Cadena" panose="02000503000000020004" pitchFamily="50" charset="0"/>
                </a:rPr>
                <a:t>tán</a:t>
              </a:r>
              <a:r>
                <a:rPr lang="en-US" sz="2700" dirty="0" smtClean="0">
                  <a:solidFill>
                    <a:schemeClr val="bg1"/>
                  </a:solidFill>
                  <a:latin typeface="iCiel Cadena" panose="02000503000000020004" pitchFamily="50" charset="0"/>
                </a:rPr>
                <a:t> </a:t>
              </a:r>
              <a:r>
                <a:rPr lang="en-US" sz="2700" dirty="0" err="1" smtClean="0">
                  <a:solidFill>
                    <a:schemeClr val="bg1"/>
                  </a:solidFill>
                  <a:latin typeface="iCiel Cadena" panose="02000503000000020004" pitchFamily="50" charset="0"/>
                </a:rPr>
                <a:t>thành</a:t>
              </a:r>
              <a:r>
                <a:rPr lang="en-US" sz="2700" dirty="0" smtClean="0">
                  <a:solidFill>
                    <a:schemeClr val="bg1"/>
                  </a:solidFill>
                  <a:latin typeface="iCiel Cadena" panose="02000503000000020004" pitchFamily="50" charset="0"/>
                </a:rPr>
                <a:t> </a:t>
              </a:r>
              <a:endParaRPr lang="en-US" sz="2700" dirty="0">
                <a:solidFill>
                  <a:schemeClr val="bg1"/>
                </a:solidFill>
                <a:latin typeface="iCiel Cadena" panose="02000503000000020004" pitchFamily="50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48C8C043-95EA-4C88-BCE4-63900E1F20A4}"/>
              </a:ext>
            </a:extLst>
          </p:cNvPr>
          <p:cNvGrpSpPr/>
          <p:nvPr/>
        </p:nvGrpSpPr>
        <p:grpSpPr>
          <a:xfrm>
            <a:off x="5077979" y="3700419"/>
            <a:ext cx="3829049" cy="1343024"/>
            <a:chOff x="6770639" y="4933892"/>
            <a:chExt cx="5105398" cy="1790698"/>
          </a:xfrm>
        </p:grpSpPr>
        <p:grpSp>
          <p:nvGrpSpPr>
            <p:cNvPr id="51" name="Group 50">
              <a:extLst>
                <a:ext uri="{FF2B5EF4-FFF2-40B4-BE49-F238E27FC236}">
                  <a16:creationId xmlns="" xmlns:a16="http://schemas.microsoft.com/office/drawing/2014/main" id="{7F5B4359-49BD-4F81-87DA-3502A642CC14}"/>
                </a:ext>
              </a:extLst>
            </p:cNvPr>
            <p:cNvGrpSpPr/>
            <p:nvPr/>
          </p:nvGrpSpPr>
          <p:grpSpPr>
            <a:xfrm>
              <a:off x="6770639" y="4933892"/>
              <a:ext cx="5105398" cy="1790698"/>
              <a:chOff x="838202" y="2438400"/>
              <a:chExt cx="5105398" cy="2057398"/>
            </a:xfrm>
          </p:grpSpPr>
          <p:sp>
            <p:nvSpPr>
              <p:cNvPr id="54" name="Rectangle: Rounded Corners 53">
                <a:extLst>
                  <a:ext uri="{FF2B5EF4-FFF2-40B4-BE49-F238E27FC236}">
                    <a16:creationId xmlns="" xmlns:a16="http://schemas.microsoft.com/office/drawing/2014/main" id="{D1DC5350-0109-4799-B29F-14BD235F834D}"/>
                  </a:ext>
                </a:extLst>
              </p:cNvPr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55" name="Rectangle: Rounded Corners 54">
                <a:extLst>
                  <a:ext uri="{FF2B5EF4-FFF2-40B4-BE49-F238E27FC236}">
                    <a16:creationId xmlns="" xmlns:a16="http://schemas.microsoft.com/office/drawing/2014/main" id="{532A6D39-BB84-4E99-82BE-0B6CBB01577A}"/>
                  </a:ext>
                </a:extLst>
              </p:cNvPr>
              <p:cNvSpPr/>
              <p:nvPr/>
            </p:nvSpPr>
            <p:spPr>
              <a:xfrm>
                <a:off x="952501" y="2514599"/>
                <a:ext cx="4876800" cy="1905000"/>
              </a:xfrm>
              <a:prstGeom prst="roundRect">
                <a:avLst/>
              </a:prstGeom>
              <a:solidFill>
                <a:srgbClr val="FF46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  <p:sp>
          <p:nvSpPr>
            <p:cNvPr id="126" name="Rectangle: Rounded Corners 125">
              <a:extLst>
                <a:ext uri="{FF2B5EF4-FFF2-40B4-BE49-F238E27FC236}">
                  <a16:creationId xmlns="" xmlns:a16="http://schemas.microsoft.com/office/drawing/2014/main" id="{797BC3E3-56FA-4AAA-953C-4E2F5AEBD8E8}"/>
                </a:ext>
              </a:extLst>
            </p:cNvPr>
            <p:cNvSpPr/>
            <p:nvPr/>
          </p:nvSpPr>
          <p:spPr>
            <a:xfrm>
              <a:off x="7228842" y="4981628"/>
              <a:ext cx="4515128" cy="16537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700" dirty="0" err="1" smtClean="0">
                  <a:solidFill>
                    <a:schemeClr val="bg1"/>
                  </a:solidFill>
                  <a:latin typeface="iCiel Cadena" panose="02000503000000020004" pitchFamily="50" charset="0"/>
                </a:rPr>
                <a:t>Tán</a:t>
              </a:r>
              <a:r>
                <a:rPr lang="en-US" sz="2700" dirty="0" smtClean="0">
                  <a:solidFill>
                    <a:schemeClr val="bg1"/>
                  </a:solidFill>
                  <a:latin typeface="iCiel Cadena" panose="02000503000000020004" pitchFamily="50" charset="0"/>
                </a:rPr>
                <a:t> </a:t>
              </a:r>
              <a:r>
                <a:rPr lang="en-US" sz="2700" dirty="0" err="1" smtClean="0">
                  <a:solidFill>
                    <a:schemeClr val="bg1"/>
                  </a:solidFill>
                  <a:latin typeface="iCiel Cadena" panose="02000503000000020004" pitchFamily="50" charset="0"/>
                </a:rPr>
                <a:t>thành</a:t>
              </a:r>
              <a:r>
                <a:rPr lang="en-US" sz="2700" dirty="0" smtClean="0">
                  <a:solidFill>
                    <a:schemeClr val="bg1"/>
                  </a:solidFill>
                  <a:latin typeface="iCiel Cadena" panose="02000503000000020004" pitchFamily="50" charset="0"/>
                </a:rPr>
                <a:t> </a:t>
              </a:r>
              <a:endParaRPr lang="en-US" sz="2700" dirty="0">
                <a:solidFill>
                  <a:schemeClr val="bg1"/>
                </a:solidFill>
                <a:latin typeface="iCiel Cadena" panose="02000503000000020004" pitchFamily="50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0CE7BFBB-E9FD-4291-9D1E-392C32762D78}"/>
              </a:ext>
            </a:extLst>
          </p:cNvPr>
          <p:cNvGrpSpPr/>
          <p:nvPr/>
        </p:nvGrpSpPr>
        <p:grpSpPr>
          <a:xfrm>
            <a:off x="628651" y="3700419"/>
            <a:ext cx="761999" cy="1343024"/>
            <a:chOff x="838201" y="4933892"/>
            <a:chExt cx="5105398" cy="1790698"/>
          </a:xfrm>
        </p:grpSpPr>
        <p:grpSp>
          <p:nvGrpSpPr>
            <p:cNvPr id="39" name="Group 38">
              <a:extLst>
                <a:ext uri="{FF2B5EF4-FFF2-40B4-BE49-F238E27FC236}">
                  <a16:creationId xmlns="" xmlns:a16="http://schemas.microsoft.com/office/drawing/2014/main" id="{08147DBC-1562-4B7B-955E-9A5ECFE3642B}"/>
                </a:ext>
              </a:extLst>
            </p:cNvPr>
            <p:cNvGrpSpPr/>
            <p:nvPr/>
          </p:nvGrpSpPr>
          <p:grpSpPr>
            <a:xfrm>
              <a:off x="838201" y="4933892"/>
              <a:ext cx="5105398" cy="1790698"/>
              <a:chOff x="838202" y="2438400"/>
              <a:chExt cx="5105398" cy="2057398"/>
            </a:xfrm>
          </p:grpSpPr>
          <p:sp>
            <p:nvSpPr>
              <p:cNvPr id="42" name="Rectangle: Rounded Corners 41">
                <a:extLst>
                  <a:ext uri="{FF2B5EF4-FFF2-40B4-BE49-F238E27FC236}">
                    <a16:creationId xmlns="" xmlns:a16="http://schemas.microsoft.com/office/drawing/2014/main" id="{6C5F18D1-233E-459F-A9A1-3C785C7DC119}"/>
                  </a:ext>
                </a:extLst>
              </p:cNvPr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43" name="Rectangle: Rounded Corners 42">
                <a:extLst>
                  <a:ext uri="{FF2B5EF4-FFF2-40B4-BE49-F238E27FC236}">
                    <a16:creationId xmlns="" xmlns:a16="http://schemas.microsoft.com/office/drawing/2014/main" id="{C3D90569-2038-4699-AD4F-2466D4AF519B}"/>
                  </a:ext>
                </a:extLst>
              </p:cNvPr>
              <p:cNvSpPr/>
              <p:nvPr/>
            </p:nvSpPr>
            <p:spPr>
              <a:xfrm>
                <a:off x="952501" y="2514599"/>
                <a:ext cx="4876800" cy="1905000"/>
              </a:xfrm>
              <a:prstGeom prst="roundRect">
                <a:avLst/>
              </a:prstGeom>
              <a:solidFill>
                <a:srgbClr val="00CF7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  <p:sp>
          <p:nvSpPr>
            <p:cNvPr id="124" name="Rectangle: Rounded Corners 123">
              <a:extLst>
                <a:ext uri="{FF2B5EF4-FFF2-40B4-BE49-F238E27FC236}">
                  <a16:creationId xmlns="" xmlns:a16="http://schemas.microsoft.com/office/drawing/2014/main" id="{6367453D-420B-4D30-B207-A57CC4372B2A}"/>
                </a:ext>
              </a:extLst>
            </p:cNvPr>
            <p:cNvSpPr/>
            <p:nvPr/>
          </p:nvSpPr>
          <p:spPr>
            <a:xfrm>
              <a:off x="1314172" y="4981628"/>
              <a:ext cx="4515128" cy="16537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bg1"/>
                </a:solidFill>
                <a:latin typeface="iCiel Cadena" panose="02000503000000020004" pitchFamily="50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F3231591-2AE6-4064-9D84-402B76CD1593}"/>
              </a:ext>
            </a:extLst>
          </p:cNvPr>
          <p:cNvGrpSpPr/>
          <p:nvPr/>
        </p:nvGrpSpPr>
        <p:grpSpPr>
          <a:xfrm>
            <a:off x="628651" y="2256830"/>
            <a:ext cx="779449" cy="1343024"/>
            <a:chOff x="838201" y="3009107"/>
            <a:chExt cx="5105398" cy="1790698"/>
          </a:xfrm>
        </p:grpSpPr>
        <p:grpSp>
          <p:nvGrpSpPr>
            <p:cNvPr id="36" name="Group 35">
              <a:extLst>
                <a:ext uri="{FF2B5EF4-FFF2-40B4-BE49-F238E27FC236}">
                  <a16:creationId xmlns="" xmlns:a16="http://schemas.microsoft.com/office/drawing/2014/main" id="{E69C64D8-76BA-47C1-B3F5-339643BE0FEB}"/>
                </a:ext>
              </a:extLst>
            </p:cNvPr>
            <p:cNvGrpSpPr/>
            <p:nvPr/>
          </p:nvGrpSpPr>
          <p:grpSpPr>
            <a:xfrm>
              <a:off x="838201" y="3009107"/>
              <a:ext cx="5105398" cy="1790698"/>
              <a:chOff x="838202" y="2438400"/>
              <a:chExt cx="5105398" cy="2057398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="" xmlns:a16="http://schemas.microsoft.com/office/drawing/2014/main" id="{DA723B64-8597-4560-BDD4-9C604D2EA64B}"/>
                  </a:ext>
                </a:extLst>
              </p:cNvPr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4" name="Rectangle: Rounded Corners 3">
                <a:extLst>
                  <a:ext uri="{FF2B5EF4-FFF2-40B4-BE49-F238E27FC236}">
                    <a16:creationId xmlns="" xmlns:a16="http://schemas.microsoft.com/office/drawing/2014/main" id="{924F9C22-7338-4783-9D1F-4F6669251F7D}"/>
                  </a:ext>
                </a:extLst>
              </p:cNvPr>
              <p:cNvSpPr/>
              <p:nvPr/>
            </p:nvSpPr>
            <p:spPr>
              <a:xfrm>
                <a:off x="952501" y="2514599"/>
                <a:ext cx="4876800" cy="1905000"/>
              </a:xfrm>
              <a:prstGeom prst="roundRect">
                <a:avLst/>
              </a:prstGeom>
              <a:solidFill>
                <a:srgbClr val="F49C1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  <p:sp>
          <p:nvSpPr>
            <p:cNvPr id="12" name="Rectangle: Rounded Corners 11">
              <a:extLst>
                <a:ext uri="{FF2B5EF4-FFF2-40B4-BE49-F238E27FC236}">
                  <a16:creationId xmlns="" xmlns:a16="http://schemas.microsoft.com/office/drawing/2014/main" id="{817205D1-8ECF-4ECE-A9DE-175B9F209F00}"/>
                </a:ext>
              </a:extLst>
            </p:cNvPr>
            <p:cNvSpPr/>
            <p:nvPr/>
          </p:nvSpPr>
          <p:spPr>
            <a:xfrm>
              <a:off x="1314172" y="3075428"/>
              <a:ext cx="4515128" cy="16537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bg1"/>
                </a:solidFill>
                <a:latin typeface="iCiel Cadena" panose="02000503000000020004" pitchFamily="50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4FC307E2-8C84-4E25-BF45-1D7184DA588B}"/>
              </a:ext>
            </a:extLst>
          </p:cNvPr>
          <p:cNvGrpSpPr/>
          <p:nvPr/>
        </p:nvGrpSpPr>
        <p:grpSpPr>
          <a:xfrm>
            <a:off x="1486934" y="184827"/>
            <a:ext cx="7471295" cy="1915834"/>
            <a:chOff x="1982578" y="246435"/>
            <a:chExt cx="9961727" cy="2554445"/>
          </a:xfrm>
        </p:grpSpPr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592879B0-0D95-41F4-AF6C-356C0339860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82578" y="246435"/>
              <a:ext cx="9961727" cy="2554445"/>
            </a:xfrm>
            <a:prstGeom prst="rect">
              <a:avLst/>
            </a:prstGeom>
          </p:spPr>
        </p:pic>
        <p:sp>
          <p:nvSpPr>
            <p:cNvPr id="117" name="Rectangle: Rounded Corners 116">
              <a:extLst>
                <a:ext uri="{FF2B5EF4-FFF2-40B4-BE49-F238E27FC236}">
                  <a16:creationId xmlns="" xmlns:a16="http://schemas.microsoft.com/office/drawing/2014/main" id="{C514F8ED-55A3-41ED-A6BF-C88625750094}"/>
                </a:ext>
              </a:extLst>
            </p:cNvPr>
            <p:cNvSpPr/>
            <p:nvPr/>
          </p:nvSpPr>
          <p:spPr>
            <a:xfrm>
              <a:off x="2161760" y="419053"/>
              <a:ext cx="9471904" cy="204220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vi-VN" sz="2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Mẹ </a:t>
              </a:r>
              <a:r>
                <a:rPr lang="vi-VN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Linh bị mệt, bố đi làm muộn chưa về, chẳng có ai </a:t>
              </a:r>
              <a:endPara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vi-VN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đưa Linh đến nhà bạn dự sinh nhật. Linh buồn bực </a:t>
              </a:r>
              <a:endPara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vi-VN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 giận dỗi bố mẹ</a:t>
              </a:r>
              <a:r>
                <a:rPr lang="vi-VN" sz="2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pic>
        <p:nvPicPr>
          <p:cNvPr id="2" name="ChuongCam - 9Slide.vn">
            <a:extLst>
              <a:ext uri="{FF2B5EF4-FFF2-40B4-BE49-F238E27FC236}">
                <a16:creationId xmlns="" xmlns:a16="http://schemas.microsoft.com/office/drawing/2014/main" id="{655755B7-2B89-4C82-B7B3-A9A4AA6270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7962" y="2451965"/>
            <a:ext cx="992210" cy="914480"/>
          </a:xfrm>
          <a:prstGeom prst="rect">
            <a:avLst/>
          </a:prstGeom>
        </p:spPr>
      </p:pic>
      <p:pic>
        <p:nvPicPr>
          <p:cNvPr id="116" name="ChuongLa - 9Slide.vn">
            <a:extLst>
              <a:ext uri="{FF2B5EF4-FFF2-40B4-BE49-F238E27FC236}">
                <a16:creationId xmlns="" xmlns:a16="http://schemas.microsoft.com/office/drawing/2014/main" id="{C86FD277-D7C1-4175-9CE8-89B100B9DF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7962" y="3914731"/>
            <a:ext cx="992210" cy="914480"/>
          </a:xfrm>
          <a:prstGeom prst="rect">
            <a:avLst/>
          </a:prstGeom>
        </p:spPr>
      </p:pic>
      <p:pic>
        <p:nvPicPr>
          <p:cNvPr id="119" name="ChuongXanh - 9Slide.vn">
            <a:extLst>
              <a:ext uri="{FF2B5EF4-FFF2-40B4-BE49-F238E27FC236}">
                <a16:creationId xmlns="" xmlns:a16="http://schemas.microsoft.com/office/drawing/2014/main" id="{DCAFEAC0-B8B5-42C5-94DB-0577C814E6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67599" y="2451965"/>
            <a:ext cx="992210" cy="914480"/>
          </a:xfrm>
          <a:prstGeom prst="rect">
            <a:avLst/>
          </a:prstGeom>
        </p:spPr>
      </p:pic>
      <p:pic>
        <p:nvPicPr>
          <p:cNvPr id="120" name="ChuongDo - 9Slide.vn">
            <a:extLst>
              <a:ext uri="{FF2B5EF4-FFF2-40B4-BE49-F238E27FC236}">
                <a16:creationId xmlns="" xmlns:a16="http://schemas.microsoft.com/office/drawing/2014/main" id="{F866C24F-F6FF-4EB3-A1BD-2435DD4370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67599" y="3914731"/>
            <a:ext cx="992210" cy="914480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D88582B8-A3C9-486C-963D-8CEED620D8EC}"/>
              </a:ext>
            </a:extLst>
          </p:cNvPr>
          <p:cNvGrpSpPr/>
          <p:nvPr/>
        </p:nvGrpSpPr>
        <p:grpSpPr>
          <a:xfrm>
            <a:off x="-3085206" y="114348"/>
            <a:ext cx="3035028" cy="1749231"/>
            <a:chOff x="-4113608" y="152464"/>
            <a:chExt cx="4046704" cy="2332308"/>
          </a:xfrm>
        </p:grpSpPr>
        <p:pic>
          <p:nvPicPr>
            <p:cNvPr id="24" name="Picture 23">
              <a:extLst>
                <a:ext uri="{FF2B5EF4-FFF2-40B4-BE49-F238E27FC236}">
                  <a16:creationId xmlns="" xmlns:a16="http://schemas.microsoft.com/office/drawing/2014/main" id="{D664CCA0-10CD-421D-8230-24CED5AA521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4113608" y="152464"/>
              <a:ext cx="1959439" cy="2332308"/>
            </a:xfrm>
            <a:prstGeom prst="rect">
              <a:avLst/>
            </a:prstGeom>
          </p:spPr>
        </p:pic>
        <p:pic>
          <p:nvPicPr>
            <p:cNvPr id="167" name="Picture 166">
              <a:extLst>
                <a:ext uri="{FF2B5EF4-FFF2-40B4-BE49-F238E27FC236}">
                  <a16:creationId xmlns="" xmlns:a16="http://schemas.microsoft.com/office/drawing/2014/main" id="{37203794-B28C-4CE2-B01C-EED26C9C8B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21112293" flipV="1">
              <a:off x="-2097738" y="181379"/>
              <a:ext cx="2030834" cy="146734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68" name="TextBox 167">
              <a:extLst>
                <a:ext uri="{FF2B5EF4-FFF2-40B4-BE49-F238E27FC236}">
                  <a16:creationId xmlns="" xmlns:a16="http://schemas.microsoft.com/office/drawing/2014/main" id="{42F206FF-1C51-414C-8D57-DC6D2EEE0F95}"/>
                </a:ext>
              </a:extLst>
            </p:cNvPr>
            <p:cNvSpPr txBox="1"/>
            <p:nvPr/>
          </p:nvSpPr>
          <p:spPr>
            <a:xfrm>
              <a:off x="-1916107" y="437875"/>
              <a:ext cx="1699185" cy="80021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1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iCiel Cadena" panose="02000503000000020004" pitchFamily="50" charset="0"/>
                </a:rPr>
                <a:t>Yeahhh</a:t>
              </a:r>
              <a:r>
                <a:rPr lang="en-US" sz="2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Ciel Cadena" panose="02000503000000020004" pitchFamily="50" charset="0"/>
                </a:rPr>
                <a:t>,</a:t>
              </a:r>
            </a:p>
            <a:p>
              <a:pPr algn="ctr"/>
              <a:r>
                <a:rPr lang="en-US" sz="9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iCiel Cadena" panose="02000503000000020004" pitchFamily="50" charset="0"/>
                </a:rPr>
                <a:t>Đúng</a:t>
              </a:r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Ciel Cadena" panose="02000503000000020004" pitchFamily="50" charset="0"/>
                </a:rPr>
                <a:t> </a:t>
              </a:r>
              <a:r>
                <a:rPr lang="en-US" sz="9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iCiel Cadena" panose="02000503000000020004" pitchFamily="50" charset="0"/>
                </a:rPr>
                <a:t>rồi</a:t>
              </a:r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Ciel Cadena" panose="02000503000000020004" pitchFamily="50" charset="0"/>
                </a:rPr>
                <a:t>!</a:t>
              </a:r>
            </a:p>
            <a:p>
              <a:pPr algn="ctr"/>
              <a:r>
                <a:rPr lang="en-US" sz="9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iCiel Cadena" panose="02000503000000020004" pitchFamily="50" charset="0"/>
                </a:rPr>
                <a:t>Mình</a:t>
              </a:r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Ciel Cadena" panose="02000503000000020004" pitchFamily="50" charset="0"/>
                </a:rPr>
                <a:t> </a:t>
              </a:r>
              <a:r>
                <a:rPr lang="en-US" sz="9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iCiel Cadena" panose="02000503000000020004" pitchFamily="50" charset="0"/>
                </a:rPr>
                <a:t>thích</a:t>
              </a:r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Ciel Cadena" panose="02000503000000020004" pitchFamily="50" charset="0"/>
                </a:rPr>
                <a:t> </a:t>
              </a:r>
              <a:r>
                <a:rPr lang="en-US" sz="9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iCiel Cadena" panose="02000503000000020004" pitchFamily="50" charset="0"/>
                </a:rPr>
                <a:t>màu</a:t>
              </a:r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Ciel Cadena" panose="02000503000000020004" pitchFamily="50" charset="0"/>
                </a:rPr>
                <a:t> </a:t>
              </a:r>
              <a:r>
                <a:rPr lang="en-US" sz="9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iCiel Cadena" panose="02000503000000020004" pitchFamily="50" charset="0"/>
                </a:rPr>
                <a:t>này</a:t>
              </a:r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Ciel Cadena" panose="02000503000000020004" pitchFamily="50" charset="0"/>
                </a:rPr>
                <a:t>!</a:t>
              </a:r>
              <a:endParaRPr lang="en-US" sz="675" dirty="0">
                <a:solidFill>
                  <a:schemeClr val="tx1">
                    <a:lumMod val="65000"/>
                    <a:lumOff val="35000"/>
                  </a:schemeClr>
                </a:solidFill>
                <a:latin typeface="iCiel Cadena" panose="02000503000000020004" pitchFamily="50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8979E8AD-ADDD-4B2E-9AB0-12017073755C}"/>
              </a:ext>
            </a:extLst>
          </p:cNvPr>
          <p:cNvGrpSpPr/>
          <p:nvPr/>
        </p:nvGrpSpPr>
        <p:grpSpPr>
          <a:xfrm>
            <a:off x="-5045755" y="-226738"/>
            <a:ext cx="2302556" cy="2135218"/>
            <a:chOff x="-6727674" y="-791952"/>
            <a:chExt cx="3598081" cy="3336591"/>
          </a:xfrm>
        </p:grpSpPr>
        <p:pic>
          <p:nvPicPr>
            <p:cNvPr id="169" name="Picture 168">
              <a:extLst>
                <a:ext uri="{FF2B5EF4-FFF2-40B4-BE49-F238E27FC236}">
                  <a16:creationId xmlns="" xmlns:a16="http://schemas.microsoft.com/office/drawing/2014/main" id="{C237501B-EC88-410C-A9A9-AFA9550032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flipH="1">
              <a:off x="-6727674" y="-791952"/>
              <a:ext cx="2646923" cy="3336591"/>
            </a:xfrm>
            <a:prstGeom prst="rect">
              <a:avLst/>
            </a:prstGeom>
          </p:spPr>
        </p:pic>
        <p:grpSp>
          <p:nvGrpSpPr>
            <p:cNvPr id="25" name="Group 24">
              <a:extLst>
                <a:ext uri="{FF2B5EF4-FFF2-40B4-BE49-F238E27FC236}">
                  <a16:creationId xmlns="" xmlns:a16="http://schemas.microsoft.com/office/drawing/2014/main" id="{A843FEA3-3211-48AB-8C04-1405C0E2F2F5}"/>
                </a:ext>
              </a:extLst>
            </p:cNvPr>
            <p:cNvGrpSpPr/>
            <p:nvPr/>
          </p:nvGrpSpPr>
          <p:grpSpPr>
            <a:xfrm>
              <a:off x="-5243270" y="201217"/>
              <a:ext cx="2113677" cy="1527201"/>
              <a:chOff x="-6838077" y="4492546"/>
              <a:chExt cx="6547671" cy="4730906"/>
            </a:xfrm>
          </p:grpSpPr>
          <p:pic>
            <p:nvPicPr>
              <p:cNvPr id="170" name="Picture 169">
                <a:extLst>
                  <a:ext uri="{FF2B5EF4-FFF2-40B4-BE49-F238E27FC236}">
                    <a16:creationId xmlns="" xmlns:a16="http://schemas.microsoft.com/office/drawing/2014/main" id="{D9E75FE4-2C7F-446E-905E-B05955C159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 rot="21112293" flipV="1">
                <a:off x="-6838077" y="4492546"/>
                <a:ext cx="6547671" cy="473090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71" name="TextBox 170">
                <a:extLst>
                  <a:ext uri="{FF2B5EF4-FFF2-40B4-BE49-F238E27FC236}">
                    <a16:creationId xmlns="" xmlns:a16="http://schemas.microsoft.com/office/drawing/2014/main" id="{3E46CBDC-2473-4520-BE03-3E0637A23938}"/>
                  </a:ext>
                </a:extLst>
              </p:cNvPr>
              <p:cNvSpPr txBox="1"/>
              <p:nvPr/>
            </p:nvSpPr>
            <p:spPr>
              <a:xfrm>
                <a:off x="-6083938" y="5075963"/>
                <a:ext cx="5361939" cy="29052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18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Ciel Cadena" panose="02000503000000020004" pitchFamily="50" charset="0"/>
                  </a:rPr>
                  <a:t>Huhu,</a:t>
                </a:r>
              </a:p>
              <a:p>
                <a:pPr algn="ctr"/>
                <a:r>
                  <a:rPr lang="en-US" sz="105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Ciel Cadena" panose="02000503000000020004" pitchFamily="50" charset="0"/>
                  </a:rPr>
                  <a:t>chưa chính xác rồi!</a:t>
                </a:r>
              </a:p>
              <a:p>
                <a:pPr algn="ctr"/>
                <a:r>
                  <a:rPr lang="en-US" sz="105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Ciel Cadena" panose="02000503000000020004" pitchFamily="50" charset="0"/>
                  </a:rPr>
                  <a:t>Bạn chọn lại nha.</a:t>
                </a:r>
              </a:p>
            </p:txBody>
          </p:sp>
        </p:grpSp>
      </p:grpSp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1407C153-BFDD-497E-BDAA-AD051BD675D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9931" y="235615"/>
            <a:ext cx="1161389" cy="1787807"/>
          </a:xfrm>
          <a:prstGeom prst="rect">
            <a:avLst/>
          </a:prstGeom>
        </p:spPr>
      </p:pic>
      <p:pic>
        <p:nvPicPr>
          <p:cNvPr id="40" name="AmthanhThua">
            <a:hlinkClick r:id="" action="ppaction://media"/>
            <a:extLst>
              <a:ext uri="{FF2B5EF4-FFF2-40B4-BE49-F238E27FC236}">
                <a16:creationId xmlns="" xmlns:a16="http://schemas.microsoft.com/office/drawing/2014/main" id="{E2C0CE17-61E7-4378-8029-5EC13396665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933759" y="3305943"/>
            <a:ext cx="365522" cy="365522"/>
          </a:xfrm>
          <a:prstGeom prst="rect">
            <a:avLst/>
          </a:prstGeom>
        </p:spPr>
      </p:pic>
      <p:pic>
        <p:nvPicPr>
          <p:cNvPr id="41" name="nhacthang">
            <a:hlinkClick r:id="" action="ppaction://media"/>
            <a:extLst>
              <a:ext uri="{FF2B5EF4-FFF2-40B4-BE49-F238E27FC236}">
                <a16:creationId xmlns="" xmlns:a16="http://schemas.microsoft.com/office/drawing/2014/main" id="{48B576CD-4EFF-45FA-9542-BB86C7CDBCE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923894" y="2157298"/>
            <a:ext cx="365522" cy="36552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AA723489-6D49-4107-80ED-43DDD32393D2}"/>
              </a:ext>
            </a:extLst>
          </p:cNvPr>
          <p:cNvSpPr/>
          <p:nvPr/>
        </p:nvSpPr>
        <p:spPr>
          <a:xfrm>
            <a:off x="0" y="5257800"/>
            <a:ext cx="2914650" cy="148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Thầy cô nhấp chuột</a:t>
            </a:r>
            <a:br>
              <a:rPr lang="en-US" sz="24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lần để hiện câu hỏi. Nhấp thêm 1 lần để hiện các đáp án 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="" xmlns:a16="http://schemas.microsoft.com/office/drawing/2014/main" id="{439A5C3D-AD3E-49A3-A59D-28CD740F870A}"/>
              </a:ext>
            </a:extLst>
          </p:cNvPr>
          <p:cNvGrpSpPr/>
          <p:nvPr/>
        </p:nvGrpSpPr>
        <p:grpSpPr>
          <a:xfrm>
            <a:off x="3000374" y="5257800"/>
            <a:ext cx="3057526" cy="1485900"/>
            <a:chOff x="4000498" y="7010400"/>
            <a:chExt cx="4076701" cy="1981200"/>
          </a:xfrm>
        </p:grpSpPr>
        <p:sp>
          <p:nvSpPr>
            <p:cNvPr id="47" name="Rectangle 46">
              <a:extLst>
                <a:ext uri="{FF2B5EF4-FFF2-40B4-BE49-F238E27FC236}">
                  <a16:creationId xmlns="" xmlns:a16="http://schemas.microsoft.com/office/drawing/2014/main" id="{585878BB-1CF9-4B96-A852-8F94BB25574D}"/>
                </a:ext>
              </a:extLst>
            </p:cNvPr>
            <p:cNvSpPr/>
            <p:nvPr/>
          </p:nvSpPr>
          <p:spPr>
            <a:xfrm>
              <a:off x="4000498" y="7010400"/>
              <a:ext cx="4076701" cy="1981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Thầy cô nhấp vào chiếc chuông     ở màu mà học sinh chọn để</a:t>
              </a:r>
              <a:br>
                <a:rPr lang="en-US" sz="240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240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kiểm tra đáp án</a:t>
              </a:r>
            </a:p>
          </p:txBody>
        </p:sp>
        <p:pic>
          <p:nvPicPr>
            <p:cNvPr id="50" name="ChuongCam - 9Slide.vn">
              <a:extLst>
                <a:ext uri="{FF2B5EF4-FFF2-40B4-BE49-F238E27FC236}">
                  <a16:creationId xmlns="" xmlns:a16="http://schemas.microsoft.com/office/drawing/2014/main" id="{EB22FE30-64B9-4DD6-B774-F0776B9F11C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651965" y="7594600"/>
              <a:ext cx="330708" cy="304800"/>
            </a:xfrm>
            <a:prstGeom prst="rect">
              <a:avLst/>
            </a:prstGeom>
          </p:spPr>
        </p:pic>
      </p:grpSp>
      <p:sp>
        <p:nvSpPr>
          <p:cNvPr id="52" name="Rectangle 51">
            <a:extLst>
              <a:ext uri="{FF2B5EF4-FFF2-40B4-BE49-F238E27FC236}">
                <a16:creationId xmlns="" xmlns:a16="http://schemas.microsoft.com/office/drawing/2014/main" id="{6E54F014-411F-411D-A101-01DCA001A839}"/>
              </a:ext>
            </a:extLst>
          </p:cNvPr>
          <p:cNvSpPr/>
          <p:nvPr/>
        </p:nvSpPr>
        <p:spPr>
          <a:xfrm>
            <a:off x="6172198" y="5257800"/>
            <a:ext cx="2914650" cy="148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 khi HS trả lời xong, thầy cô nhấp chuột</a:t>
            </a:r>
            <a:br>
              <a:rPr lang="en-US" sz="21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1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hoặc phím -&gt; để đến</a:t>
            </a:r>
            <a:br>
              <a:rPr lang="en-US" sz="21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1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 hỏi tiếp theo</a:t>
            </a:r>
          </a:p>
        </p:txBody>
      </p:sp>
    </p:spTree>
    <p:extLst>
      <p:ext uri="{BB962C8B-B14F-4D97-AF65-F5344CB8AC3E}">
        <p14:creationId xmlns:p14="http://schemas.microsoft.com/office/powerpoint/2010/main" val="274939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 p14:presetBounceEnd="65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5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 p14:presetBounceEnd="65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9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30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nodeType="withEffect" p14:presetBounceEnd="65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33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34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nodeType="withEffect" p14:presetBounceEnd="65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37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38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fill="hold" nodeType="withEffect" p14:presetBounceEnd="65000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4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42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nodeType="withEffect" p14:presetBounceEnd="65000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45" dur="1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46" dur="1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7" restart="whenNotActive" fill="hold" evtFilter="cancelBubble" nodeType="interactiveSeq">
                    <p:stCondLst>
                      <p:cond evt="onClick" delay="0">
                        <p:tgtEl>
                          <p:spTgt spid="1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8" fill="hold">
                          <p:stCondLst>
                            <p:cond delay="0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1" dur="4995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5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3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42" presetClass="path" presetSubtype="0" fill="hold" nodeType="withEffect" p14:presetBounceEnd="57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60325 0.0581 " pathEditMode="relative" rAng="0" ptsTypes="AA" p14:bounceEnd="57000">
                                          <p:cBhvr>
                                            <p:cTn id="56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0169" y="28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6"/>
                      </p:tgtEl>
                    </p:cond>
                  </p:nextCondLst>
                </p:seq>
                <p:seq concurrent="1" nextAc="seek">
                  <p:cTn id="57" restart="whenNotActive" fill="hold" evtFilter="cancelBubble" nodeType="interactiveSeq">
                    <p:stCondLst>
                      <p:cond evt="onClick" delay="0">
                        <p:tgtEl>
                          <p:spTgt spid="1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8" fill="hold">
                          <p:stCondLst>
                            <p:cond delay="0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1" dur="4995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6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3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42" presetClass="path" presetSubtype="0" fill="hold" nodeType="withEffect" p14:presetBounceEnd="57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60325 0.05208 " pathEditMode="relative" rAng="0" ptsTypes="AA" p14:bounceEnd="57000">
                                          <p:cBhvr>
                                            <p:cTn id="66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0169" y="259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0"/>
                      </p:tgtEl>
                    </p:cond>
                  </p:nextCondLst>
                </p:seq>
                <p:seq concurrent="1" nextAc="seek">
                  <p:cTn id="67" restart="whenNotActive" fill="hold" evtFilter="cancelBubble" nodeType="interactiveSeq">
                    <p:stCondLst>
                      <p:cond evt="onClick" delay="0">
                        <p:tgtEl>
                          <p:spTgt spid="1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8" fill="hold">
                          <p:stCondLst>
                            <p:cond delay="0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71" dur="3432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3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8" presetID="42" presetClass="path" presetSubtype="0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6 3.7037E-7 L 0.34882 0.0412 " pathEditMode="relative" rAng="0" ptsTypes="AA" p14:bounceEnd="65000">
                                          <p:cBhvr>
                                            <p:cTn id="79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435" y="206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4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6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9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0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3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6" dur="5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9"/>
                      </p:tgtEl>
                    </p:cond>
                  </p:nextCondLst>
                </p:seq>
                <p:seq concurrent="1" nextAc="seek">
                  <p:cTn id="98" restart="whenNotActive" fill="hold" evtFilter="cancelBubble" nodeType="interactiveSeq">
                    <p:stCondLst>
                      <p:cond evt="onClick" delay="0">
                        <p:tgtEl>
                          <p:spTgt spid="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9" fill="hold">
                          <p:stCondLst>
                            <p:cond delay="0"/>
                          </p:stCondLst>
                          <p:childTnLst>
                            <p:par>
                              <p:cTn id="1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1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2" dur="4995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4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6" presetID="42" presetClass="path" presetSubtype="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58854 0.0581 " pathEditMode="relative" rAng="0" ptsTypes="AA" p14:bounceEnd="55000">
                                          <p:cBhvr>
                                            <p:cTn id="107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9427" y="28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"/>
                      </p:tgtEl>
                    </p:cond>
                  </p:nextCondLst>
                </p:seq>
                <p:audio>
                  <p:cMediaNode vol="36585">
                    <p:cTn id="10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0"/>
                    </p:tgtEl>
                  </p:cMediaNode>
                </p:audio>
                <p:audio>
                  <p:cMediaNode vol="40244">
                    <p:cTn id="10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1"/>
                    </p:tgtEl>
                  </p:cMediaNode>
                </p:audi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1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7" restart="whenNotActive" fill="hold" evtFilter="cancelBubble" nodeType="interactiveSeq">
                    <p:stCondLst>
                      <p:cond evt="onClick" delay="0">
                        <p:tgtEl>
                          <p:spTgt spid="1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8" fill="hold">
                          <p:stCondLst>
                            <p:cond delay="0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1" dur="4995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5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3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60325 0.0581 " pathEditMode="relative" rAng="0" ptsTypes="AA">
                                          <p:cBhvr>
                                            <p:cTn id="56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0169" y="28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6"/>
                      </p:tgtEl>
                    </p:cond>
                  </p:nextCondLst>
                </p:seq>
                <p:seq concurrent="1" nextAc="seek">
                  <p:cTn id="57" restart="whenNotActive" fill="hold" evtFilter="cancelBubble" nodeType="interactiveSeq">
                    <p:stCondLst>
                      <p:cond evt="onClick" delay="0">
                        <p:tgtEl>
                          <p:spTgt spid="1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8" fill="hold">
                          <p:stCondLst>
                            <p:cond delay="0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1" dur="4995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6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3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60325 0.05208 " pathEditMode="relative" rAng="0" ptsTypes="AA">
                                          <p:cBhvr>
                                            <p:cTn id="66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0169" y="259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0"/>
                      </p:tgtEl>
                    </p:cond>
                  </p:nextCondLst>
                </p:seq>
                <p:seq concurrent="1" nextAc="seek">
                  <p:cTn id="67" restart="whenNotActive" fill="hold" evtFilter="cancelBubble" nodeType="interactiveSeq">
                    <p:stCondLst>
                      <p:cond evt="onClick" delay="0">
                        <p:tgtEl>
                          <p:spTgt spid="1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8" fill="hold">
                          <p:stCondLst>
                            <p:cond delay="0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71" dur="3432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3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8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6 3.7037E-7 L 0.34882 0.0412 " pathEditMode="relative" rAng="0" ptsTypes="AA">
                                          <p:cBhvr>
                                            <p:cTn id="79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435" y="206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4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6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9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0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3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6" dur="5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9"/>
                      </p:tgtEl>
                    </p:cond>
                  </p:nextCondLst>
                </p:seq>
                <p:seq concurrent="1" nextAc="seek">
                  <p:cTn id="98" restart="whenNotActive" fill="hold" evtFilter="cancelBubble" nodeType="interactiveSeq">
                    <p:stCondLst>
                      <p:cond evt="onClick" delay="0">
                        <p:tgtEl>
                          <p:spTgt spid="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9" fill="hold">
                          <p:stCondLst>
                            <p:cond delay="0"/>
                          </p:stCondLst>
                          <p:childTnLst>
                            <p:par>
                              <p:cTn id="1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1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2" dur="4995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4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6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58854 0.0581 " pathEditMode="relative" rAng="0" ptsTypes="AA">
                                          <p:cBhvr>
                                            <p:cTn id="107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9427" y="28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"/>
                      </p:tgtEl>
                    </p:cond>
                  </p:nextCondLst>
                </p:seq>
                <p:audio>
                  <p:cMediaNode vol="36585">
                    <p:cTn id="10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0"/>
                    </p:tgtEl>
                  </p:cMediaNode>
                </p:audio>
                <p:audio>
                  <p:cMediaNode vol="40244">
                    <p:cTn id="10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1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F2F6135-AF68-4A64-8137-B70201CF8C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134"/>
            <a:ext cx="9144000" cy="5133233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4D2DA1AF-855F-46C2-8AE1-5718E4DFD783}"/>
              </a:ext>
            </a:extLst>
          </p:cNvPr>
          <p:cNvGrpSpPr/>
          <p:nvPr/>
        </p:nvGrpSpPr>
        <p:grpSpPr>
          <a:xfrm>
            <a:off x="5077979" y="2256830"/>
            <a:ext cx="3829049" cy="1343024"/>
            <a:chOff x="6770639" y="3009107"/>
            <a:chExt cx="5105398" cy="1790698"/>
          </a:xfrm>
          <a:solidFill>
            <a:srgbClr val="FF462C"/>
          </a:solidFill>
        </p:grpSpPr>
        <p:grpSp>
          <p:nvGrpSpPr>
            <p:cNvPr id="45" name="Group 44">
              <a:extLst>
                <a:ext uri="{FF2B5EF4-FFF2-40B4-BE49-F238E27FC236}">
                  <a16:creationId xmlns="" xmlns:a16="http://schemas.microsoft.com/office/drawing/2014/main" id="{07151055-1672-4C7E-BA92-63E851A005B3}"/>
                </a:ext>
              </a:extLst>
            </p:cNvPr>
            <p:cNvGrpSpPr/>
            <p:nvPr/>
          </p:nvGrpSpPr>
          <p:grpSpPr>
            <a:xfrm>
              <a:off x="6770639" y="3009107"/>
              <a:ext cx="5105398" cy="1790698"/>
              <a:chOff x="838202" y="2438400"/>
              <a:chExt cx="5105398" cy="2057398"/>
            </a:xfrm>
            <a:grpFill/>
          </p:grpSpPr>
          <p:sp>
            <p:nvSpPr>
              <p:cNvPr id="48" name="Rectangle: Rounded Corners 47">
                <a:extLst>
                  <a:ext uri="{FF2B5EF4-FFF2-40B4-BE49-F238E27FC236}">
                    <a16:creationId xmlns="" xmlns:a16="http://schemas.microsoft.com/office/drawing/2014/main" id="{A6421F9E-FF9D-4A7C-9697-7F0260F96688}"/>
                  </a:ext>
                </a:extLst>
              </p:cNvPr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49" name="Rectangle: Rounded Corners 48">
                <a:extLst>
                  <a:ext uri="{FF2B5EF4-FFF2-40B4-BE49-F238E27FC236}">
                    <a16:creationId xmlns="" xmlns:a16="http://schemas.microsoft.com/office/drawing/2014/main" id="{112AD5E6-6201-4B49-AAE8-FFB92C6AFE43}"/>
                  </a:ext>
                </a:extLst>
              </p:cNvPr>
              <p:cNvSpPr/>
              <p:nvPr/>
            </p:nvSpPr>
            <p:spPr>
              <a:xfrm>
                <a:off x="952501" y="2514599"/>
                <a:ext cx="4876800" cy="19050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  <p:sp>
          <p:nvSpPr>
            <p:cNvPr id="125" name="Rectangle: Rounded Corners 124">
              <a:extLst>
                <a:ext uri="{FF2B5EF4-FFF2-40B4-BE49-F238E27FC236}">
                  <a16:creationId xmlns="" xmlns:a16="http://schemas.microsoft.com/office/drawing/2014/main" id="{8FEB6CFE-AB0E-4B4E-B91D-88A1DA89A89A}"/>
                </a:ext>
              </a:extLst>
            </p:cNvPr>
            <p:cNvSpPr/>
            <p:nvPr/>
          </p:nvSpPr>
          <p:spPr>
            <a:xfrm>
              <a:off x="7228842" y="3075428"/>
              <a:ext cx="4515128" cy="165373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700" dirty="0" err="1" smtClean="0">
                  <a:solidFill>
                    <a:schemeClr val="bg1"/>
                  </a:solidFill>
                  <a:latin typeface="iCiel Cadena" panose="02000503000000020004" pitchFamily="50" charset="0"/>
                </a:rPr>
                <a:t>Tán</a:t>
              </a:r>
              <a:r>
                <a:rPr lang="en-US" sz="2700" dirty="0" smtClean="0">
                  <a:solidFill>
                    <a:schemeClr val="bg1"/>
                  </a:solidFill>
                  <a:latin typeface="iCiel Cadena" panose="02000503000000020004" pitchFamily="50" charset="0"/>
                </a:rPr>
                <a:t> </a:t>
              </a:r>
              <a:r>
                <a:rPr lang="en-US" sz="2700" dirty="0" err="1" smtClean="0">
                  <a:solidFill>
                    <a:schemeClr val="bg1"/>
                  </a:solidFill>
                  <a:latin typeface="iCiel Cadena" panose="02000503000000020004" pitchFamily="50" charset="0"/>
                </a:rPr>
                <a:t>thành</a:t>
              </a:r>
              <a:r>
                <a:rPr lang="en-US" sz="2700" dirty="0" smtClean="0">
                  <a:solidFill>
                    <a:schemeClr val="bg1"/>
                  </a:solidFill>
                  <a:latin typeface="iCiel Cadena" panose="02000503000000020004" pitchFamily="50" charset="0"/>
                </a:rPr>
                <a:t> </a:t>
              </a:r>
              <a:endParaRPr lang="en-US" sz="2700" dirty="0">
                <a:solidFill>
                  <a:schemeClr val="bg1"/>
                </a:solidFill>
                <a:latin typeface="iCiel Cadena" panose="02000503000000020004" pitchFamily="50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48C8C043-95EA-4C88-BCE4-63900E1F20A4}"/>
              </a:ext>
            </a:extLst>
          </p:cNvPr>
          <p:cNvGrpSpPr/>
          <p:nvPr/>
        </p:nvGrpSpPr>
        <p:grpSpPr>
          <a:xfrm>
            <a:off x="5077979" y="3700419"/>
            <a:ext cx="3829049" cy="1343024"/>
            <a:chOff x="6770639" y="4933892"/>
            <a:chExt cx="5105398" cy="1790698"/>
          </a:xfrm>
        </p:grpSpPr>
        <p:grpSp>
          <p:nvGrpSpPr>
            <p:cNvPr id="51" name="Group 50">
              <a:extLst>
                <a:ext uri="{FF2B5EF4-FFF2-40B4-BE49-F238E27FC236}">
                  <a16:creationId xmlns="" xmlns:a16="http://schemas.microsoft.com/office/drawing/2014/main" id="{7F5B4359-49BD-4F81-87DA-3502A642CC14}"/>
                </a:ext>
              </a:extLst>
            </p:cNvPr>
            <p:cNvGrpSpPr/>
            <p:nvPr/>
          </p:nvGrpSpPr>
          <p:grpSpPr>
            <a:xfrm>
              <a:off x="6770639" y="4933892"/>
              <a:ext cx="5105398" cy="1790698"/>
              <a:chOff x="838202" y="2438400"/>
              <a:chExt cx="5105398" cy="2057398"/>
            </a:xfrm>
          </p:grpSpPr>
          <p:sp>
            <p:nvSpPr>
              <p:cNvPr id="54" name="Rectangle: Rounded Corners 53">
                <a:extLst>
                  <a:ext uri="{FF2B5EF4-FFF2-40B4-BE49-F238E27FC236}">
                    <a16:creationId xmlns="" xmlns:a16="http://schemas.microsoft.com/office/drawing/2014/main" id="{D1DC5350-0109-4799-B29F-14BD235F834D}"/>
                  </a:ext>
                </a:extLst>
              </p:cNvPr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55" name="Rectangle: Rounded Corners 54">
                <a:extLst>
                  <a:ext uri="{FF2B5EF4-FFF2-40B4-BE49-F238E27FC236}">
                    <a16:creationId xmlns="" xmlns:a16="http://schemas.microsoft.com/office/drawing/2014/main" id="{532A6D39-BB84-4E99-82BE-0B6CBB01577A}"/>
                  </a:ext>
                </a:extLst>
              </p:cNvPr>
              <p:cNvSpPr/>
              <p:nvPr/>
            </p:nvSpPr>
            <p:spPr>
              <a:xfrm>
                <a:off x="952501" y="2514599"/>
                <a:ext cx="4876800" cy="1905000"/>
              </a:xfrm>
              <a:prstGeom prst="roundRect">
                <a:avLst/>
              </a:prstGeom>
              <a:solidFill>
                <a:srgbClr val="3378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  <p:sp>
          <p:nvSpPr>
            <p:cNvPr id="126" name="Rectangle: Rounded Corners 125">
              <a:extLst>
                <a:ext uri="{FF2B5EF4-FFF2-40B4-BE49-F238E27FC236}">
                  <a16:creationId xmlns="" xmlns:a16="http://schemas.microsoft.com/office/drawing/2014/main" id="{797BC3E3-56FA-4AAA-953C-4E2F5AEBD8E8}"/>
                </a:ext>
              </a:extLst>
            </p:cNvPr>
            <p:cNvSpPr/>
            <p:nvPr/>
          </p:nvSpPr>
          <p:spPr>
            <a:xfrm>
              <a:off x="7228842" y="4981628"/>
              <a:ext cx="4515128" cy="16537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700" dirty="0" err="1" smtClean="0">
                  <a:solidFill>
                    <a:schemeClr val="bg1"/>
                  </a:solidFill>
                  <a:latin typeface="iCiel Cadena" panose="02000503000000020004" pitchFamily="50" charset="0"/>
                </a:rPr>
                <a:t>Không</a:t>
              </a:r>
              <a:r>
                <a:rPr lang="en-US" sz="2700" dirty="0" smtClean="0">
                  <a:solidFill>
                    <a:schemeClr val="bg1"/>
                  </a:solidFill>
                  <a:latin typeface="iCiel Cadena" panose="02000503000000020004" pitchFamily="50" charset="0"/>
                </a:rPr>
                <a:t> </a:t>
              </a:r>
              <a:r>
                <a:rPr lang="en-US" sz="2700" dirty="0" err="1" smtClean="0">
                  <a:solidFill>
                    <a:schemeClr val="bg1"/>
                  </a:solidFill>
                  <a:latin typeface="iCiel Cadena" panose="02000503000000020004" pitchFamily="50" charset="0"/>
                </a:rPr>
                <a:t>tán</a:t>
              </a:r>
              <a:r>
                <a:rPr lang="en-US" sz="2700" dirty="0" smtClean="0">
                  <a:solidFill>
                    <a:schemeClr val="bg1"/>
                  </a:solidFill>
                  <a:latin typeface="iCiel Cadena" panose="02000503000000020004" pitchFamily="50" charset="0"/>
                </a:rPr>
                <a:t> </a:t>
              </a:r>
              <a:r>
                <a:rPr lang="en-US" sz="2700" dirty="0" err="1" smtClean="0">
                  <a:solidFill>
                    <a:schemeClr val="bg1"/>
                  </a:solidFill>
                  <a:latin typeface="iCiel Cadena" panose="02000503000000020004" pitchFamily="50" charset="0"/>
                </a:rPr>
                <a:t>thành</a:t>
              </a:r>
              <a:r>
                <a:rPr lang="en-US" sz="2700" dirty="0" smtClean="0">
                  <a:solidFill>
                    <a:schemeClr val="bg1"/>
                  </a:solidFill>
                  <a:latin typeface="iCiel Cadena" panose="02000503000000020004" pitchFamily="50" charset="0"/>
                </a:rPr>
                <a:t> </a:t>
              </a:r>
              <a:endParaRPr lang="en-US" sz="2700" dirty="0">
                <a:solidFill>
                  <a:schemeClr val="bg1"/>
                </a:solidFill>
                <a:latin typeface="iCiel Cadena" panose="02000503000000020004" pitchFamily="50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0CE7BFBB-E9FD-4291-9D1E-392C32762D78}"/>
              </a:ext>
            </a:extLst>
          </p:cNvPr>
          <p:cNvGrpSpPr/>
          <p:nvPr/>
        </p:nvGrpSpPr>
        <p:grpSpPr>
          <a:xfrm>
            <a:off x="628651" y="3700419"/>
            <a:ext cx="664271" cy="1343024"/>
            <a:chOff x="838201" y="4933892"/>
            <a:chExt cx="5105398" cy="1790698"/>
          </a:xfrm>
        </p:grpSpPr>
        <p:grpSp>
          <p:nvGrpSpPr>
            <p:cNvPr id="39" name="Group 38">
              <a:extLst>
                <a:ext uri="{FF2B5EF4-FFF2-40B4-BE49-F238E27FC236}">
                  <a16:creationId xmlns="" xmlns:a16="http://schemas.microsoft.com/office/drawing/2014/main" id="{08147DBC-1562-4B7B-955E-9A5ECFE3642B}"/>
                </a:ext>
              </a:extLst>
            </p:cNvPr>
            <p:cNvGrpSpPr/>
            <p:nvPr/>
          </p:nvGrpSpPr>
          <p:grpSpPr>
            <a:xfrm>
              <a:off x="838201" y="4933892"/>
              <a:ext cx="5105398" cy="1790698"/>
              <a:chOff x="838202" y="2438400"/>
              <a:chExt cx="5105398" cy="2057398"/>
            </a:xfrm>
          </p:grpSpPr>
          <p:sp>
            <p:nvSpPr>
              <p:cNvPr id="42" name="Rectangle: Rounded Corners 41">
                <a:extLst>
                  <a:ext uri="{FF2B5EF4-FFF2-40B4-BE49-F238E27FC236}">
                    <a16:creationId xmlns="" xmlns:a16="http://schemas.microsoft.com/office/drawing/2014/main" id="{6C5F18D1-233E-459F-A9A1-3C785C7DC119}"/>
                  </a:ext>
                </a:extLst>
              </p:cNvPr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43" name="Rectangle: Rounded Corners 42">
                <a:extLst>
                  <a:ext uri="{FF2B5EF4-FFF2-40B4-BE49-F238E27FC236}">
                    <a16:creationId xmlns="" xmlns:a16="http://schemas.microsoft.com/office/drawing/2014/main" id="{C3D90569-2038-4699-AD4F-2466D4AF519B}"/>
                  </a:ext>
                </a:extLst>
              </p:cNvPr>
              <p:cNvSpPr/>
              <p:nvPr/>
            </p:nvSpPr>
            <p:spPr>
              <a:xfrm>
                <a:off x="952501" y="2514599"/>
                <a:ext cx="4876800" cy="1905000"/>
              </a:xfrm>
              <a:prstGeom prst="roundRect">
                <a:avLst/>
              </a:prstGeom>
              <a:solidFill>
                <a:srgbClr val="00CF7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  <p:sp>
          <p:nvSpPr>
            <p:cNvPr id="124" name="Rectangle: Rounded Corners 123">
              <a:extLst>
                <a:ext uri="{FF2B5EF4-FFF2-40B4-BE49-F238E27FC236}">
                  <a16:creationId xmlns="" xmlns:a16="http://schemas.microsoft.com/office/drawing/2014/main" id="{6367453D-420B-4D30-B207-A57CC4372B2A}"/>
                </a:ext>
              </a:extLst>
            </p:cNvPr>
            <p:cNvSpPr/>
            <p:nvPr/>
          </p:nvSpPr>
          <p:spPr>
            <a:xfrm>
              <a:off x="1314172" y="4981628"/>
              <a:ext cx="4515128" cy="16537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bg1"/>
                </a:solidFill>
                <a:latin typeface="iCiel Cadena" panose="02000503000000020004" pitchFamily="50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F3231591-2AE6-4064-9D84-402B76CD1593}"/>
              </a:ext>
            </a:extLst>
          </p:cNvPr>
          <p:cNvGrpSpPr/>
          <p:nvPr/>
        </p:nvGrpSpPr>
        <p:grpSpPr>
          <a:xfrm>
            <a:off x="628651" y="2256830"/>
            <a:ext cx="679483" cy="1343024"/>
            <a:chOff x="838201" y="3009107"/>
            <a:chExt cx="5105398" cy="1790698"/>
          </a:xfrm>
        </p:grpSpPr>
        <p:grpSp>
          <p:nvGrpSpPr>
            <p:cNvPr id="36" name="Group 35">
              <a:extLst>
                <a:ext uri="{FF2B5EF4-FFF2-40B4-BE49-F238E27FC236}">
                  <a16:creationId xmlns="" xmlns:a16="http://schemas.microsoft.com/office/drawing/2014/main" id="{E69C64D8-76BA-47C1-B3F5-339643BE0FEB}"/>
                </a:ext>
              </a:extLst>
            </p:cNvPr>
            <p:cNvGrpSpPr/>
            <p:nvPr/>
          </p:nvGrpSpPr>
          <p:grpSpPr>
            <a:xfrm>
              <a:off x="838201" y="3009107"/>
              <a:ext cx="5105398" cy="1790698"/>
              <a:chOff x="838202" y="2438400"/>
              <a:chExt cx="5105398" cy="2057398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="" xmlns:a16="http://schemas.microsoft.com/office/drawing/2014/main" id="{DA723B64-8597-4560-BDD4-9C604D2EA64B}"/>
                  </a:ext>
                </a:extLst>
              </p:cNvPr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4" name="Rectangle: Rounded Corners 3">
                <a:extLst>
                  <a:ext uri="{FF2B5EF4-FFF2-40B4-BE49-F238E27FC236}">
                    <a16:creationId xmlns="" xmlns:a16="http://schemas.microsoft.com/office/drawing/2014/main" id="{924F9C22-7338-4783-9D1F-4F6669251F7D}"/>
                  </a:ext>
                </a:extLst>
              </p:cNvPr>
              <p:cNvSpPr/>
              <p:nvPr/>
            </p:nvSpPr>
            <p:spPr>
              <a:xfrm>
                <a:off x="967842" y="2547714"/>
                <a:ext cx="4876799" cy="1905000"/>
              </a:xfrm>
              <a:prstGeom prst="roundRect">
                <a:avLst/>
              </a:prstGeom>
              <a:solidFill>
                <a:srgbClr val="F49C1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  <p:sp>
          <p:nvSpPr>
            <p:cNvPr id="12" name="Rectangle: Rounded Corners 11">
              <a:extLst>
                <a:ext uri="{FF2B5EF4-FFF2-40B4-BE49-F238E27FC236}">
                  <a16:creationId xmlns="" xmlns:a16="http://schemas.microsoft.com/office/drawing/2014/main" id="{817205D1-8ECF-4ECE-A9DE-175B9F209F00}"/>
                </a:ext>
              </a:extLst>
            </p:cNvPr>
            <p:cNvSpPr/>
            <p:nvPr/>
          </p:nvSpPr>
          <p:spPr>
            <a:xfrm>
              <a:off x="1314172" y="3075428"/>
              <a:ext cx="4515128" cy="16537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bg1"/>
                </a:solidFill>
                <a:latin typeface="iCiel Cadena" panose="02000503000000020004" pitchFamily="50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4FC307E2-8C84-4E25-BF45-1D7184DA588B}"/>
              </a:ext>
            </a:extLst>
          </p:cNvPr>
          <p:cNvGrpSpPr/>
          <p:nvPr/>
        </p:nvGrpSpPr>
        <p:grpSpPr>
          <a:xfrm>
            <a:off x="1486934" y="184827"/>
            <a:ext cx="7471295" cy="1915834"/>
            <a:chOff x="1982578" y="246435"/>
            <a:chExt cx="9961727" cy="2554445"/>
          </a:xfrm>
        </p:grpSpPr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592879B0-0D95-41F4-AF6C-356C0339860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82578" y="246435"/>
              <a:ext cx="9961727" cy="2554445"/>
            </a:xfrm>
            <a:prstGeom prst="rect">
              <a:avLst/>
            </a:prstGeom>
          </p:spPr>
        </p:pic>
        <p:sp>
          <p:nvSpPr>
            <p:cNvPr id="117" name="Rectangle: Rounded Corners 116">
              <a:extLst>
                <a:ext uri="{FF2B5EF4-FFF2-40B4-BE49-F238E27FC236}">
                  <a16:creationId xmlns="" xmlns:a16="http://schemas.microsoft.com/office/drawing/2014/main" id="{C514F8ED-55A3-41ED-A6BF-C88625750094}"/>
                </a:ext>
              </a:extLst>
            </p:cNvPr>
            <p:cNvSpPr/>
            <p:nvPr/>
          </p:nvSpPr>
          <p:spPr>
            <a:xfrm>
              <a:off x="2180799" y="554691"/>
              <a:ext cx="9471904" cy="204220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Hôm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mẹ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cũng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thấy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Loan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chuẩn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bị</a:t>
              </a:r>
              <a:endPara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sẵn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khăn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mặt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mẹ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rửa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mát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Loan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cũng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4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nhanh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nhẹn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cất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túi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mẹ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ChuongCam - 9Slide.vn">
            <a:extLst>
              <a:ext uri="{FF2B5EF4-FFF2-40B4-BE49-F238E27FC236}">
                <a16:creationId xmlns="" xmlns:a16="http://schemas.microsoft.com/office/drawing/2014/main" id="{655755B7-2B89-4C82-B7B3-A9A4AA6270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7962" y="2451965"/>
            <a:ext cx="992210" cy="914480"/>
          </a:xfrm>
          <a:prstGeom prst="rect">
            <a:avLst/>
          </a:prstGeom>
        </p:spPr>
      </p:pic>
      <p:pic>
        <p:nvPicPr>
          <p:cNvPr id="116" name="ChuongLa - 9Slide.vn">
            <a:extLst>
              <a:ext uri="{FF2B5EF4-FFF2-40B4-BE49-F238E27FC236}">
                <a16:creationId xmlns="" xmlns:a16="http://schemas.microsoft.com/office/drawing/2014/main" id="{C86FD277-D7C1-4175-9CE8-89B100B9DF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7962" y="3914731"/>
            <a:ext cx="992210" cy="914480"/>
          </a:xfrm>
          <a:prstGeom prst="rect">
            <a:avLst/>
          </a:prstGeom>
        </p:spPr>
      </p:pic>
      <p:pic>
        <p:nvPicPr>
          <p:cNvPr id="119" name="ChuongXanh - 9Slide.vn">
            <a:extLst>
              <a:ext uri="{FF2B5EF4-FFF2-40B4-BE49-F238E27FC236}">
                <a16:creationId xmlns="" xmlns:a16="http://schemas.microsoft.com/office/drawing/2014/main" id="{DCAFEAC0-B8B5-42C5-94DB-0577C814E6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67599" y="2451965"/>
            <a:ext cx="992210" cy="914480"/>
          </a:xfrm>
          <a:prstGeom prst="rect">
            <a:avLst/>
          </a:prstGeom>
        </p:spPr>
      </p:pic>
      <p:pic>
        <p:nvPicPr>
          <p:cNvPr id="120" name="ChuongDo - 9Slide.vn">
            <a:extLst>
              <a:ext uri="{FF2B5EF4-FFF2-40B4-BE49-F238E27FC236}">
                <a16:creationId xmlns="" xmlns:a16="http://schemas.microsoft.com/office/drawing/2014/main" id="{F866C24F-F6FF-4EB3-A1BD-2435DD4370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67599" y="3914731"/>
            <a:ext cx="992210" cy="914480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D88582B8-A3C9-486C-963D-8CEED620D8EC}"/>
              </a:ext>
            </a:extLst>
          </p:cNvPr>
          <p:cNvGrpSpPr/>
          <p:nvPr/>
        </p:nvGrpSpPr>
        <p:grpSpPr>
          <a:xfrm>
            <a:off x="-3085206" y="114348"/>
            <a:ext cx="3035028" cy="1749231"/>
            <a:chOff x="-4113608" y="152464"/>
            <a:chExt cx="4046704" cy="2332308"/>
          </a:xfrm>
        </p:grpSpPr>
        <p:pic>
          <p:nvPicPr>
            <p:cNvPr id="24" name="Picture 23">
              <a:extLst>
                <a:ext uri="{FF2B5EF4-FFF2-40B4-BE49-F238E27FC236}">
                  <a16:creationId xmlns="" xmlns:a16="http://schemas.microsoft.com/office/drawing/2014/main" id="{D664CCA0-10CD-421D-8230-24CED5AA521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4113608" y="152464"/>
              <a:ext cx="1959439" cy="2332308"/>
            </a:xfrm>
            <a:prstGeom prst="rect">
              <a:avLst/>
            </a:prstGeom>
          </p:spPr>
        </p:pic>
        <p:pic>
          <p:nvPicPr>
            <p:cNvPr id="167" name="Picture 166">
              <a:extLst>
                <a:ext uri="{FF2B5EF4-FFF2-40B4-BE49-F238E27FC236}">
                  <a16:creationId xmlns="" xmlns:a16="http://schemas.microsoft.com/office/drawing/2014/main" id="{37203794-B28C-4CE2-B01C-EED26C9C8B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21112293" flipV="1">
              <a:off x="-2097738" y="181379"/>
              <a:ext cx="2030834" cy="146734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68" name="TextBox 167">
              <a:extLst>
                <a:ext uri="{FF2B5EF4-FFF2-40B4-BE49-F238E27FC236}">
                  <a16:creationId xmlns="" xmlns:a16="http://schemas.microsoft.com/office/drawing/2014/main" id="{42F206FF-1C51-414C-8D57-DC6D2EEE0F95}"/>
                </a:ext>
              </a:extLst>
            </p:cNvPr>
            <p:cNvSpPr txBox="1"/>
            <p:nvPr/>
          </p:nvSpPr>
          <p:spPr>
            <a:xfrm>
              <a:off x="-1916107" y="437875"/>
              <a:ext cx="1699185" cy="80021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1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iCiel Cadena" panose="02000503000000020004" pitchFamily="50" charset="0"/>
                </a:rPr>
                <a:t>Yeahhh</a:t>
              </a:r>
              <a:r>
                <a:rPr lang="en-US" sz="2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Ciel Cadena" panose="02000503000000020004" pitchFamily="50" charset="0"/>
                </a:rPr>
                <a:t>,</a:t>
              </a:r>
            </a:p>
            <a:p>
              <a:pPr algn="ctr"/>
              <a:r>
                <a:rPr lang="en-US" sz="9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iCiel Cadena" panose="02000503000000020004" pitchFamily="50" charset="0"/>
                </a:rPr>
                <a:t>Đúng</a:t>
              </a:r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Ciel Cadena" panose="02000503000000020004" pitchFamily="50" charset="0"/>
                </a:rPr>
                <a:t> </a:t>
              </a:r>
              <a:r>
                <a:rPr lang="en-US" sz="9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iCiel Cadena" panose="02000503000000020004" pitchFamily="50" charset="0"/>
                </a:rPr>
                <a:t>rồi</a:t>
              </a:r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Ciel Cadena" panose="02000503000000020004" pitchFamily="50" charset="0"/>
                </a:rPr>
                <a:t>!</a:t>
              </a:r>
            </a:p>
            <a:p>
              <a:pPr algn="ctr"/>
              <a:r>
                <a:rPr lang="en-US" sz="9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iCiel Cadena" panose="02000503000000020004" pitchFamily="50" charset="0"/>
                </a:rPr>
                <a:t>Mình</a:t>
              </a:r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Ciel Cadena" panose="02000503000000020004" pitchFamily="50" charset="0"/>
                </a:rPr>
                <a:t> </a:t>
              </a:r>
              <a:r>
                <a:rPr lang="en-US" sz="9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iCiel Cadena" panose="02000503000000020004" pitchFamily="50" charset="0"/>
                </a:rPr>
                <a:t>thích</a:t>
              </a:r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Ciel Cadena" panose="02000503000000020004" pitchFamily="50" charset="0"/>
                </a:rPr>
                <a:t> </a:t>
              </a:r>
              <a:r>
                <a:rPr lang="en-US" sz="9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iCiel Cadena" panose="02000503000000020004" pitchFamily="50" charset="0"/>
                </a:rPr>
                <a:t>màu</a:t>
              </a:r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Ciel Cadena" panose="02000503000000020004" pitchFamily="50" charset="0"/>
                </a:rPr>
                <a:t> </a:t>
              </a:r>
              <a:r>
                <a:rPr lang="en-US" sz="9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iCiel Cadena" panose="02000503000000020004" pitchFamily="50" charset="0"/>
                </a:rPr>
                <a:t>này</a:t>
              </a:r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Ciel Cadena" panose="02000503000000020004" pitchFamily="50" charset="0"/>
                </a:rPr>
                <a:t>!</a:t>
              </a:r>
              <a:endParaRPr lang="en-US" sz="675" dirty="0">
                <a:solidFill>
                  <a:schemeClr val="tx1">
                    <a:lumMod val="65000"/>
                    <a:lumOff val="35000"/>
                  </a:schemeClr>
                </a:solidFill>
                <a:latin typeface="iCiel Cadena" panose="02000503000000020004" pitchFamily="50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8979E8AD-ADDD-4B2E-9AB0-12017073755C}"/>
              </a:ext>
            </a:extLst>
          </p:cNvPr>
          <p:cNvGrpSpPr/>
          <p:nvPr/>
        </p:nvGrpSpPr>
        <p:grpSpPr>
          <a:xfrm>
            <a:off x="-5045755" y="-226738"/>
            <a:ext cx="2302556" cy="2135218"/>
            <a:chOff x="-6727674" y="-791952"/>
            <a:chExt cx="3598081" cy="3336591"/>
          </a:xfrm>
        </p:grpSpPr>
        <p:pic>
          <p:nvPicPr>
            <p:cNvPr id="169" name="Picture 168">
              <a:extLst>
                <a:ext uri="{FF2B5EF4-FFF2-40B4-BE49-F238E27FC236}">
                  <a16:creationId xmlns="" xmlns:a16="http://schemas.microsoft.com/office/drawing/2014/main" id="{C237501B-EC88-410C-A9A9-AFA9550032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flipH="1">
              <a:off x="-6727674" y="-791952"/>
              <a:ext cx="2646923" cy="3336591"/>
            </a:xfrm>
            <a:prstGeom prst="rect">
              <a:avLst/>
            </a:prstGeom>
          </p:spPr>
        </p:pic>
        <p:grpSp>
          <p:nvGrpSpPr>
            <p:cNvPr id="25" name="Group 24">
              <a:extLst>
                <a:ext uri="{FF2B5EF4-FFF2-40B4-BE49-F238E27FC236}">
                  <a16:creationId xmlns="" xmlns:a16="http://schemas.microsoft.com/office/drawing/2014/main" id="{A843FEA3-3211-48AB-8C04-1405C0E2F2F5}"/>
                </a:ext>
              </a:extLst>
            </p:cNvPr>
            <p:cNvGrpSpPr/>
            <p:nvPr/>
          </p:nvGrpSpPr>
          <p:grpSpPr>
            <a:xfrm>
              <a:off x="-5243270" y="201217"/>
              <a:ext cx="2113677" cy="1527201"/>
              <a:chOff x="-6838077" y="4492546"/>
              <a:chExt cx="6547671" cy="4730906"/>
            </a:xfrm>
          </p:grpSpPr>
          <p:pic>
            <p:nvPicPr>
              <p:cNvPr id="170" name="Picture 169">
                <a:extLst>
                  <a:ext uri="{FF2B5EF4-FFF2-40B4-BE49-F238E27FC236}">
                    <a16:creationId xmlns="" xmlns:a16="http://schemas.microsoft.com/office/drawing/2014/main" id="{D9E75FE4-2C7F-446E-905E-B05955C159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 rot="21112293" flipV="1">
                <a:off x="-6838077" y="4492546"/>
                <a:ext cx="6547671" cy="473090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71" name="TextBox 170">
                <a:extLst>
                  <a:ext uri="{FF2B5EF4-FFF2-40B4-BE49-F238E27FC236}">
                    <a16:creationId xmlns="" xmlns:a16="http://schemas.microsoft.com/office/drawing/2014/main" id="{3E46CBDC-2473-4520-BE03-3E0637A23938}"/>
                  </a:ext>
                </a:extLst>
              </p:cNvPr>
              <p:cNvSpPr txBox="1"/>
              <p:nvPr/>
            </p:nvSpPr>
            <p:spPr>
              <a:xfrm>
                <a:off x="-6083938" y="5075963"/>
                <a:ext cx="5361939" cy="29052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18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Ciel Cadena" panose="02000503000000020004" pitchFamily="50" charset="0"/>
                  </a:rPr>
                  <a:t>Huhu,</a:t>
                </a:r>
              </a:p>
              <a:p>
                <a:pPr algn="ctr"/>
                <a:r>
                  <a:rPr lang="en-US" sz="105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Ciel Cadena" panose="02000503000000020004" pitchFamily="50" charset="0"/>
                  </a:rPr>
                  <a:t>chưa chính xác rồi!</a:t>
                </a:r>
              </a:p>
              <a:p>
                <a:pPr algn="ctr"/>
                <a:r>
                  <a:rPr lang="en-US" sz="105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Ciel Cadena" panose="02000503000000020004" pitchFamily="50" charset="0"/>
                  </a:rPr>
                  <a:t>Bạn chọn lại nha.</a:t>
                </a:r>
              </a:p>
            </p:txBody>
          </p:sp>
        </p:grpSp>
      </p:grpSp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1407C153-BFDD-497E-BDAA-AD051BD675D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9931" y="235615"/>
            <a:ext cx="1161389" cy="1787807"/>
          </a:xfrm>
          <a:prstGeom prst="rect">
            <a:avLst/>
          </a:prstGeom>
        </p:spPr>
      </p:pic>
      <p:pic>
        <p:nvPicPr>
          <p:cNvPr id="40" name="AmthanhThua">
            <a:hlinkClick r:id="" action="ppaction://media"/>
            <a:extLst>
              <a:ext uri="{FF2B5EF4-FFF2-40B4-BE49-F238E27FC236}">
                <a16:creationId xmlns="" xmlns:a16="http://schemas.microsoft.com/office/drawing/2014/main" id="{E2C0CE17-61E7-4378-8029-5EC13396665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933759" y="3305943"/>
            <a:ext cx="365522" cy="365522"/>
          </a:xfrm>
          <a:prstGeom prst="rect">
            <a:avLst/>
          </a:prstGeom>
        </p:spPr>
      </p:pic>
      <p:pic>
        <p:nvPicPr>
          <p:cNvPr id="41" name="nhacthang">
            <a:hlinkClick r:id="" action="ppaction://media"/>
            <a:extLst>
              <a:ext uri="{FF2B5EF4-FFF2-40B4-BE49-F238E27FC236}">
                <a16:creationId xmlns="" xmlns:a16="http://schemas.microsoft.com/office/drawing/2014/main" id="{48B576CD-4EFF-45FA-9542-BB86C7CDBCE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923894" y="2157298"/>
            <a:ext cx="365522" cy="36552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AA723489-6D49-4107-80ED-43DDD32393D2}"/>
              </a:ext>
            </a:extLst>
          </p:cNvPr>
          <p:cNvSpPr/>
          <p:nvPr/>
        </p:nvSpPr>
        <p:spPr>
          <a:xfrm>
            <a:off x="0" y="5257800"/>
            <a:ext cx="2914650" cy="148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Thầy cô nhấp chuột</a:t>
            </a:r>
            <a:br>
              <a:rPr lang="en-US" sz="24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lần để hiện câu hỏi. Nhấp thêm 1 lần để hiện các đáp án 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="" xmlns:a16="http://schemas.microsoft.com/office/drawing/2014/main" id="{439A5C3D-AD3E-49A3-A59D-28CD740F870A}"/>
              </a:ext>
            </a:extLst>
          </p:cNvPr>
          <p:cNvGrpSpPr/>
          <p:nvPr/>
        </p:nvGrpSpPr>
        <p:grpSpPr>
          <a:xfrm>
            <a:off x="3000374" y="5257800"/>
            <a:ext cx="3057526" cy="1485900"/>
            <a:chOff x="4000498" y="7010400"/>
            <a:chExt cx="4076701" cy="1981200"/>
          </a:xfrm>
        </p:grpSpPr>
        <p:sp>
          <p:nvSpPr>
            <p:cNvPr id="47" name="Rectangle 46">
              <a:extLst>
                <a:ext uri="{FF2B5EF4-FFF2-40B4-BE49-F238E27FC236}">
                  <a16:creationId xmlns="" xmlns:a16="http://schemas.microsoft.com/office/drawing/2014/main" id="{585878BB-1CF9-4B96-A852-8F94BB25574D}"/>
                </a:ext>
              </a:extLst>
            </p:cNvPr>
            <p:cNvSpPr/>
            <p:nvPr/>
          </p:nvSpPr>
          <p:spPr>
            <a:xfrm>
              <a:off x="4000498" y="7010400"/>
              <a:ext cx="4076701" cy="1981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Thầy cô nhấp vào chiếc chuông     ở màu mà học sinh chọn để</a:t>
              </a:r>
              <a:br>
                <a:rPr lang="en-US" sz="240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240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kiểm tra đáp án</a:t>
              </a:r>
            </a:p>
          </p:txBody>
        </p:sp>
        <p:pic>
          <p:nvPicPr>
            <p:cNvPr id="50" name="ChuongCam - 9Slide.vn">
              <a:extLst>
                <a:ext uri="{FF2B5EF4-FFF2-40B4-BE49-F238E27FC236}">
                  <a16:creationId xmlns="" xmlns:a16="http://schemas.microsoft.com/office/drawing/2014/main" id="{EB22FE30-64B9-4DD6-B774-F0776B9F11C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651965" y="7594600"/>
              <a:ext cx="330708" cy="304800"/>
            </a:xfrm>
            <a:prstGeom prst="rect">
              <a:avLst/>
            </a:prstGeom>
          </p:spPr>
        </p:pic>
      </p:grpSp>
      <p:sp>
        <p:nvSpPr>
          <p:cNvPr id="52" name="Rectangle 51">
            <a:extLst>
              <a:ext uri="{FF2B5EF4-FFF2-40B4-BE49-F238E27FC236}">
                <a16:creationId xmlns="" xmlns:a16="http://schemas.microsoft.com/office/drawing/2014/main" id="{6E54F014-411F-411D-A101-01DCA001A839}"/>
              </a:ext>
            </a:extLst>
          </p:cNvPr>
          <p:cNvSpPr/>
          <p:nvPr/>
        </p:nvSpPr>
        <p:spPr>
          <a:xfrm>
            <a:off x="6172198" y="5257800"/>
            <a:ext cx="2914650" cy="148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 khi HS trả lời xong, thầy cô nhấp chuột</a:t>
            </a:r>
            <a:br>
              <a:rPr lang="en-US" sz="21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1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hoặc phím -&gt; để đến</a:t>
            </a:r>
            <a:br>
              <a:rPr lang="en-US" sz="21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1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 hỏi tiếp theo</a:t>
            </a:r>
          </a:p>
        </p:txBody>
      </p:sp>
    </p:spTree>
    <p:extLst>
      <p:ext uri="{BB962C8B-B14F-4D97-AF65-F5344CB8AC3E}">
        <p14:creationId xmlns:p14="http://schemas.microsoft.com/office/powerpoint/2010/main" val="211570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 p14:presetBounceEnd="65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5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 p14:presetBounceEnd="65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9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30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nodeType="withEffect" p14:presetBounceEnd="65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33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34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nodeType="withEffect" p14:presetBounceEnd="65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37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38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fill="hold" nodeType="withEffect" p14:presetBounceEnd="65000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4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42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nodeType="withEffect" p14:presetBounceEnd="65000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45" dur="1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46" dur="1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7" restart="whenNotActive" fill="hold" evtFilter="cancelBubble" nodeType="interactiveSeq">
                    <p:stCondLst>
                      <p:cond evt="onClick" delay="0">
                        <p:tgtEl>
                          <p:spTgt spid="1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8" fill="hold">
                          <p:stCondLst>
                            <p:cond delay="0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1" dur="4995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5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3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42" presetClass="path" presetSubtype="0" fill="hold" nodeType="withEffect" p14:presetBounceEnd="57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60325 0.0581 " pathEditMode="relative" rAng="0" ptsTypes="AA" p14:bounceEnd="57000">
                                          <p:cBhvr>
                                            <p:cTn id="56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0169" y="28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6"/>
                      </p:tgtEl>
                    </p:cond>
                  </p:nextCondLst>
                </p:seq>
                <p:seq concurrent="1" nextAc="seek">
                  <p:cTn id="57" restart="whenNotActive" fill="hold" evtFilter="cancelBubble" nodeType="interactiveSeq">
                    <p:stCondLst>
                      <p:cond evt="onClick" delay="0">
                        <p:tgtEl>
                          <p:spTgt spid="1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8" fill="hold">
                          <p:stCondLst>
                            <p:cond delay="0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1" dur="4995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6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3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42" presetClass="path" presetSubtype="0" fill="hold" nodeType="withEffect" p14:presetBounceEnd="57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60325 0.05208 " pathEditMode="relative" rAng="0" ptsTypes="AA" p14:bounceEnd="57000">
                                          <p:cBhvr>
                                            <p:cTn id="66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0169" y="259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0"/>
                      </p:tgtEl>
                    </p:cond>
                  </p:nextCondLst>
                </p:seq>
                <p:seq concurrent="1" nextAc="seek">
                  <p:cTn id="67" restart="whenNotActive" fill="hold" evtFilter="cancelBubble" nodeType="interactiveSeq">
                    <p:stCondLst>
                      <p:cond evt="onClick" delay="0">
                        <p:tgtEl>
                          <p:spTgt spid="1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8" fill="hold">
                          <p:stCondLst>
                            <p:cond delay="0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71" dur="3432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3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8" presetID="42" presetClass="path" presetSubtype="0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6 3.7037E-7 L 0.34882 0.0412 " pathEditMode="relative" rAng="0" ptsTypes="AA" p14:bounceEnd="65000">
                                          <p:cBhvr>
                                            <p:cTn id="79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435" y="206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4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6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9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0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3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6" dur="5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9"/>
                      </p:tgtEl>
                    </p:cond>
                  </p:nextCondLst>
                </p:seq>
                <p:seq concurrent="1" nextAc="seek">
                  <p:cTn id="98" restart="whenNotActive" fill="hold" evtFilter="cancelBubble" nodeType="interactiveSeq">
                    <p:stCondLst>
                      <p:cond evt="onClick" delay="0">
                        <p:tgtEl>
                          <p:spTgt spid="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9" fill="hold">
                          <p:stCondLst>
                            <p:cond delay="0"/>
                          </p:stCondLst>
                          <p:childTnLst>
                            <p:par>
                              <p:cTn id="1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1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2" dur="4995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4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6" presetID="42" presetClass="path" presetSubtype="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58854 0.0581 " pathEditMode="relative" rAng="0" ptsTypes="AA" p14:bounceEnd="55000">
                                          <p:cBhvr>
                                            <p:cTn id="107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9427" y="28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"/>
                      </p:tgtEl>
                    </p:cond>
                  </p:nextCondLst>
                </p:seq>
                <p:audio>
                  <p:cMediaNode vol="36585">
                    <p:cTn id="10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0"/>
                    </p:tgtEl>
                  </p:cMediaNode>
                </p:audio>
                <p:audio>
                  <p:cMediaNode vol="40244">
                    <p:cTn id="10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1"/>
                    </p:tgtEl>
                  </p:cMediaNode>
                </p:audi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1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7" restart="whenNotActive" fill="hold" evtFilter="cancelBubble" nodeType="interactiveSeq">
                    <p:stCondLst>
                      <p:cond evt="onClick" delay="0">
                        <p:tgtEl>
                          <p:spTgt spid="1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8" fill="hold">
                          <p:stCondLst>
                            <p:cond delay="0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1" dur="4995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5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3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60325 0.0581 " pathEditMode="relative" rAng="0" ptsTypes="AA">
                                          <p:cBhvr>
                                            <p:cTn id="56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0169" y="28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6"/>
                      </p:tgtEl>
                    </p:cond>
                  </p:nextCondLst>
                </p:seq>
                <p:seq concurrent="1" nextAc="seek">
                  <p:cTn id="57" restart="whenNotActive" fill="hold" evtFilter="cancelBubble" nodeType="interactiveSeq">
                    <p:stCondLst>
                      <p:cond evt="onClick" delay="0">
                        <p:tgtEl>
                          <p:spTgt spid="1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8" fill="hold">
                          <p:stCondLst>
                            <p:cond delay="0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1" dur="4995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6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3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60325 0.05208 " pathEditMode="relative" rAng="0" ptsTypes="AA">
                                          <p:cBhvr>
                                            <p:cTn id="66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0169" y="259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0"/>
                      </p:tgtEl>
                    </p:cond>
                  </p:nextCondLst>
                </p:seq>
                <p:seq concurrent="1" nextAc="seek">
                  <p:cTn id="67" restart="whenNotActive" fill="hold" evtFilter="cancelBubble" nodeType="interactiveSeq">
                    <p:stCondLst>
                      <p:cond evt="onClick" delay="0">
                        <p:tgtEl>
                          <p:spTgt spid="1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8" fill="hold">
                          <p:stCondLst>
                            <p:cond delay="0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71" dur="3432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3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8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6 3.7037E-7 L 0.34882 0.0412 " pathEditMode="relative" rAng="0" ptsTypes="AA">
                                          <p:cBhvr>
                                            <p:cTn id="79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435" y="206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4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6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9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0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3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6" dur="5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9"/>
                      </p:tgtEl>
                    </p:cond>
                  </p:nextCondLst>
                </p:seq>
                <p:seq concurrent="1" nextAc="seek">
                  <p:cTn id="98" restart="whenNotActive" fill="hold" evtFilter="cancelBubble" nodeType="interactiveSeq">
                    <p:stCondLst>
                      <p:cond evt="onClick" delay="0">
                        <p:tgtEl>
                          <p:spTgt spid="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9" fill="hold">
                          <p:stCondLst>
                            <p:cond delay="0"/>
                          </p:stCondLst>
                          <p:childTnLst>
                            <p:par>
                              <p:cTn id="1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1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2" dur="4995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4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6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58854 0.0581 " pathEditMode="relative" rAng="0" ptsTypes="AA">
                                          <p:cBhvr>
                                            <p:cTn id="107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9427" y="28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"/>
                      </p:tgtEl>
                    </p:cond>
                  </p:nextCondLst>
                </p:seq>
                <p:audio>
                  <p:cMediaNode vol="36585">
                    <p:cTn id="10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0"/>
                    </p:tgtEl>
                  </p:cMediaNode>
                </p:audio>
                <p:audio>
                  <p:cMediaNode vol="40244">
                    <p:cTn id="10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1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F2F6135-AF68-4A64-8137-B70201CF8C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134"/>
            <a:ext cx="9144000" cy="5133233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4D2DA1AF-855F-46C2-8AE1-5718E4DFD783}"/>
              </a:ext>
            </a:extLst>
          </p:cNvPr>
          <p:cNvGrpSpPr/>
          <p:nvPr/>
        </p:nvGrpSpPr>
        <p:grpSpPr>
          <a:xfrm>
            <a:off x="8150578" y="2256830"/>
            <a:ext cx="756450" cy="1343024"/>
            <a:chOff x="6770639" y="3009107"/>
            <a:chExt cx="5105398" cy="1790698"/>
          </a:xfrm>
          <a:solidFill>
            <a:srgbClr val="F49C1C"/>
          </a:solidFill>
        </p:grpSpPr>
        <p:grpSp>
          <p:nvGrpSpPr>
            <p:cNvPr id="45" name="Group 44">
              <a:extLst>
                <a:ext uri="{FF2B5EF4-FFF2-40B4-BE49-F238E27FC236}">
                  <a16:creationId xmlns="" xmlns:a16="http://schemas.microsoft.com/office/drawing/2014/main" id="{07151055-1672-4C7E-BA92-63E851A005B3}"/>
                </a:ext>
              </a:extLst>
            </p:cNvPr>
            <p:cNvGrpSpPr/>
            <p:nvPr/>
          </p:nvGrpSpPr>
          <p:grpSpPr>
            <a:xfrm>
              <a:off x="6770639" y="3009107"/>
              <a:ext cx="5105398" cy="1790698"/>
              <a:chOff x="838202" y="2438400"/>
              <a:chExt cx="5105398" cy="2057398"/>
            </a:xfrm>
            <a:grpFill/>
          </p:grpSpPr>
          <p:sp>
            <p:nvSpPr>
              <p:cNvPr id="48" name="Rectangle: Rounded Corners 47">
                <a:extLst>
                  <a:ext uri="{FF2B5EF4-FFF2-40B4-BE49-F238E27FC236}">
                    <a16:creationId xmlns="" xmlns:a16="http://schemas.microsoft.com/office/drawing/2014/main" id="{A6421F9E-FF9D-4A7C-9697-7F0260F96688}"/>
                  </a:ext>
                </a:extLst>
              </p:cNvPr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49" name="Rectangle: Rounded Corners 48">
                <a:extLst>
                  <a:ext uri="{FF2B5EF4-FFF2-40B4-BE49-F238E27FC236}">
                    <a16:creationId xmlns="" xmlns:a16="http://schemas.microsoft.com/office/drawing/2014/main" id="{112AD5E6-6201-4B49-AAE8-FFB92C6AFE43}"/>
                  </a:ext>
                </a:extLst>
              </p:cNvPr>
              <p:cNvSpPr/>
              <p:nvPr/>
            </p:nvSpPr>
            <p:spPr>
              <a:xfrm>
                <a:off x="952501" y="2514599"/>
                <a:ext cx="4876800" cy="19050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  <p:sp>
          <p:nvSpPr>
            <p:cNvPr id="125" name="Rectangle: Rounded Corners 124">
              <a:extLst>
                <a:ext uri="{FF2B5EF4-FFF2-40B4-BE49-F238E27FC236}">
                  <a16:creationId xmlns="" xmlns:a16="http://schemas.microsoft.com/office/drawing/2014/main" id="{8FEB6CFE-AB0E-4B4E-B91D-88A1DA89A89A}"/>
                </a:ext>
              </a:extLst>
            </p:cNvPr>
            <p:cNvSpPr/>
            <p:nvPr/>
          </p:nvSpPr>
          <p:spPr>
            <a:xfrm>
              <a:off x="7228842" y="3075428"/>
              <a:ext cx="4515128" cy="165373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bg1"/>
                </a:solidFill>
                <a:latin typeface="iCiel Cadena" panose="02000503000000020004" pitchFamily="50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48C8C043-95EA-4C88-BCE4-63900E1F20A4}"/>
              </a:ext>
            </a:extLst>
          </p:cNvPr>
          <p:cNvGrpSpPr/>
          <p:nvPr/>
        </p:nvGrpSpPr>
        <p:grpSpPr>
          <a:xfrm>
            <a:off x="8150578" y="3700419"/>
            <a:ext cx="756450" cy="1343024"/>
            <a:chOff x="6770639" y="4933892"/>
            <a:chExt cx="5105398" cy="1790698"/>
          </a:xfrm>
          <a:solidFill>
            <a:srgbClr val="00CF77"/>
          </a:solidFill>
        </p:grpSpPr>
        <p:grpSp>
          <p:nvGrpSpPr>
            <p:cNvPr id="51" name="Group 50">
              <a:extLst>
                <a:ext uri="{FF2B5EF4-FFF2-40B4-BE49-F238E27FC236}">
                  <a16:creationId xmlns="" xmlns:a16="http://schemas.microsoft.com/office/drawing/2014/main" id="{7F5B4359-49BD-4F81-87DA-3502A642CC14}"/>
                </a:ext>
              </a:extLst>
            </p:cNvPr>
            <p:cNvGrpSpPr/>
            <p:nvPr/>
          </p:nvGrpSpPr>
          <p:grpSpPr>
            <a:xfrm>
              <a:off x="6770639" y="4933892"/>
              <a:ext cx="5105398" cy="1790698"/>
              <a:chOff x="838202" y="2438400"/>
              <a:chExt cx="5105398" cy="2057398"/>
            </a:xfrm>
            <a:grpFill/>
          </p:grpSpPr>
          <p:sp>
            <p:nvSpPr>
              <p:cNvPr id="54" name="Rectangle: Rounded Corners 53">
                <a:extLst>
                  <a:ext uri="{FF2B5EF4-FFF2-40B4-BE49-F238E27FC236}">
                    <a16:creationId xmlns="" xmlns:a16="http://schemas.microsoft.com/office/drawing/2014/main" id="{D1DC5350-0109-4799-B29F-14BD235F834D}"/>
                  </a:ext>
                </a:extLst>
              </p:cNvPr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55" name="Rectangle: Rounded Corners 54">
                <a:extLst>
                  <a:ext uri="{FF2B5EF4-FFF2-40B4-BE49-F238E27FC236}">
                    <a16:creationId xmlns="" xmlns:a16="http://schemas.microsoft.com/office/drawing/2014/main" id="{532A6D39-BB84-4E99-82BE-0B6CBB01577A}"/>
                  </a:ext>
                </a:extLst>
              </p:cNvPr>
              <p:cNvSpPr/>
              <p:nvPr/>
            </p:nvSpPr>
            <p:spPr>
              <a:xfrm>
                <a:off x="952501" y="2514599"/>
                <a:ext cx="4876800" cy="19050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  <p:sp>
          <p:nvSpPr>
            <p:cNvPr id="126" name="Rectangle: Rounded Corners 125">
              <a:extLst>
                <a:ext uri="{FF2B5EF4-FFF2-40B4-BE49-F238E27FC236}">
                  <a16:creationId xmlns="" xmlns:a16="http://schemas.microsoft.com/office/drawing/2014/main" id="{797BC3E3-56FA-4AAA-953C-4E2F5AEBD8E8}"/>
                </a:ext>
              </a:extLst>
            </p:cNvPr>
            <p:cNvSpPr/>
            <p:nvPr/>
          </p:nvSpPr>
          <p:spPr>
            <a:xfrm>
              <a:off x="7228842" y="4981628"/>
              <a:ext cx="4515128" cy="165373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bg1"/>
                </a:solidFill>
                <a:latin typeface="iCiel Cadena" panose="02000503000000020004" pitchFamily="50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0CE7BFBB-E9FD-4291-9D1E-392C32762D78}"/>
              </a:ext>
            </a:extLst>
          </p:cNvPr>
          <p:cNvGrpSpPr/>
          <p:nvPr/>
        </p:nvGrpSpPr>
        <p:grpSpPr>
          <a:xfrm>
            <a:off x="628651" y="3700419"/>
            <a:ext cx="3829049" cy="1343024"/>
            <a:chOff x="838201" y="4933892"/>
            <a:chExt cx="5105398" cy="1790698"/>
          </a:xfrm>
        </p:grpSpPr>
        <p:grpSp>
          <p:nvGrpSpPr>
            <p:cNvPr id="39" name="Group 38">
              <a:extLst>
                <a:ext uri="{FF2B5EF4-FFF2-40B4-BE49-F238E27FC236}">
                  <a16:creationId xmlns="" xmlns:a16="http://schemas.microsoft.com/office/drawing/2014/main" id="{08147DBC-1562-4B7B-955E-9A5ECFE3642B}"/>
                </a:ext>
              </a:extLst>
            </p:cNvPr>
            <p:cNvGrpSpPr/>
            <p:nvPr/>
          </p:nvGrpSpPr>
          <p:grpSpPr>
            <a:xfrm>
              <a:off x="838201" y="4933892"/>
              <a:ext cx="5105398" cy="1790698"/>
              <a:chOff x="838202" y="2438400"/>
              <a:chExt cx="5105398" cy="2057398"/>
            </a:xfrm>
          </p:grpSpPr>
          <p:sp>
            <p:nvSpPr>
              <p:cNvPr id="42" name="Rectangle: Rounded Corners 41">
                <a:extLst>
                  <a:ext uri="{FF2B5EF4-FFF2-40B4-BE49-F238E27FC236}">
                    <a16:creationId xmlns="" xmlns:a16="http://schemas.microsoft.com/office/drawing/2014/main" id="{6C5F18D1-233E-459F-A9A1-3C785C7DC119}"/>
                  </a:ext>
                </a:extLst>
              </p:cNvPr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43" name="Rectangle: Rounded Corners 42">
                <a:extLst>
                  <a:ext uri="{FF2B5EF4-FFF2-40B4-BE49-F238E27FC236}">
                    <a16:creationId xmlns="" xmlns:a16="http://schemas.microsoft.com/office/drawing/2014/main" id="{C3D90569-2038-4699-AD4F-2466D4AF519B}"/>
                  </a:ext>
                </a:extLst>
              </p:cNvPr>
              <p:cNvSpPr/>
              <p:nvPr/>
            </p:nvSpPr>
            <p:spPr>
              <a:xfrm>
                <a:off x="952501" y="2514599"/>
                <a:ext cx="4876800" cy="1905000"/>
              </a:xfrm>
              <a:prstGeom prst="roundRect">
                <a:avLst/>
              </a:prstGeom>
              <a:solidFill>
                <a:srgbClr val="FF46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  <p:sp>
          <p:nvSpPr>
            <p:cNvPr id="124" name="Rectangle: Rounded Corners 123">
              <a:extLst>
                <a:ext uri="{FF2B5EF4-FFF2-40B4-BE49-F238E27FC236}">
                  <a16:creationId xmlns="" xmlns:a16="http://schemas.microsoft.com/office/drawing/2014/main" id="{6367453D-420B-4D30-B207-A57CC4372B2A}"/>
                </a:ext>
              </a:extLst>
            </p:cNvPr>
            <p:cNvSpPr/>
            <p:nvPr/>
          </p:nvSpPr>
          <p:spPr>
            <a:xfrm>
              <a:off x="1314172" y="4981628"/>
              <a:ext cx="4515128" cy="16537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700" dirty="0" err="1" smtClean="0">
                  <a:solidFill>
                    <a:schemeClr val="bg1"/>
                  </a:solidFill>
                  <a:latin typeface="iCiel Cadena" panose="02000503000000020004" pitchFamily="50" charset="0"/>
                </a:rPr>
                <a:t>Tán</a:t>
              </a:r>
              <a:r>
                <a:rPr lang="en-US" sz="2700" dirty="0" smtClean="0">
                  <a:solidFill>
                    <a:schemeClr val="bg1"/>
                  </a:solidFill>
                  <a:latin typeface="iCiel Cadena" panose="02000503000000020004" pitchFamily="50" charset="0"/>
                </a:rPr>
                <a:t> </a:t>
              </a:r>
              <a:r>
                <a:rPr lang="en-US" sz="2700" dirty="0" err="1" smtClean="0">
                  <a:solidFill>
                    <a:schemeClr val="bg1"/>
                  </a:solidFill>
                  <a:latin typeface="iCiel Cadena" panose="02000503000000020004" pitchFamily="50" charset="0"/>
                </a:rPr>
                <a:t>thành</a:t>
              </a:r>
              <a:endParaRPr lang="en-US" sz="2700" dirty="0">
                <a:solidFill>
                  <a:schemeClr val="bg1"/>
                </a:solidFill>
                <a:latin typeface="iCiel Cadena" panose="02000503000000020004" pitchFamily="50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F3231591-2AE6-4064-9D84-402B76CD1593}"/>
              </a:ext>
            </a:extLst>
          </p:cNvPr>
          <p:cNvGrpSpPr/>
          <p:nvPr/>
        </p:nvGrpSpPr>
        <p:grpSpPr>
          <a:xfrm>
            <a:off x="628651" y="2256830"/>
            <a:ext cx="3829049" cy="1343024"/>
            <a:chOff x="838201" y="3009107"/>
            <a:chExt cx="5105398" cy="1790698"/>
          </a:xfrm>
        </p:grpSpPr>
        <p:grpSp>
          <p:nvGrpSpPr>
            <p:cNvPr id="36" name="Group 35">
              <a:extLst>
                <a:ext uri="{FF2B5EF4-FFF2-40B4-BE49-F238E27FC236}">
                  <a16:creationId xmlns="" xmlns:a16="http://schemas.microsoft.com/office/drawing/2014/main" id="{E69C64D8-76BA-47C1-B3F5-339643BE0FEB}"/>
                </a:ext>
              </a:extLst>
            </p:cNvPr>
            <p:cNvGrpSpPr/>
            <p:nvPr/>
          </p:nvGrpSpPr>
          <p:grpSpPr>
            <a:xfrm>
              <a:off x="838201" y="3009107"/>
              <a:ext cx="5105398" cy="1790698"/>
              <a:chOff x="838202" y="2438400"/>
              <a:chExt cx="5105398" cy="2057398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="" xmlns:a16="http://schemas.microsoft.com/office/drawing/2014/main" id="{DA723B64-8597-4560-BDD4-9C604D2EA64B}"/>
                  </a:ext>
                </a:extLst>
              </p:cNvPr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4" name="Rectangle: Rounded Corners 3">
                <a:extLst>
                  <a:ext uri="{FF2B5EF4-FFF2-40B4-BE49-F238E27FC236}">
                    <a16:creationId xmlns="" xmlns:a16="http://schemas.microsoft.com/office/drawing/2014/main" id="{924F9C22-7338-4783-9D1F-4F6669251F7D}"/>
                  </a:ext>
                </a:extLst>
              </p:cNvPr>
              <p:cNvSpPr/>
              <p:nvPr/>
            </p:nvSpPr>
            <p:spPr>
              <a:xfrm>
                <a:off x="952501" y="2514599"/>
                <a:ext cx="4876800" cy="1905000"/>
              </a:xfrm>
              <a:prstGeom prst="roundRect">
                <a:avLst/>
              </a:prstGeom>
              <a:solidFill>
                <a:srgbClr val="3378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  <p:sp>
          <p:nvSpPr>
            <p:cNvPr id="12" name="Rectangle: Rounded Corners 11">
              <a:extLst>
                <a:ext uri="{FF2B5EF4-FFF2-40B4-BE49-F238E27FC236}">
                  <a16:creationId xmlns="" xmlns:a16="http://schemas.microsoft.com/office/drawing/2014/main" id="{817205D1-8ECF-4ECE-A9DE-175B9F209F00}"/>
                </a:ext>
              </a:extLst>
            </p:cNvPr>
            <p:cNvSpPr/>
            <p:nvPr/>
          </p:nvSpPr>
          <p:spPr>
            <a:xfrm>
              <a:off x="1314172" y="3075428"/>
              <a:ext cx="4515128" cy="16537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700" dirty="0" err="1" smtClean="0">
                  <a:solidFill>
                    <a:schemeClr val="bg1"/>
                  </a:solidFill>
                  <a:latin typeface="iCiel Cadena" panose="02000503000000020004" pitchFamily="50" charset="0"/>
                </a:rPr>
                <a:t>Không</a:t>
              </a:r>
              <a:r>
                <a:rPr lang="en-US" sz="2700" dirty="0" smtClean="0">
                  <a:solidFill>
                    <a:schemeClr val="bg1"/>
                  </a:solidFill>
                  <a:latin typeface="iCiel Cadena" panose="02000503000000020004" pitchFamily="50" charset="0"/>
                </a:rPr>
                <a:t> </a:t>
              </a:r>
              <a:r>
                <a:rPr lang="en-US" sz="2700" dirty="0" err="1" smtClean="0">
                  <a:solidFill>
                    <a:schemeClr val="bg1"/>
                  </a:solidFill>
                  <a:latin typeface="iCiel Cadena" panose="02000503000000020004" pitchFamily="50" charset="0"/>
                </a:rPr>
                <a:t>tán</a:t>
              </a:r>
              <a:r>
                <a:rPr lang="en-US" sz="2700" dirty="0" smtClean="0">
                  <a:solidFill>
                    <a:schemeClr val="bg1"/>
                  </a:solidFill>
                  <a:latin typeface="iCiel Cadena" panose="02000503000000020004" pitchFamily="50" charset="0"/>
                </a:rPr>
                <a:t> </a:t>
              </a:r>
              <a:r>
                <a:rPr lang="en-US" sz="2700" dirty="0" err="1" smtClean="0">
                  <a:solidFill>
                    <a:schemeClr val="bg1"/>
                  </a:solidFill>
                  <a:latin typeface="iCiel Cadena" panose="02000503000000020004" pitchFamily="50" charset="0"/>
                </a:rPr>
                <a:t>thành</a:t>
              </a:r>
              <a:r>
                <a:rPr lang="en-US" sz="2700" dirty="0" smtClean="0">
                  <a:solidFill>
                    <a:schemeClr val="bg1"/>
                  </a:solidFill>
                  <a:latin typeface="iCiel Cadena" panose="02000503000000020004" pitchFamily="50" charset="0"/>
                </a:rPr>
                <a:t> </a:t>
              </a:r>
              <a:endParaRPr lang="en-US" sz="2700" dirty="0">
                <a:solidFill>
                  <a:schemeClr val="bg1"/>
                </a:solidFill>
                <a:latin typeface="iCiel Cadena" panose="02000503000000020004" pitchFamily="50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4FC307E2-8C84-4E25-BF45-1D7184DA588B}"/>
              </a:ext>
            </a:extLst>
          </p:cNvPr>
          <p:cNvGrpSpPr/>
          <p:nvPr/>
        </p:nvGrpSpPr>
        <p:grpSpPr>
          <a:xfrm>
            <a:off x="1587327" y="235615"/>
            <a:ext cx="7471295" cy="1915834"/>
            <a:chOff x="2116435" y="314152"/>
            <a:chExt cx="9961727" cy="2554445"/>
          </a:xfrm>
        </p:grpSpPr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592879B0-0D95-41F4-AF6C-356C0339860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116435" y="314152"/>
              <a:ext cx="9961727" cy="2554445"/>
            </a:xfrm>
            <a:prstGeom prst="rect">
              <a:avLst/>
            </a:prstGeom>
          </p:spPr>
        </p:pic>
        <p:sp>
          <p:nvSpPr>
            <p:cNvPr id="117" name="Rectangle: Rounded Corners 116">
              <a:extLst>
                <a:ext uri="{FF2B5EF4-FFF2-40B4-BE49-F238E27FC236}">
                  <a16:creationId xmlns="" xmlns:a16="http://schemas.microsoft.com/office/drawing/2014/main" id="{C514F8ED-55A3-41ED-A6BF-C88625750094}"/>
                </a:ext>
              </a:extLst>
            </p:cNvPr>
            <p:cNvSpPr/>
            <p:nvPr/>
          </p:nvSpPr>
          <p:spPr>
            <a:xfrm>
              <a:off x="2217903" y="741120"/>
              <a:ext cx="9471904" cy="204220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lnSpc>
                  <a:spcPct val="150000"/>
                </a:lnSpc>
              </a:pPr>
              <a:r>
                <a:rPr lang="vi-VN" sz="2400" dirty="0">
                  <a:solidFill>
                    <a:schemeClr val="tx1"/>
                  </a:solidFill>
                  <a:latin typeface="+mj-lt"/>
                </a:rPr>
                <a:t>Ông nội của Hoài rất thích </a:t>
              </a:r>
              <a:r>
                <a:rPr lang="vi-VN" sz="2400" dirty="0" smtClean="0">
                  <a:solidFill>
                    <a:schemeClr val="tx1"/>
                  </a:solidFill>
                  <a:latin typeface="+mj-lt"/>
                </a:rPr>
                <a:t>chăm </a:t>
              </a:r>
              <a:r>
                <a:rPr lang="vi-VN" sz="2400" dirty="0">
                  <a:solidFill>
                    <a:schemeClr val="tx1"/>
                  </a:solidFill>
                  <a:latin typeface="+mj-lt"/>
                </a:rPr>
                <a:t>sóc cây cảnh. Em đến </a:t>
              </a:r>
              <a:endParaRPr lang="en-US" sz="2400" dirty="0">
                <a:solidFill>
                  <a:schemeClr val="tx1"/>
                </a:solidFill>
                <a:latin typeface="+mj-lt"/>
              </a:endParaRPr>
            </a:p>
            <a:p>
              <a:pPr marL="0" indent="0" algn="ctr">
                <a:lnSpc>
                  <a:spcPct val="150000"/>
                </a:lnSpc>
              </a:pPr>
              <a:r>
                <a:rPr lang="vi-VN" sz="2400" dirty="0">
                  <a:solidFill>
                    <a:schemeClr val="tx1"/>
                  </a:solidFill>
                  <a:latin typeface="+mj-lt"/>
                </a:rPr>
                <a:t>nhà bạn chơi thấy ngoài vườn </a:t>
              </a:r>
              <a:r>
                <a:rPr lang="en-US" sz="2400" dirty="0" err="1" smtClean="0">
                  <a:solidFill>
                    <a:schemeClr val="tx1"/>
                  </a:solidFill>
                  <a:latin typeface="+mj-lt"/>
                </a:rPr>
                <a:t>có</a:t>
              </a:r>
              <a:r>
                <a:rPr lang="vi-VN" sz="2400" dirty="0" smtClean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vi-VN" sz="2400" dirty="0">
                  <a:solidFill>
                    <a:schemeClr val="tx1"/>
                  </a:solidFill>
                  <a:latin typeface="+mj-lt"/>
                </a:rPr>
                <a:t>loại cây lạ. Em xin bạn mang một nhành về cho ông trồng.</a:t>
              </a:r>
            </a:p>
            <a:p>
              <a:pPr algn="ctr"/>
              <a:endPara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iCiel Cadena" panose="02000503000000020004" pitchFamily="50" charset="0"/>
              </a:endParaRPr>
            </a:p>
          </p:txBody>
        </p:sp>
      </p:grpSp>
      <p:pic>
        <p:nvPicPr>
          <p:cNvPr id="2" name="ChuongCam - 9Slide.vn">
            <a:extLst>
              <a:ext uri="{FF2B5EF4-FFF2-40B4-BE49-F238E27FC236}">
                <a16:creationId xmlns="" xmlns:a16="http://schemas.microsoft.com/office/drawing/2014/main" id="{655755B7-2B89-4C82-B7B3-A9A4AA6270F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7962" y="2451965"/>
            <a:ext cx="992210" cy="914480"/>
          </a:xfrm>
          <a:prstGeom prst="rect">
            <a:avLst/>
          </a:prstGeom>
        </p:spPr>
      </p:pic>
      <p:pic>
        <p:nvPicPr>
          <p:cNvPr id="116" name="ChuongLa - 9Slide.vn">
            <a:extLst>
              <a:ext uri="{FF2B5EF4-FFF2-40B4-BE49-F238E27FC236}">
                <a16:creationId xmlns="" xmlns:a16="http://schemas.microsoft.com/office/drawing/2014/main" id="{C86FD277-D7C1-4175-9CE8-89B100B9DFF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7962" y="3914731"/>
            <a:ext cx="992210" cy="914480"/>
          </a:xfrm>
          <a:prstGeom prst="rect">
            <a:avLst/>
          </a:prstGeom>
        </p:spPr>
      </p:pic>
      <p:pic>
        <p:nvPicPr>
          <p:cNvPr id="119" name="ChuongXanh - 9Slide.vn">
            <a:extLst>
              <a:ext uri="{FF2B5EF4-FFF2-40B4-BE49-F238E27FC236}">
                <a16:creationId xmlns="" xmlns:a16="http://schemas.microsoft.com/office/drawing/2014/main" id="{DCAFEAC0-B8B5-42C5-94DB-0577C814E6A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57001" y="2522820"/>
            <a:ext cx="992210" cy="914480"/>
          </a:xfrm>
          <a:prstGeom prst="rect">
            <a:avLst/>
          </a:prstGeom>
        </p:spPr>
      </p:pic>
      <p:pic>
        <p:nvPicPr>
          <p:cNvPr id="120" name="ChuongDo - 9Slide.vn">
            <a:extLst>
              <a:ext uri="{FF2B5EF4-FFF2-40B4-BE49-F238E27FC236}">
                <a16:creationId xmlns="" xmlns:a16="http://schemas.microsoft.com/office/drawing/2014/main" id="{F866C24F-F6FF-4EB3-A1BD-2435DD43700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96886" y="3898207"/>
            <a:ext cx="992210" cy="914480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D88582B8-A3C9-486C-963D-8CEED620D8EC}"/>
              </a:ext>
            </a:extLst>
          </p:cNvPr>
          <p:cNvGrpSpPr/>
          <p:nvPr/>
        </p:nvGrpSpPr>
        <p:grpSpPr>
          <a:xfrm>
            <a:off x="-3085206" y="115287"/>
            <a:ext cx="3035028" cy="1747354"/>
            <a:chOff x="-4113608" y="153715"/>
            <a:chExt cx="4046704" cy="2329805"/>
          </a:xfrm>
        </p:grpSpPr>
        <p:pic>
          <p:nvPicPr>
            <p:cNvPr id="24" name="Picture 23">
              <a:extLst>
                <a:ext uri="{FF2B5EF4-FFF2-40B4-BE49-F238E27FC236}">
                  <a16:creationId xmlns="" xmlns:a16="http://schemas.microsoft.com/office/drawing/2014/main" id="{D664CCA0-10CD-421D-8230-24CED5AA52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-4113608" y="153715"/>
              <a:ext cx="1959439" cy="2329805"/>
            </a:xfrm>
            <a:prstGeom prst="rect">
              <a:avLst/>
            </a:prstGeom>
          </p:spPr>
        </p:pic>
        <p:pic>
          <p:nvPicPr>
            <p:cNvPr id="167" name="Picture 166">
              <a:extLst>
                <a:ext uri="{FF2B5EF4-FFF2-40B4-BE49-F238E27FC236}">
                  <a16:creationId xmlns="" xmlns:a16="http://schemas.microsoft.com/office/drawing/2014/main" id="{37203794-B28C-4CE2-B01C-EED26C9C8B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21112293" flipV="1">
              <a:off x="-2097738" y="181379"/>
              <a:ext cx="2030834" cy="146734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68" name="TextBox 167">
              <a:extLst>
                <a:ext uri="{FF2B5EF4-FFF2-40B4-BE49-F238E27FC236}">
                  <a16:creationId xmlns="" xmlns:a16="http://schemas.microsoft.com/office/drawing/2014/main" id="{42F206FF-1C51-414C-8D57-DC6D2EEE0F95}"/>
                </a:ext>
              </a:extLst>
            </p:cNvPr>
            <p:cNvSpPr txBox="1"/>
            <p:nvPr/>
          </p:nvSpPr>
          <p:spPr>
            <a:xfrm>
              <a:off x="-1916107" y="437875"/>
              <a:ext cx="1699185" cy="80021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100">
                  <a:solidFill>
                    <a:schemeClr val="tx1">
                      <a:lumMod val="65000"/>
                      <a:lumOff val="35000"/>
                    </a:schemeClr>
                  </a:solidFill>
                  <a:latin typeface="iCiel Cadena" panose="02000503000000020004" pitchFamily="50" charset="0"/>
                </a:rPr>
                <a:t>Yeahhh,</a:t>
              </a:r>
            </a:p>
            <a:p>
              <a:pPr algn="ctr"/>
              <a:r>
                <a:rPr lang="en-US" sz="900">
                  <a:solidFill>
                    <a:schemeClr val="tx1">
                      <a:lumMod val="65000"/>
                      <a:lumOff val="35000"/>
                    </a:schemeClr>
                  </a:solidFill>
                  <a:latin typeface="iCiel Cadena" panose="02000503000000020004" pitchFamily="50" charset="0"/>
                </a:rPr>
                <a:t>Đúng rồi!</a:t>
              </a:r>
            </a:p>
            <a:p>
              <a:pPr algn="ctr"/>
              <a:r>
                <a:rPr lang="en-US" sz="900">
                  <a:solidFill>
                    <a:schemeClr val="tx1">
                      <a:lumMod val="65000"/>
                      <a:lumOff val="35000"/>
                    </a:schemeClr>
                  </a:solidFill>
                  <a:latin typeface="iCiel Cadena" panose="02000503000000020004" pitchFamily="50" charset="0"/>
                </a:rPr>
                <a:t>Mình thích màu này!</a:t>
              </a:r>
              <a:endParaRPr lang="en-US" sz="675">
                <a:solidFill>
                  <a:schemeClr val="tx1">
                    <a:lumMod val="65000"/>
                    <a:lumOff val="35000"/>
                  </a:schemeClr>
                </a:solidFill>
                <a:latin typeface="iCiel Cadena" panose="02000503000000020004" pitchFamily="50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8979E8AD-ADDD-4B2E-9AB0-12017073755C}"/>
              </a:ext>
            </a:extLst>
          </p:cNvPr>
          <p:cNvGrpSpPr/>
          <p:nvPr/>
        </p:nvGrpSpPr>
        <p:grpSpPr>
          <a:xfrm>
            <a:off x="-5045755" y="-226738"/>
            <a:ext cx="2302556" cy="2135218"/>
            <a:chOff x="-6727674" y="-791952"/>
            <a:chExt cx="3598081" cy="3336591"/>
          </a:xfrm>
        </p:grpSpPr>
        <p:pic>
          <p:nvPicPr>
            <p:cNvPr id="169" name="Picture 168">
              <a:extLst>
                <a:ext uri="{FF2B5EF4-FFF2-40B4-BE49-F238E27FC236}">
                  <a16:creationId xmlns="" xmlns:a16="http://schemas.microsoft.com/office/drawing/2014/main" id="{C237501B-EC88-410C-A9A9-AFA9550032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flipH="1">
              <a:off x="-6727674" y="-791952"/>
              <a:ext cx="2646923" cy="3336591"/>
            </a:xfrm>
            <a:prstGeom prst="rect">
              <a:avLst/>
            </a:prstGeom>
          </p:spPr>
        </p:pic>
        <p:grpSp>
          <p:nvGrpSpPr>
            <p:cNvPr id="25" name="Group 24">
              <a:extLst>
                <a:ext uri="{FF2B5EF4-FFF2-40B4-BE49-F238E27FC236}">
                  <a16:creationId xmlns="" xmlns:a16="http://schemas.microsoft.com/office/drawing/2014/main" id="{A843FEA3-3211-48AB-8C04-1405C0E2F2F5}"/>
                </a:ext>
              </a:extLst>
            </p:cNvPr>
            <p:cNvGrpSpPr/>
            <p:nvPr/>
          </p:nvGrpSpPr>
          <p:grpSpPr>
            <a:xfrm>
              <a:off x="-5243270" y="201217"/>
              <a:ext cx="2113677" cy="1527201"/>
              <a:chOff x="-6838077" y="4492546"/>
              <a:chExt cx="6547671" cy="4730906"/>
            </a:xfrm>
          </p:grpSpPr>
          <p:pic>
            <p:nvPicPr>
              <p:cNvPr id="170" name="Picture 169">
                <a:extLst>
                  <a:ext uri="{FF2B5EF4-FFF2-40B4-BE49-F238E27FC236}">
                    <a16:creationId xmlns="" xmlns:a16="http://schemas.microsoft.com/office/drawing/2014/main" id="{D9E75FE4-2C7F-446E-905E-B05955C159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 rot="21112293" flipV="1">
                <a:off x="-6838077" y="4492546"/>
                <a:ext cx="6547671" cy="473090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71" name="TextBox 170">
                <a:extLst>
                  <a:ext uri="{FF2B5EF4-FFF2-40B4-BE49-F238E27FC236}">
                    <a16:creationId xmlns="" xmlns:a16="http://schemas.microsoft.com/office/drawing/2014/main" id="{3E46CBDC-2473-4520-BE03-3E0637A23938}"/>
                  </a:ext>
                </a:extLst>
              </p:cNvPr>
              <p:cNvSpPr txBox="1"/>
              <p:nvPr/>
            </p:nvSpPr>
            <p:spPr>
              <a:xfrm>
                <a:off x="-6083938" y="5075963"/>
                <a:ext cx="5361939" cy="29052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18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Ciel Cadena" panose="02000503000000020004" pitchFamily="50" charset="0"/>
                  </a:rPr>
                  <a:t>Huhu,</a:t>
                </a:r>
              </a:p>
              <a:p>
                <a:pPr algn="ctr"/>
                <a:r>
                  <a:rPr lang="en-US" sz="105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Ciel Cadena" panose="02000503000000020004" pitchFamily="50" charset="0"/>
                  </a:rPr>
                  <a:t>chưa chính xác rồi!</a:t>
                </a:r>
              </a:p>
              <a:p>
                <a:pPr algn="ctr"/>
                <a:r>
                  <a:rPr lang="en-US" sz="105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Ciel Cadena" panose="02000503000000020004" pitchFamily="50" charset="0"/>
                  </a:rPr>
                  <a:t>Bạn chọn lại nha.</a:t>
                </a:r>
              </a:p>
            </p:txBody>
          </p:sp>
        </p:grpSp>
      </p:grpSp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1407C153-BFDD-497E-BDAA-AD051BD675D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9931" y="235615"/>
            <a:ext cx="1161389" cy="1787807"/>
          </a:xfrm>
          <a:prstGeom prst="rect">
            <a:avLst/>
          </a:prstGeom>
        </p:spPr>
      </p:pic>
      <p:pic>
        <p:nvPicPr>
          <p:cNvPr id="40" name="AmthanhThua">
            <a:hlinkClick r:id="" action="ppaction://media"/>
            <a:extLst>
              <a:ext uri="{FF2B5EF4-FFF2-40B4-BE49-F238E27FC236}">
                <a16:creationId xmlns="" xmlns:a16="http://schemas.microsoft.com/office/drawing/2014/main" id="{79E4C43B-743A-4F0F-9457-9B15D0352D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933759" y="3305943"/>
            <a:ext cx="365522" cy="365522"/>
          </a:xfrm>
          <a:prstGeom prst="rect">
            <a:avLst/>
          </a:prstGeom>
        </p:spPr>
      </p:pic>
      <p:pic>
        <p:nvPicPr>
          <p:cNvPr id="41" name="nhacthang">
            <a:hlinkClick r:id="" action="ppaction://media"/>
            <a:extLst>
              <a:ext uri="{FF2B5EF4-FFF2-40B4-BE49-F238E27FC236}">
                <a16:creationId xmlns="" xmlns:a16="http://schemas.microsoft.com/office/drawing/2014/main" id="{86A70F6A-9D3B-4ACB-882F-2876B15E069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923894" y="2157298"/>
            <a:ext cx="365522" cy="36552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B652F8BC-97FB-47AB-82B1-333028644943}"/>
              </a:ext>
            </a:extLst>
          </p:cNvPr>
          <p:cNvSpPr/>
          <p:nvPr/>
        </p:nvSpPr>
        <p:spPr>
          <a:xfrm>
            <a:off x="0" y="5257800"/>
            <a:ext cx="2914650" cy="148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Thầy cô nhấp chuột</a:t>
            </a:r>
            <a:br>
              <a:rPr lang="en-US" sz="24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lần để hiện câu hỏi. Nhấp thêm 1 lần để hiện các đáp án 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="" xmlns:a16="http://schemas.microsoft.com/office/drawing/2014/main" id="{6F9F28A6-3370-4926-8D39-EA3FF6C22E23}"/>
              </a:ext>
            </a:extLst>
          </p:cNvPr>
          <p:cNvGrpSpPr/>
          <p:nvPr/>
        </p:nvGrpSpPr>
        <p:grpSpPr>
          <a:xfrm>
            <a:off x="3000374" y="5257800"/>
            <a:ext cx="3057526" cy="1485900"/>
            <a:chOff x="4000498" y="7010400"/>
            <a:chExt cx="4076701" cy="1981200"/>
          </a:xfrm>
        </p:grpSpPr>
        <p:sp>
          <p:nvSpPr>
            <p:cNvPr id="47" name="Rectangle 46">
              <a:extLst>
                <a:ext uri="{FF2B5EF4-FFF2-40B4-BE49-F238E27FC236}">
                  <a16:creationId xmlns="" xmlns:a16="http://schemas.microsoft.com/office/drawing/2014/main" id="{B59A7A73-0A00-4DF2-9B48-616F35BC91FB}"/>
                </a:ext>
              </a:extLst>
            </p:cNvPr>
            <p:cNvSpPr/>
            <p:nvPr/>
          </p:nvSpPr>
          <p:spPr>
            <a:xfrm>
              <a:off x="4000498" y="7010400"/>
              <a:ext cx="4076701" cy="1981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Thầy cô nhấp vào chiếc chuông     ở màu mà học sinh chọn để</a:t>
              </a:r>
              <a:br>
                <a:rPr lang="en-US" sz="240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240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kiểm tra đáp án</a:t>
              </a:r>
            </a:p>
          </p:txBody>
        </p:sp>
        <p:pic>
          <p:nvPicPr>
            <p:cNvPr id="50" name="ChuongCam - 9Slide.vn">
              <a:extLst>
                <a:ext uri="{FF2B5EF4-FFF2-40B4-BE49-F238E27FC236}">
                  <a16:creationId xmlns="" xmlns:a16="http://schemas.microsoft.com/office/drawing/2014/main" id="{B4A6999F-B362-4C41-8988-BD1A0E09E23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651965" y="7594600"/>
              <a:ext cx="330708" cy="304800"/>
            </a:xfrm>
            <a:prstGeom prst="rect">
              <a:avLst/>
            </a:prstGeom>
          </p:spPr>
        </p:pic>
      </p:grpSp>
      <p:sp>
        <p:nvSpPr>
          <p:cNvPr id="52" name="Rectangle 51">
            <a:extLst>
              <a:ext uri="{FF2B5EF4-FFF2-40B4-BE49-F238E27FC236}">
                <a16:creationId xmlns="" xmlns:a16="http://schemas.microsoft.com/office/drawing/2014/main" id="{BB23BD5A-2150-42B4-B72D-392E3FB2285F}"/>
              </a:ext>
            </a:extLst>
          </p:cNvPr>
          <p:cNvSpPr/>
          <p:nvPr/>
        </p:nvSpPr>
        <p:spPr>
          <a:xfrm>
            <a:off x="6172198" y="5257800"/>
            <a:ext cx="2914650" cy="148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 khi HS trả lời xong, thầy cô nhấp chuột</a:t>
            </a:r>
            <a:br>
              <a:rPr lang="en-US" sz="21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1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hoặc phím -&gt; để đến</a:t>
            </a:r>
            <a:br>
              <a:rPr lang="en-US" sz="21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1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 hỏi tiếp theo</a:t>
            </a:r>
          </a:p>
        </p:txBody>
      </p:sp>
    </p:spTree>
    <p:extLst>
      <p:ext uri="{BB962C8B-B14F-4D97-AF65-F5344CB8AC3E}">
        <p14:creationId xmlns:p14="http://schemas.microsoft.com/office/powerpoint/2010/main" val="248636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 p14:presetBounceEnd="65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5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 p14:presetBounceEnd="65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9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30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nodeType="withEffect" p14:presetBounceEnd="65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33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34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nodeType="withEffect" p14:presetBounceEnd="65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37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38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fill="hold" nodeType="withEffect" p14:presetBounceEnd="65000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4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42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nodeType="withEffect" p14:presetBounceEnd="65000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45" dur="1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46" dur="1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7" restart="whenNotActive" fill="hold" evtFilter="cancelBubble" nodeType="interactiveSeq">
                    <p:stCondLst>
                      <p:cond evt="onClick" delay="0">
                        <p:tgtEl>
                          <p:spTgt spid="1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8" fill="hold">
                          <p:stCondLst>
                            <p:cond delay="0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1" dur="4995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5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3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42" presetClass="path" presetSubtype="0" fill="hold" nodeType="withEffect" p14:presetBounceEnd="57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60325 0.05208 " pathEditMode="relative" rAng="0" ptsTypes="AA" p14:bounceEnd="57000">
                                          <p:cBhvr>
                                            <p:cTn id="56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0169" y="259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0"/>
                      </p:tgtEl>
                    </p:cond>
                  </p:nextCondLst>
                </p:seq>
                <p:seq concurrent="1" nextAc="seek">
                  <p:cTn id="57" restart="whenNotActive" fill="hold" evtFilter="cancelBubble" nodeType="interactiveSeq">
                    <p:stCondLst>
                      <p:cond evt="onClick" delay="0">
                        <p:tgtEl>
                          <p:spTgt spid="1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8" fill="hold">
                          <p:stCondLst>
                            <p:cond delay="0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1" dur="4995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6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3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42" presetClass="path" presetSubtype="0" fill="hold" nodeType="withEffect" p14:presetBounceEnd="57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60325 0.0581 " pathEditMode="relative" rAng="0" ptsTypes="AA" p14:bounceEnd="57000">
                                          <p:cBhvr>
                                            <p:cTn id="66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0169" y="28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9"/>
                      </p:tgtEl>
                    </p:cond>
                  </p:nextCondLst>
                </p:seq>
                <p:seq concurrent="1" nextAc="seek">
                  <p:cTn id="67" restart="whenNotActive" fill="hold" evtFilter="cancelBubble" nodeType="interactiveSeq">
                    <p:stCondLst>
                      <p:cond evt="onClick" delay="0">
                        <p:tgtEl>
                          <p:spTgt spid="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8" fill="hold">
                          <p:stCondLst>
                            <p:cond delay="0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71" dur="4995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3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5" presetID="42" presetClass="path" presetSubtype="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58854 0.0581 " pathEditMode="relative" rAng="0" ptsTypes="AA" p14:bounceEnd="55000">
                                          <p:cBhvr>
                                            <p:cTn id="76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9427" y="28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"/>
                      </p:tgtEl>
                    </p:cond>
                  </p:nextCondLst>
                </p:seq>
                <p:seq concurrent="1" nextAc="seek">
                  <p:cTn id="77" restart="whenNotActive" fill="hold" evtFilter="cancelBubble" nodeType="interactiveSeq">
                    <p:stCondLst>
                      <p:cond evt="onClick" delay="0">
                        <p:tgtEl>
                          <p:spTgt spid="1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8" fill="hold">
                          <p:stCondLst>
                            <p:cond delay="0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1" dur="3432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8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3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8" presetID="42" presetClass="path" presetSubtype="0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6 3.7037E-7 L 0.34882 0.0412 " pathEditMode="relative" rAng="0" ptsTypes="AA" p14:bounceEnd="65000">
                                          <p:cBhvr>
                                            <p:cTn id="89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435" y="206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4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6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9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0" dur="5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3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6" dur="5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6"/>
                      </p:tgtEl>
                    </p:cond>
                  </p:nextCondLst>
                </p:seq>
                <p:audio>
                  <p:cMediaNode vol="36585">
                    <p:cTn id="10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0"/>
                    </p:tgtEl>
                  </p:cMediaNode>
                </p:audio>
                <p:audio>
                  <p:cMediaNode vol="40244">
                    <p:cTn id="10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1"/>
                    </p:tgtEl>
                  </p:cMediaNode>
                </p:audi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1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7" restart="whenNotActive" fill="hold" evtFilter="cancelBubble" nodeType="interactiveSeq">
                    <p:stCondLst>
                      <p:cond evt="onClick" delay="0">
                        <p:tgtEl>
                          <p:spTgt spid="1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8" fill="hold">
                          <p:stCondLst>
                            <p:cond delay="0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1" dur="4995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5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3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60325 0.05208 " pathEditMode="relative" rAng="0" ptsTypes="AA">
                                          <p:cBhvr>
                                            <p:cTn id="56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0169" y="259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0"/>
                      </p:tgtEl>
                    </p:cond>
                  </p:nextCondLst>
                </p:seq>
                <p:seq concurrent="1" nextAc="seek">
                  <p:cTn id="57" restart="whenNotActive" fill="hold" evtFilter="cancelBubble" nodeType="interactiveSeq">
                    <p:stCondLst>
                      <p:cond evt="onClick" delay="0">
                        <p:tgtEl>
                          <p:spTgt spid="1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8" fill="hold">
                          <p:stCondLst>
                            <p:cond delay="0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1" dur="4995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6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3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60325 0.0581 " pathEditMode="relative" rAng="0" ptsTypes="AA">
                                          <p:cBhvr>
                                            <p:cTn id="66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0169" y="28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9"/>
                      </p:tgtEl>
                    </p:cond>
                  </p:nextCondLst>
                </p:seq>
                <p:seq concurrent="1" nextAc="seek">
                  <p:cTn id="67" restart="whenNotActive" fill="hold" evtFilter="cancelBubble" nodeType="interactiveSeq">
                    <p:stCondLst>
                      <p:cond evt="onClick" delay="0">
                        <p:tgtEl>
                          <p:spTgt spid="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8" fill="hold">
                          <p:stCondLst>
                            <p:cond delay="0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71" dur="4995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3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5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58854 0.0581 " pathEditMode="relative" rAng="0" ptsTypes="AA">
                                          <p:cBhvr>
                                            <p:cTn id="76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9427" y="28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"/>
                      </p:tgtEl>
                    </p:cond>
                  </p:nextCondLst>
                </p:seq>
                <p:seq concurrent="1" nextAc="seek">
                  <p:cTn id="77" restart="whenNotActive" fill="hold" evtFilter="cancelBubble" nodeType="interactiveSeq">
                    <p:stCondLst>
                      <p:cond evt="onClick" delay="0">
                        <p:tgtEl>
                          <p:spTgt spid="1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8" fill="hold">
                          <p:stCondLst>
                            <p:cond delay="0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1" dur="3432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8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3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8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6 3.7037E-7 L 0.34882 0.0412 " pathEditMode="relative" rAng="0" ptsTypes="AA">
                                          <p:cBhvr>
                                            <p:cTn id="89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435" y="206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4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6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9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0" dur="5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3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6" dur="5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6"/>
                      </p:tgtEl>
                    </p:cond>
                  </p:nextCondLst>
                </p:seq>
                <p:audio>
                  <p:cMediaNode vol="36585">
                    <p:cTn id="10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0"/>
                    </p:tgtEl>
                  </p:cMediaNode>
                </p:audio>
                <p:audio>
                  <p:cMediaNode vol="40244">
                    <p:cTn id="10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1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F2F6135-AF68-4A64-8137-B70201CF8C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134"/>
            <a:ext cx="9144000" cy="5133233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4D2DA1AF-855F-46C2-8AE1-5718E4DFD783}"/>
              </a:ext>
            </a:extLst>
          </p:cNvPr>
          <p:cNvGrpSpPr/>
          <p:nvPr/>
        </p:nvGrpSpPr>
        <p:grpSpPr>
          <a:xfrm>
            <a:off x="8150578" y="2256830"/>
            <a:ext cx="756450" cy="1343024"/>
            <a:chOff x="6770639" y="3009107"/>
            <a:chExt cx="5105398" cy="1790698"/>
          </a:xfrm>
          <a:solidFill>
            <a:srgbClr val="F49C1C"/>
          </a:solidFill>
        </p:grpSpPr>
        <p:grpSp>
          <p:nvGrpSpPr>
            <p:cNvPr id="45" name="Group 44">
              <a:extLst>
                <a:ext uri="{FF2B5EF4-FFF2-40B4-BE49-F238E27FC236}">
                  <a16:creationId xmlns="" xmlns:a16="http://schemas.microsoft.com/office/drawing/2014/main" id="{07151055-1672-4C7E-BA92-63E851A005B3}"/>
                </a:ext>
              </a:extLst>
            </p:cNvPr>
            <p:cNvGrpSpPr/>
            <p:nvPr/>
          </p:nvGrpSpPr>
          <p:grpSpPr>
            <a:xfrm>
              <a:off x="6770639" y="3009107"/>
              <a:ext cx="5105398" cy="1790698"/>
              <a:chOff x="838202" y="2438400"/>
              <a:chExt cx="5105398" cy="2057398"/>
            </a:xfrm>
            <a:grpFill/>
          </p:grpSpPr>
          <p:sp>
            <p:nvSpPr>
              <p:cNvPr id="48" name="Rectangle: Rounded Corners 47">
                <a:extLst>
                  <a:ext uri="{FF2B5EF4-FFF2-40B4-BE49-F238E27FC236}">
                    <a16:creationId xmlns="" xmlns:a16="http://schemas.microsoft.com/office/drawing/2014/main" id="{A6421F9E-FF9D-4A7C-9697-7F0260F96688}"/>
                  </a:ext>
                </a:extLst>
              </p:cNvPr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49" name="Rectangle: Rounded Corners 48">
                <a:extLst>
                  <a:ext uri="{FF2B5EF4-FFF2-40B4-BE49-F238E27FC236}">
                    <a16:creationId xmlns="" xmlns:a16="http://schemas.microsoft.com/office/drawing/2014/main" id="{112AD5E6-6201-4B49-AAE8-FFB92C6AFE43}"/>
                  </a:ext>
                </a:extLst>
              </p:cNvPr>
              <p:cNvSpPr/>
              <p:nvPr/>
            </p:nvSpPr>
            <p:spPr>
              <a:xfrm>
                <a:off x="952501" y="2514599"/>
                <a:ext cx="4876800" cy="19050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  <p:sp>
          <p:nvSpPr>
            <p:cNvPr id="125" name="Rectangle: Rounded Corners 124">
              <a:extLst>
                <a:ext uri="{FF2B5EF4-FFF2-40B4-BE49-F238E27FC236}">
                  <a16:creationId xmlns="" xmlns:a16="http://schemas.microsoft.com/office/drawing/2014/main" id="{8FEB6CFE-AB0E-4B4E-B91D-88A1DA89A89A}"/>
                </a:ext>
              </a:extLst>
            </p:cNvPr>
            <p:cNvSpPr/>
            <p:nvPr/>
          </p:nvSpPr>
          <p:spPr>
            <a:xfrm>
              <a:off x="7228842" y="3075428"/>
              <a:ext cx="4515128" cy="165373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bg1"/>
                </a:solidFill>
                <a:latin typeface="iCiel Cadena" panose="02000503000000020004" pitchFamily="50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48C8C043-95EA-4C88-BCE4-63900E1F20A4}"/>
              </a:ext>
            </a:extLst>
          </p:cNvPr>
          <p:cNvGrpSpPr/>
          <p:nvPr/>
        </p:nvGrpSpPr>
        <p:grpSpPr>
          <a:xfrm>
            <a:off x="8150578" y="3700419"/>
            <a:ext cx="756450" cy="1343024"/>
            <a:chOff x="6770639" y="4933892"/>
            <a:chExt cx="5105398" cy="1790698"/>
          </a:xfrm>
          <a:solidFill>
            <a:srgbClr val="00CF77"/>
          </a:solidFill>
        </p:grpSpPr>
        <p:grpSp>
          <p:nvGrpSpPr>
            <p:cNvPr id="51" name="Group 50">
              <a:extLst>
                <a:ext uri="{FF2B5EF4-FFF2-40B4-BE49-F238E27FC236}">
                  <a16:creationId xmlns="" xmlns:a16="http://schemas.microsoft.com/office/drawing/2014/main" id="{7F5B4359-49BD-4F81-87DA-3502A642CC14}"/>
                </a:ext>
              </a:extLst>
            </p:cNvPr>
            <p:cNvGrpSpPr/>
            <p:nvPr/>
          </p:nvGrpSpPr>
          <p:grpSpPr>
            <a:xfrm>
              <a:off x="6770639" y="4933892"/>
              <a:ext cx="5105398" cy="1790698"/>
              <a:chOff x="838202" y="2438400"/>
              <a:chExt cx="5105398" cy="2057398"/>
            </a:xfrm>
            <a:grpFill/>
          </p:grpSpPr>
          <p:sp>
            <p:nvSpPr>
              <p:cNvPr id="54" name="Rectangle: Rounded Corners 53">
                <a:extLst>
                  <a:ext uri="{FF2B5EF4-FFF2-40B4-BE49-F238E27FC236}">
                    <a16:creationId xmlns="" xmlns:a16="http://schemas.microsoft.com/office/drawing/2014/main" id="{D1DC5350-0109-4799-B29F-14BD235F834D}"/>
                  </a:ext>
                </a:extLst>
              </p:cNvPr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55" name="Rectangle: Rounded Corners 54">
                <a:extLst>
                  <a:ext uri="{FF2B5EF4-FFF2-40B4-BE49-F238E27FC236}">
                    <a16:creationId xmlns="" xmlns:a16="http://schemas.microsoft.com/office/drawing/2014/main" id="{532A6D39-BB84-4E99-82BE-0B6CBB01577A}"/>
                  </a:ext>
                </a:extLst>
              </p:cNvPr>
              <p:cNvSpPr/>
              <p:nvPr/>
            </p:nvSpPr>
            <p:spPr>
              <a:xfrm>
                <a:off x="952501" y="2514599"/>
                <a:ext cx="4876800" cy="19050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  <p:sp>
          <p:nvSpPr>
            <p:cNvPr id="126" name="Rectangle: Rounded Corners 125">
              <a:extLst>
                <a:ext uri="{FF2B5EF4-FFF2-40B4-BE49-F238E27FC236}">
                  <a16:creationId xmlns="" xmlns:a16="http://schemas.microsoft.com/office/drawing/2014/main" id="{797BC3E3-56FA-4AAA-953C-4E2F5AEBD8E8}"/>
                </a:ext>
              </a:extLst>
            </p:cNvPr>
            <p:cNvSpPr/>
            <p:nvPr/>
          </p:nvSpPr>
          <p:spPr>
            <a:xfrm>
              <a:off x="7228842" y="4981628"/>
              <a:ext cx="4515128" cy="165373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bg1"/>
                </a:solidFill>
                <a:latin typeface="iCiel Cadena" panose="02000503000000020004" pitchFamily="50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0CE7BFBB-E9FD-4291-9D1E-392C32762D78}"/>
              </a:ext>
            </a:extLst>
          </p:cNvPr>
          <p:cNvGrpSpPr/>
          <p:nvPr/>
        </p:nvGrpSpPr>
        <p:grpSpPr>
          <a:xfrm>
            <a:off x="628651" y="3700419"/>
            <a:ext cx="3829049" cy="1343024"/>
            <a:chOff x="838201" y="4933892"/>
            <a:chExt cx="5105398" cy="1790698"/>
          </a:xfrm>
        </p:grpSpPr>
        <p:grpSp>
          <p:nvGrpSpPr>
            <p:cNvPr id="39" name="Group 38">
              <a:extLst>
                <a:ext uri="{FF2B5EF4-FFF2-40B4-BE49-F238E27FC236}">
                  <a16:creationId xmlns="" xmlns:a16="http://schemas.microsoft.com/office/drawing/2014/main" id="{08147DBC-1562-4B7B-955E-9A5ECFE3642B}"/>
                </a:ext>
              </a:extLst>
            </p:cNvPr>
            <p:cNvGrpSpPr/>
            <p:nvPr/>
          </p:nvGrpSpPr>
          <p:grpSpPr>
            <a:xfrm>
              <a:off x="838201" y="4933892"/>
              <a:ext cx="5105398" cy="1790698"/>
              <a:chOff x="838202" y="2438400"/>
              <a:chExt cx="5105398" cy="2057398"/>
            </a:xfrm>
          </p:grpSpPr>
          <p:sp>
            <p:nvSpPr>
              <p:cNvPr id="42" name="Rectangle: Rounded Corners 41">
                <a:extLst>
                  <a:ext uri="{FF2B5EF4-FFF2-40B4-BE49-F238E27FC236}">
                    <a16:creationId xmlns="" xmlns:a16="http://schemas.microsoft.com/office/drawing/2014/main" id="{6C5F18D1-233E-459F-A9A1-3C785C7DC119}"/>
                  </a:ext>
                </a:extLst>
              </p:cNvPr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43" name="Rectangle: Rounded Corners 42">
                <a:extLst>
                  <a:ext uri="{FF2B5EF4-FFF2-40B4-BE49-F238E27FC236}">
                    <a16:creationId xmlns="" xmlns:a16="http://schemas.microsoft.com/office/drawing/2014/main" id="{C3D90569-2038-4699-AD4F-2466D4AF519B}"/>
                  </a:ext>
                </a:extLst>
              </p:cNvPr>
              <p:cNvSpPr/>
              <p:nvPr/>
            </p:nvSpPr>
            <p:spPr>
              <a:xfrm>
                <a:off x="952501" y="2514599"/>
                <a:ext cx="4876800" cy="1905000"/>
              </a:xfrm>
              <a:prstGeom prst="roundRect">
                <a:avLst/>
              </a:prstGeom>
              <a:solidFill>
                <a:srgbClr val="FF46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  <p:sp>
          <p:nvSpPr>
            <p:cNvPr id="124" name="Rectangle: Rounded Corners 123">
              <a:extLst>
                <a:ext uri="{FF2B5EF4-FFF2-40B4-BE49-F238E27FC236}">
                  <a16:creationId xmlns="" xmlns:a16="http://schemas.microsoft.com/office/drawing/2014/main" id="{6367453D-420B-4D30-B207-A57CC4372B2A}"/>
                </a:ext>
              </a:extLst>
            </p:cNvPr>
            <p:cNvSpPr/>
            <p:nvPr/>
          </p:nvSpPr>
          <p:spPr>
            <a:xfrm>
              <a:off x="1314172" y="4981628"/>
              <a:ext cx="4515128" cy="16537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700" dirty="0" err="1" smtClean="0">
                  <a:solidFill>
                    <a:schemeClr val="bg1"/>
                  </a:solidFill>
                  <a:latin typeface="iCiel Cadena" panose="02000503000000020004" pitchFamily="50" charset="0"/>
                </a:rPr>
                <a:t>Tán</a:t>
              </a:r>
              <a:r>
                <a:rPr lang="en-US" sz="2700" dirty="0" smtClean="0">
                  <a:solidFill>
                    <a:schemeClr val="bg1"/>
                  </a:solidFill>
                  <a:latin typeface="iCiel Cadena" panose="02000503000000020004" pitchFamily="50" charset="0"/>
                </a:rPr>
                <a:t> </a:t>
              </a:r>
              <a:r>
                <a:rPr lang="en-US" sz="2700" dirty="0" err="1" smtClean="0">
                  <a:solidFill>
                    <a:schemeClr val="bg1"/>
                  </a:solidFill>
                  <a:latin typeface="iCiel Cadena" panose="02000503000000020004" pitchFamily="50" charset="0"/>
                </a:rPr>
                <a:t>thành</a:t>
              </a:r>
              <a:endParaRPr lang="en-US" sz="2700" dirty="0">
                <a:solidFill>
                  <a:schemeClr val="bg1"/>
                </a:solidFill>
                <a:latin typeface="iCiel Cadena" panose="02000503000000020004" pitchFamily="50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F3231591-2AE6-4064-9D84-402B76CD1593}"/>
              </a:ext>
            </a:extLst>
          </p:cNvPr>
          <p:cNvGrpSpPr/>
          <p:nvPr/>
        </p:nvGrpSpPr>
        <p:grpSpPr>
          <a:xfrm>
            <a:off x="628651" y="2256830"/>
            <a:ext cx="3829049" cy="1343024"/>
            <a:chOff x="838201" y="3009107"/>
            <a:chExt cx="5105398" cy="1790698"/>
          </a:xfrm>
        </p:grpSpPr>
        <p:grpSp>
          <p:nvGrpSpPr>
            <p:cNvPr id="36" name="Group 35">
              <a:extLst>
                <a:ext uri="{FF2B5EF4-FFF2-40B4-BE49-F238E27FC236}">
                  <a16:creationId xmlns="" xmlns:a16="http://schemas.microsoft.com/office/drawing/2014/main" id="{E69C64D8-76BA-47C1-B3F5-339643BE0FEB}"/>
                </a:ext>
              </a:extLst>
            </p:cNvPr>
            <p:cNvGrpSpPr/>
            <p:nvPr/>
          </p:nvGrpSpPr>
          <p:grpSpPr>
            <a:xfrm>
              <a:off x="838201" y="3009107"/>
              <a:ext cx="5105398" cy="1790698"/>
              <a:chOff x="838202" y="2438400"/>
              <a:chExt cx="5105398" cy="2057398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="" xmlns:a16="http://schemas.microsoft.com/office/drawing/2014/main" id="{DA723B64-8597-4560-BDD4-9C604D2EA64B}"/>
                  </a:ext>
                </a:extLst>
              </p:cNvPr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4" name="Rectangle: Rounded Corners 3">
                <a:extLst>
                  <a:ext uri="{FF2B5EF4-FFF2-40B4-BE49-F238E27FC236}">
                    <a16:creationId xmlns="" xmlns:a16="http://schemas.microsoft.com/office/drawing/2014/main" id="{924F9C22-7338-4783-9D1F-4F6669251F7D}"/>
                  </a:ext>
                </a:extLst>
              </p:cNvPr>
              <p:cNvSpPr/>
              <p:nvPr/>
            </p:nvSpPr>
            <p:spPr>
              <a:xfrm>
                <a:off x="952501" y="2514599"/>
                <a:ext cx="4876800" cy="1905000"/>
              </a:xfrm>
              <a:prstGeom prst="roundRect">
                <a:avLst/>
              </a:prstGeom>
              <a:solidFill>
                <a:srgbClr val="3378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  <p:sp>
          <p:nvSpPr>
            <p:cNvPr id="12" name="Rectangle: Rounded Corners 11">
              <a:extLst>
                <a:ext uri="{FF2B5EF4-FFF2-40B4-BE49-F238E27FC236}">
                  <a16:creationId xmlns="" xmlns:a16="http://schemas.microsoft.com/office/drawing/2014/main" id="{817205D1-8ECF-4ECE-A9DE-175B9F209F00}"/>
                </a:ext>
              </a:extLst>
            </p:cNvPr>
            <p:cNvSpPr/>
            <p:nvPr/>
          </p:nvSpPr>
          <p:spPr>
            <a:xfrm>
              <a:off x="1314172" y="3075428"/>
              <a:ext cx="4515128" cy="16537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700" dirty="0" err="1" smtClean="0">
                  <a:solidFill>
                    <a:schemeClr val="bg1"/>
                  </a:solidFill>
                  <a:latin typeface="iCiel Cadena" panose="02000503000000020004" pitchFamily="50" charset="0"/>
                </a:rPr>
                <a:t>Không</a:t>
              </a:r>
              <a:r>
                <a:rPr lang="en-US" sz="2700" dirty="0" smtClean="0">
                  <a:solidFill>
                    <a:schemeClr val="bg1"/>
                  </a:solidFill>
                  <a:latin typeface="iCiel Cadena" panose="02000503000000020004" pitchFamily="50" charset="0"/>
                </a:rPr>
                <a:t> </a:t>
              </a:r>
              <a:r>
                <a:rPr lang="en-US" sz="2700" dirty="0" err="1" smtClean="0">
                  <a:solidFill>
                    <a:schemeClr val="bg1"/>
                  </a:solidFill>
                  <a:latin typeface="iCiel Cadena" panose="02000503000000020004" pitchFamily="50" charset="0"/>
                </a:rPr>
                <a:t>tán</a:t>
              </a:r>
              <a:r>
                <a:rPr lang="en-US" sz="2700" dirty="0" smtClean="0">
                  <a:solidFill>
                    <a:schemeClr val="bg1"/>
                  </a:solidFill>
                  <a:latin typeface="iCiel Cadena" panose="02000503000000020004" pitchFamily="50" charset="0"/>
                </a:rPr>
                <a:t> </a:t>
              </a:r>
              <a:r>
                <a:rPr lang="en-US" sz="2700" dirty="0" err="1" smtClean="0">
                  <a:solidFill>
                    <a:schemeClr val="bg1"/>
                  </a:solidFill>
                  <a:latin typeface="iCiel Cadena" panose="02000503000000020004" pitchFamily="50" charset="0"/>
                </a:rPr>
                <a:t>thành</a:t>
              </a:r>
              <a:r>
                <a:rPr lang="en-US" sz="2700" dirty="0" smtClean="0">
                  <a:solidFill>
                    <a:schemeClr val="bg1"/>
                  </a:solidFill>
                  <a:latin typeface="iCiel Cadena" panose="02000503000000020004" pitchFamily="50" charset="0"/>
                </a:rPr>
                <a:t> </a:t>
              </a:r>
              <a:endParaRPr lang="en-US" sz="2700" dirty="0">
                <a:solidFill>
                  <a:schemeClr val="bg1"/>
                </a:solidFill>
                <a:latin typeface="iCiel Cadena" panose="02000503000000020004" pitchFamily="50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4FC307E2-8C84-4E25-BF45-1D7184DA588B}"/>
              </a:ext>
            </a:extLst>
          </p:cNvPr>
          <p:cNvGrpSpPr/>
          <p:nvPr/>
        </p:nvGrpSpPr>
        <p:grpSpPr>
          <a:xfrm>
            <a:off x="1587327" y="235615"/>
            <a:ext cx="7471295" cy="1915834"/>
            <a:chOff x="2116435" y="314152"/>
            <a:chExt cx="9961727" cy="2554445"/>
          </a:xfrm>
        </p:grpSpPr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592879B0-0D95-41F4-AF6C-356C0339860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116435" y="314152"/>
              <a:ext cx="9961727" cy="2554445"/>
            </a:xfrm>
            <a:prstGeom prst="rect">
              <a:avLst/>
            </a:prstGeom>
          </p:spPr>
        </p:pic>
        <p:sp>
          <p:nvSpPr>
            <p:cNvPr id="117" name="Rectangle: Rounded Corners 116">
              <a:extLst>
                <a:ext uri="{FF2B5EF4-FFF2-40B4-BE49-F238E27FC236}">
                  <a16:creationId xmlns="" xmlns:a16="http://schemas.microsoft.com/office/drawing/2014/main" id="{C514F8ED-55A3-41ED-A6BF-C88625750094}"/>
                </a:ext>
              </a:extLst>
            </p:cNvPr>
            <p:cNvSpPr/>
            <p:nvPr/>
          </p:nvSpPr>
          <p:spPr>
            <a:xfrm>
              <a:off x="2217903" y="741120"/>
              <a:ext cx="9471904" cy="204220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Bố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Hoàng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vừa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rất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mệt</a:t>
              </a:r>
              <a:endPara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/>
              <a:r>
                <a:rPr lang="en-US" sz="24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Hoàng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rót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mời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bố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uống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đỡ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mệt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iCiel Cadena" panose="02000503000000020004" pitchFamily="50" charset="0"/>
              </a:endParaRPr>
            </a:p>
          </p:txBody>
        </p:sp>
      </p:grpSp>
      <p:pic>
        <p:nvPicPr>
          <p:cNvPr id="2" name="ChuongCam - 9Slide.vn">
            <a:extLst>
              <a:ext uri="{FF2B5EF4-FFF2-40B4-BE49-F238E27FC236}">
                <a16:creationId xmlns="" xmlns:a16="http://schemas.microsoft.com/office/drawing/2014/main" id="{655755B7-2B89-4C82-B7B3-A9A4AA6270F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7962" y="2451965"/>
            <a:ext cx="992210" cy="914480"/>
          </a:xfrm>
          <a:prstGeom prst="rect">
            <a:avLst/>
          </a:prstGeom>
        </p:spPr>
      </p:pic>
      <p:pic>
        <p:nvPicPr>
          <p:cNvPr id="116" name="ChuongLa - 9Slide.vn">
            <a:extLst>
              <a:ext uri="{FF2B5EF4-FFF2-40B4-BE49-F238E27FC236}">
                <a16:creationId xmlns="" xmlns:a16="http://schemas.microsoft.com/office/drawing/2014/main" id="{C86FD277-D7C1-4175-9CE8-89B100B9DFF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7962" y="3914731"/>
            <a:ext cx="992210" cy="914480"/>
          </a:xfrm>
          <a:prstGeom prst="rect">
            <a:avLst/>
          </a:prstGeom>
        </p:spPr>
      </p:pic>
      <p:pic>
        <p:nvPicPr>
          <p:cNvPr id="119" name="ChuongXanh - 9Slide.vn">
            <a:extLst>
              <a:ext uri="{FF2B5EF4-FFF2-40B4-BE49-F238E27FC236}">
                <a16:creationId xmlns="" xmlns:a16="http://schemas.microsoft.com/office/drawing/2014/main" id="{DCAFEAC0-B8B5-42C5-94DB-0577C814E6A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57001" y="2522820"/>
            <a:ext cx="992210" cy="914480"/>
          </a:xfrm>
          <a:prstGeom prst="rect">
            <a:avLst/>
          </a:prstGeom>
        </p:spPr>
      </p:pic>
      <p:pic>
        <p:nvPicPr>
          <p:cNvPr id="120" name="ChuongDo - 9Slide.vn">
            <a:extLst>
              <a:ext uri="{FF2B5EF4-FFF2-40B4-BE49-F238E27FC236}">
                <a16:creationId xmlns="" xmlns:a16="http://schemas.microsoft.com/office/drawing/2014/main" id="{F866C24F-F6FF-4EB3-A1BD-2435DD43700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96886" y="3898207"/>
            <a:ext cx="992210" cy="914480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D88582B8-A3C9-486C-963D-8CEED620D8EC}"/>
              </a:ext>
            </a:extLst>
          </p:cNvPr>
          <p:cNvGrpSpPr/>
          <p:nvPr/>
        </p:nvGrpSpPr>
        <p:grpSpPr>
          <a:xfrm>
            <a:off x="-3085206" y="115287"/>
            <a:ext cx="3035028" cy="1747354"/>
            <a:chOff x="-4113608" y="153715"/>
            <a:chExt cx="4046704" cy="2329805"/>
          </a:xfrm>
        </p:grpSpPr>
        <p:pic>
          <p:nvPicPr>
            <p:cNvPr id="24" name="Picture 23">
              <a:extLst>
                <a:ext uri="{FF2B5EF4-FFF2-40B4-BE49-F238E27FC236}">
                  <a16:creationId xmlns="" xmlns:a16="http://schemas.microsoft.com/office/drawing/2014/main" id="{D664CCA0-10CD-421D-8230-24CED5AA52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-4113608" y="153715"/>
              <a:ext cx="1959439" cy="2329805"/>
            </a:xfrm>
            <a:prstGeom prst="rect">
              <a:avLst/>
            </a:prstGeom>
          </p:spPr>
        </p:pic>
        <p:pic>
          <p:nvPicPr>
            <p:cNvPr id="167" name="Picture 166">
              <a:extLst>
                <a:ext uri="{FF2B5EF4-FFF2-40B4-BE49-F238E27FC236}">
                  <a16:creationId xmlns="" xmlns:a16="http://schemas.microsoft.com/office/drawing/2014/main" id="{37203794-B28C-4CE2-B01C-EED26C9C8B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21112293" flipV="1">
              <a:off x="-2097738" y="181379"/>
              <a:ext cx="2030834" cy="146734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68" name="TextBox 167">
              <a:extLst>
                <a:ext uri="{FF2B5EF4-FFF2-40B4-BE49-F238E27FC236}">
                  <a16:creationId xmlns="" xmlns:a16="http://schemas.microsoft.com/office/drawing/2014/main" id="{42F206FF-1C51-414C-8D57-DC6D2EEE0F95}"/>
                </a:ext>
              </a:extLst>
            </p:cNvPr>
            <p:cNvSpPr txBox="1"/>
            <p:nvPr/>
          </p:nvSpPr>
          <p:spPr>
            <a:xfrm>
              <a:off x="-1916107" y="437875"/>
              <a:ext cx="1699185" cy="80021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100">
                  <a:solidFill>
                    <a:schemeClr val="tx1">
                      <a:lumMod val="65000"/>
                      <a:lumOff val="35000"/>
                    </a:schemeClr>
                  </a:solidFill>
                  <a:latin typeface="iCiel Cadena" panose="02000503000000020004" pitchFamily="50" charset="0"/>
                </a:rPr>
                <a:t>Yeahhh,</a:t>
              </a:r>
            </a:p>
            <a:p>
              <a:pPr algn="ctr"/>
              <a:r>
                <a:rPr lang="en-US" sz="900">
                  <a:solidFill>
                    <a:schemeClr val="tx1">
                      <a:lumMod val="65000"/>
                      <a:lumOff val="35000"/>
                    </a:schemeClr>
                  </a:solidFill>
                  <a:latin typeface="iCiel Cadena" panose="02000503000000020004" pitchFamily="50" charset="0"/>
                </a:rPr>
                <a:t>Đúng rồi!</a:t>
              </a:r>
            </a:p>
            <a:p>
              <a:pPr algn="ctr"/>
              <a:r>
                <a:rPr lang="en-US" sz="900">
                  <a:solidFill>
                    <a:schemeClr val="tx1">
                      <a:lumMod val="65000"/>
                      <a:lumOff val="35000"/>
                    </a:schemeClr>
                  </a:solidFill>
                  <a:latin typeface="iCiel Cadena" panose="02000503000000020004" pitchFamily="50" charset="0"/>
                </a:rPr>
                <a:t>Mình thích màu này!</a:t>
              </a:r>
              <a:endParaRPr lang="en-US" sz="675">
                <a:solidFill>
                  <a:schemeClr val="tx1">
                    <a:lumMod val="65000"/>
                    <a:lumOff val="35000"/>
                  </a:schemeClr>
                </a:solidFill>
                <a:latin typeface="iCiel Cadena" panose="02000503000000020004" pitchFamily="50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8979E8AD-ADDD-4B2E-9AB0-12017073755C}"/>
              </a:ext>
            </a:extLst>
          </p:cNvPr>
          <p:cNvGrpSpPr/>
          <p:nvPr/>
        </p:nvGrpSpPr>
        <p:grpSpPr>
          <a:xfrm>
            <a:off x="-5045755" y="-226738"/>
            <a:ext cx="2302556" cy="2135218"/>
            <a:chOff x="-6727674" y="-791952"/>
            <a:chExt cx="3598081" cy="3336591"/>
          </a:xfrm>
        </p:grpSpPr>
        <p:pic>
          <p:nvPicPr>
            <p:cNvPr id="169" name="Picture 168">
              <a:extLst>
                <a:ext uri="{FF2B5EF4-FFF2-40B4-BE49-F238E27FC236}">
                  <a16:creationId xmlns="" xmlns:a16="http://schemas.microsoft.com/office/drawing/2014/main" id="{C237501B-EC88-410C-A9A9-AFA9550032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flipH="1">
              <a:off x="-6727674" y="-791952"/>
              <a:ext cx="2646923" cy="3336591"/>
            </a:xfrm>
            <a:prstGeom prst="rect">
              <a:avLst/>
            </a:prstGeom>
          </p:spPr>
        </p:pic>
        <p:grpSp>
          <p:nvGrpSpPr>
            <p:cNvPr id="25" name="Group 24">
              <a:extLst>
                <a:ext uri="{FF2B5EF4-FFF2-40B4-BE49-F238E27FC236}">
                  <a16:creationId xmlns="" xmlns:a16="http://schemas.microsoft.com/office/drawing/2014/main" id="{A843FEA3-3211-48AB-8C04-1405C0E2F2F5}"/>
                </a:ext>
              </a:extLst>
            </p:cNvPr>
            <p:cNvGrpSpPr/>
            <p:nvPr/>
          </p:nvGrpSpPr>
          <p:grpSpPr>
            <a:xfrm>
              <a:off x="-5243270" y="201217"/>
              <a:ext cx="2113677" cy="1527201"/>
              <a:chOff x="-6838077" y="4492546"/>
              <a:chExt cx="6547671" cy="4730906"/>
            </a:xfrm>
          </p:grpSpPr>
          <p:pic>
            <p:nvPicPr>
              <p:cNvPr id="170" name="Picture 169">
                <a:extLst>
                  <a:ext uri="{FF2B5EF4-FFF2-40B4-BE49-F238E27FC236}">
                    <a16:creationId xmlns="" xmlns:a16="http://schemas.microsoft.com/office/drawing/2014/main" id="{D9E75FE4-2C7F-446E-905E-B05955C159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 rot="21112293" flipV="1">
                <a:off x="-6838077" y="4492546"/>
                <a:ext cx="6547671" cy="473090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71" name="TextBox 170">
                <a:extLst>
                  <a:ext uri="{FF2B5EF4-FFF2-40B4-BE49-F238E27FC236}">
                    <a16:creationId xmlns="" xmlns:a16="http://schemas.microsoft.com/office/drawing/2014/main" id="{3E46CBDC-2473-4520-BE03-3E0637A23938}"/>
                  </a:ext>
                </a:extLst>
              </p:cNvPr>
              <p:cNvSpPr txBox="1"/>
              <p:nvPr/>
            </p:nvSpPr>
            <p:spPr>
              <a:xfrm>
                <a:off x="-6083938" y="5075963"/>
                <a:ext cx="5361939" cy="29052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18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Ciel Cadena" panose="02000503000000020004" pitchFamily="50" charset="0"/>
                  </a:rPr>
                  <a:t>Huhu,</a:t>
                </a:r>
              </a:p>
              <a:p>
                <a:pPr algn="ctr"/>
                <a:r>
                  <a:rPr lang="en-US" sz="105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Ciel Cadena" panose="02000503000000020004" pitchFamily="50" charset="0"/>
                  </a:rPr>
                  <a:t>chưa chính xác rồi!</a:t>
                </a:r>
              </a:p>
              <a:p>
                <a:pPr algn="ctr"/>
                <a:r>
                  <a:rPr lang="en-US" sz="105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Ciel Cadena" panose="02000503000000020004" pitchFamily="50" charset="0"/>
                  </a:rPr>
                  <a:t>Bạn chọn lại nha.</a:t>
                </a:r>
              </a:p>
            </p:txBody>
          </p:sp>
        </p:grpSp>
      </p:grpSp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1407C153-BFDD-497E-BDAA-AD051BD675D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9931" y="235615"/>
            <a:ext cx="1161389" cy="1787807"/>
          </a:xfrm>
          <a:prstGeom prst="rect">
            <a:avLst/>
          </a:prstGeom>
        </p:spPr>
      </p:pic>
      <p:pic>
        <p:nvPicPr>
          <p:cNvPr id="40" name="AmthanhThua">
            <a:hlinkClick r:id="" action="ppaction://media"/>
            <a:extLst>
              <a:ext uri="{FF2B5EF4-FFF2-40B4-BE49-F238E27FC236}">
                <a16:creationId xmlns="" xmlns:a16="http://schemas.microsoft.com/office/drawing/2014/main" id="{79E4C43B-743A-4F0F-9457-9B15D0352D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933759" y="3305943"/>
            <a:ext cx="365522" cy="365522"/>
          </a:xfrm>
          <a:prstGeom prst="rect">
            <a:avLst/>
          </a:prstGeom>
        </p:spPr>
      </p:pic>
      <p:pic>
        <p:nvPicPr>
          <p:cNvPr id="41" name="nhacthang">
            <a:hlinkClick r:id="" action="ppaction://media"/>
            <a:extLst>
              <a:ext uri="{FF2B5EF4-FFF2-40B4-BE49-F238E27FC236}">
                <a16:creationId xmlns="" xmlns:a16="http://schemas.microsoft.com/office/drawing/2014/main" id="{86A70F6A-9D3B-4ACB-882F-2876B15E069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923894" y="2157298"/>
            <a:ext cx="365522" cy="36552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B652F8BC-97FB-47AB-82B1-333028644943}"/>
              </a:ext>
            </a:extLst>
          </p:cNvPr>
          <p:cNvSpPr/>
          <p:nvPr/>
        </p:nvSpPr>
        <p:spPr>
          <a:xfrm>
            <a:off x="0" y="5257800"/>
            <a:ext cx="2914650" cy="148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Thầy cô nhấp chuột</a:t>
            </a:r>
            <a:br>
              <a:rPr lang="en-US" sz="24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lần để hiện câu hỏi. Nhấp thêm 1 lần để hiện các đáp án 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="" xmlns:a16="http://schemas.microsoft.com/office/drawing/2014/main" id="{6F9F28A6-3370-4926-8D39-EA3FF6C22E23}"/>
              </a:ext>
            </a:extLst>
          </p:cNvPr>
          <p:cNvGrpSpPr/>
          <p:nvPr/>
        </p:nvGrpSpPr>
        <p:grpSpPr>
          <a:xfrm>
            <a:off x="3000374" y="5257800"/>
            <a:ext cx="3057526" cy="1485900"/>
            <a:chOff x="4000498" y="7010400"/>
            <a:chExt cx="4076701" cy="1981200"/>
          </a:xfrm>
        </p:grpSpPr>
        <p:sp>
          <p:nvSpPr>
            <p:cNvPr id="47" name="Rectangle 46">
              <a:extLst>
                <a:ext uri="{FF2B5EF4-FFF2-40B4-BE49-F238E27FC236}">
                  <a16:creationId xmlns="" xmlns:a16="http://schemas.microsoft.com/office/drawing/2014/main" id="{B59A7A73-0A00-4DF2-9B48-616F35BC91FB}"/>
                </a:ext>
              </a:extLst>
            </p:cNvPr>
            <p:cNvSpPr/>
            <p:nvPr/>
          </p:nvSpPr>
          <p:spPr>
            <a:xfrm>
              <a:off x="4000498" y="7010400"/>
              <a:ext cx="4076701" cy="1981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Thầy cô nhấp vào chiếc chuông     ở màu mà học sinh chọn để</a:t>
              </a:r>
              <a:br>
                <a:rPr lang="en-US" sz="240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240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kiểm tra đáp án</a:t>
              </a:r>
            </a:p>
          </p:txBody>
        </p:sp>
        <p:pic>
          <p:nvPicPr>
            <p:cNvPr id="50" name="ChuongCam - 9Slide.vn">
              <a:extLst>
                <a:ext uri="{FF2B5EF4-FFF2-40B4-BE49-F238E27FC236}">
                  <a16:creationId xmlns="" xmlns:a16="http://schemas.microsoft.com/office/drawing/2014/main" id="{B4A6999F-B362-4C41-8988-BD1A0E09E23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651965" y="7594600"/>
              <a:ext cx="330708" cy="304800"/>
            </a:xfrm>
            <a:prstGeom prst="rect">
              <a:avLst/>
            </a:prstGeom>
          </p:spPr>
        </p:pic>
      </p:grpSp>
      <p:sp>
        <p:nvSpPr>
          <p:cNvPr id="52" name="Rectangle 51">
            <a:extLst>
              <a:ext uri="{FF2B5EF4-FFF2-40B4-BE49-F238E27FC236}">
                <a16:creationId xmlns="" xmlns:a16="http://schemas.microsoft.com/office/drawing/2014/main" id="{BB23BD5A-2150-42B4-B72D-392E3FB2285F}"/>
              </a:ext>
            </a:extLst>
          </p:cNvPr>
          <p:cNvSpPr/>
          <p:nvPr/>
        </p:nvSpPr>
        <p:spPr>
          <a:xfrm>
            <a:off x="6172198" y="5257800"/>
            <a:ext cx="2914650" cy="148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 khi HS trả lời xong, thầy cô nhấp chuột</a:t>
            </a:r>
            <a:br>
              <a:rPr lang="en-US" sz="21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1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hoặc phím -&gt; để đến</a:t>
            </a:r>
            <a:br>
              <a:rPr lang="en-US" sz="21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1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 hỏi tiếp theo</a:t>
            </a:r>
          </a:p>
        </p:txBody>
      </p:sp>
    </p:spTree>
    <p:extLst>
      <p:ext uri="{BB962C8B-B14F-4D97-AF65-F5344CB8AC3E}">
        <p14:creationId xmlns:p14="http://schemas.microsoft.com/office/powerpoint/2010/main" val="331799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 p14:presetBounceEnd="65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5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 p14:presetBounceEnd="65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9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30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nodeType="withEffect" p14:presetBounceEnd="65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33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34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nodeType="withEffect" p14:presetBounceEnd="65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37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38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fill="hold" nodeType="withEffect" p14:presetBounceEnd="65000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4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42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nodeType="withEffect" p14:presetBounceEnd="65000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45" dur="1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46" dur="1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7" restart="whenNotActive" fill="hold" evtFilter="cancelBubble" nodeType="interactiveSeq">
                    <p:stCondLst>
                      <p:cond evt="onClick" delay="0">
                        <p:tgtEl>
                          <p:spTgt spid="1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8" fill="hold">
                          <p:stCondLst>
                            <p:cond delay="0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1" dur="4995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5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3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42" presetClass="path" presetSubtype="0" fill="hold" nodeType="withEffect" p14:presetBounceEnd="57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60325 0.05208 " pathEditMode="relative" rAng="0" ptsTypes="AA" p14:bounceEnd="57000">
                                          <p:cBhvr>
                                            <p:cTn id="56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0169" y="259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0"/>
                      </p:tgtEl>
                    </p:cond>
                  </p:nextCondLst>
                </p:seq>
                <p:seq concurrent="1" nextAc="seek">
                  <p:cTn id="57" restart="whenNotActive" fill="hold" evtFilter="cancelBubble" nodeType="interactiveSeq">
                    <p:stCondLst>
                      <p:cond evt="onClick" delay="0">
                        <p:tgtEl>
                          <p:spTgt spid="1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8" fill="hold">
                          <p:stCondLst>
                            <p:cond delay="0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1" dur="4995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6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3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42" presetClass="path" presetSubtype="0" fill="hold" nodeType="withEffect" p14:presetBounceEnd="57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60325 0.0581 " pathEditMode="relative" rAng="0" ptsTypes="AA" p14:bounceEnd="57000">
                                          <p:cBhvr>
                                            <p:cTn id="66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0169" y="28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9"/>
                      </p:tgtEl>
                    </p:cond>
                  </p:nextCondLst>
                </p:seq>
                <p:seq concurrent="1" nextAc="seek">
                  <p:cTn id="67" restart="whenNotActive" fill="hold" evtFilter="cancelBubble" nodeType="interactiveSeq">
                    <p:stCondLst>
                      <p:cond evt="onClick" delay="0">
                        <p:tgtEl>
                          <p:spTgt spid="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8" fill="hold">
                          <p:stCondLst>
                            <p:cond delay="0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71" dur="4995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3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5" presetID="42" presetClass="path" presetSubtype="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58854 0.0581 " pathEditMode="relative" rAng="0" ptsTypes="AA" p14:bounceEnd="55000">
                                          <p:cBhvr>
                                            <p:cTn id="76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9427" y="28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"/>
                      </p:tgtEl>
                    </p:cond>
                  </p:nextCondLst>
                </p:seq>
                <p:seq concurrent="1" nextAc="seek">
                  <p:cTn id="77" restart="whenNotActive" fill="hold" evtFilter="cancelBubble" nodeType="interactiveSeq">
                    <p:stCondLst>
                      <p:cond evt="onClick" delay="0">
                        <p:tgtEl>
                          <p:spTgt spid="1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8" fill="hold">
                          <p:stCondLst>
                            <p:cond delay="0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1" dur="3432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8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3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8" presetID="42" presetClass="path" presetSubtype="0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6 3.7037E-7 L 0.34882 0.0412 " pathEditMode="relative" rAng="0" ptsTypes="AA" p14:bounceEnd="65000">
                                          <p:cBhvr>
                                            <p:cTn id="89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435" y="206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4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6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9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0" dur="5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3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6" dur="5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6"/>
                      </p:tgtEl>
                    </p:cond>
                  </p:nextCondLst>
                </p:seq>
                <p:audio>
                  <p:cMediaNode vol="36585">
                    <p:cTn id="10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0"/>
                    </p:tgtEl>
                  </p:cMediaNode>
                </p:audio>
                <p:audio>
                  <p:cMediaNode vol="40244">
                    <p:cTn id="10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1"/>
                    </p:tgtEl>
                  </p:cMediaNode>
                </p:audi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1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7" restart="whenNotActive" fill="hold" evtFilter="cancelBubble" nodeType="interactiveSeq">
                    <p:stCondLst>
                      <p:cond evt="onClick" delay="0">
                        <p:tgtEl>
                          <p:spTgt spid="1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8" fill="hold">
                          <p:stCondLst>
                            <p:cond delay="0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1" dur="4995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5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3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60325 0.05208 " pathEditMode="relative" rAng="0" ptsTypes="AA">
                                          <p:cBhvr>
                                            <p:cTn id="56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0169" y="259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0"/>
                      </p:tgtEl>
                    </p:cond>
                  </p:nextCondLst>
                </p:seq>
                <p:seq concurrent="1" nextAc="seek">
                  <p:cTn id="57" restart="whenNotActive" fill="hold" evtFilter="cancelBubble" nodeType="interactiveSeq">
                    <p:stCondLst>
                      <p:cond evt="onClick" delay="0">
                        <p:tgtEl>
                          <p:spTgt spid="1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8" fill="hold">
                          <p:stCondLst>
                            <p:cond delay="0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1" dur="4995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6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3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60325 0.0581 " pathEditMode="relative" rAng="0" ptsTypes="AA">
                                          <p:cBhvr>
                                            <p:cTn id="66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0169" y="28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9"/>
                      </p:tgtEl>
                    </p:cond>
                  </p:nextCondLst>
                </p:seq>
                <p:seq concurrent="1" nextAc="seek">
                  <p:cTn id="67" restart="whenNotActive" fill="hold" evtFilter="cancelBubble" nodeType="interactiveSeq">
                    <p:stCondLst>
                      <p:cond evt="onClick" delay="0">
                        <p:tgtEl>
                          <p:spTgt spid="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8" fill="hold">
                          <p:stCondLst>
                            <p:cond delay="0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71" dur="4995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3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5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58854 0.0581 " pathEditMode="relative" rAng="0" ptsTypes="AA">
                                          <p:cBhvr>
                                            <p:cTn id="76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9427" y="28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"/>
                      </p:tgtEl>
                    </p:cond>
                  </p:nextCondLst>
                </p:seq>
                <p:seq concurrent="1" nextAc="seek">
                  <p:cTn id="77" restart="whenNotActive" fill="hold" evtFilter="cancelBubble" nodeType="interactiveSeq">
                    <p:stCondLst>
                      <p:cond evt="onClick" delay="0">
                        <p:tgtEl>
                          <p:spTgt spid="1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8" fill="hold">
                          <p:stCondLst>
                            <p:cond delay="0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1" dur="3432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8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3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8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6 3.7037E-7 L 0.34882 0.0412 " pathEditMode="relative" rAng="0" ptsTypes="AA">
                                          <p:cBhvr>
                                            <p:cTn id="89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435" y="206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4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6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9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0" dur="5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3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6" dur="5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6"/>
                      </p:tgtEl>
                    </p:cond>
                  </p:nextCondLst>
                </p:seq>
                <p:audio>
                  <p:cMediaNode vol="36585">
                    <p:cTn id="10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0"/>
                    </p:tgtEl>
                  </p:cMediaNode>
                </p:audio>
                <p:audio>
                  <p:cMediaNode vol="40244">
                    <p:cTn id="10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1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p29"/>
          <p:cNvSpPr/>
          <p:nvPr/>
        </p:nvSpPr>
        <p:spPr>
          <a:xfrm>
            <a:off x="1426263" y="1563719"/>
            <a:ext cx="6166500" cy="1262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2" name="Google Shape;952;p29"/>
          <p:cNvSpPr txBox="1">
            <a:spLocks noGrp="1"/>
          </p:cNvSpPr>
          <p:nvPr>
            <p:ph type="ctrTitle"/>
          </p:nvPr>
        </p:nvSpPr>
        <p:spPr>
          <a:xfrm>
            <a:off x="-872550" y="267723"/>
            <a:ext cx="10889100" cy="2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TIẾT 1: HIẾU THẢO VỚI ÔNG BÀ, CHA </a:t>
            </a:r>
            <a:r>
              <a:rPr lang="e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53" name="Google Shape;953;p29"/>
          <p:cNvGrpSpPr/>
          <p:nvPr/>
        </p:nvGrpSpPr>
        <p:grpSpPr>
          <a:xfrm rot="-224">
            <a:off x="715109" y="3571702"/>
            <a:ext cx="1567051" cy="1036830"/>
            <a:chOff x="4883225" y="3449750"/>
            <a:chExt cx="1019950" cy="674800"/>
          </a:xfrm>
        </p:grpSpPr>
        <p:grpSp>
          <p:nvGrpSpPr>
            <p:cNvPr id="954" name="Google Shape;954;p29"/>
            <p:cNvGrpSpPr/>
            <p:nvPr/>
          </p:nvGrpSpPr>
          <p:grpSpPr>
            <a:xfrm>
              <a:off x="4883225" y="3449750"/>
              <a:ext cx="1019950" cy="674800"/>
              <a:chOff x="4883225" y="3449750"/>
              <a:chExt cx="1019950" cy="674800"/>
            </a:xfrm>
          </p:grpSpPr>
          <p:sp>
            <p:nvSpPr>
              <p:cNvPr id="955" name="Google Shape;955;p29"/>
              <p:cNvSpPr/>
              <p:nvPr/>
            </p:nvSpPr>
            <p:spPr>
              <a:xfrm>
                <a:off x="5700625" y="3743275"/>
                <a:ext cx="202550" cy="145800"/>
              </a:xfrm>
              <a:custGeom>
                <a:avLst/>
                <a:gdLst/>
                <a:ahLst/>
                <a:cxnLst/>
                <a:rect l="l" t="t" r="r" b="b"/>
                <a:pathLst>
                  <a:path w="8102" h="5832" extrusionOk="0">
                    <a:moveTo>
                      <a:pt x="4051" y="0"/>
                    </a:moveTo>
                    <a:cubicBezTo>
                      <a:pt x="1814" y="0"/>
                      <a:pt x="0" y="1308"/>
                      <a:pt x="0" y="2916"/>
                    </a:cubicBezTo>
                    <a:cubicBezTo>
                      <a:pt x="0" y="4529"/>
                      <a:pt x="1814" y="5832"/>
                      <a:pt x="4051" y="5832"/>
                    </a:cubicBezTo>
                    <a:cubicBezTo>
                      <a:pt x="6287" y="5832"/>
                      <a:pt x="8102" y="4529"/>
                      <a:pt x="8102" y="2916"/>
                    </a:cubicBezTo>
                    <a:cubicBezTo>
                      <a:pt x="8102" y="1308"/>
                      <a:pt x="6287" y="0"/>
                      <a:pt x="405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6" name="Google Shape;956;p29"/>
              <p:cNvSpPr/>
              <p:nvPr/>
            </p:nvSpPr>
            <p:spPr>
              <a:xfrm>
                <a:off x="5708650" y="3854975"/>
                <a:ext cx="6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31" extrusionOk="0">
                    <a:moveTo>
                      <a:pt x="11" y="1"/>
                    </a:moveTo>
                    <a:lnTo>
                      <a:pt x="5" y="7"/>
                    </a:lnTo>
                    <a:cubicBezTo>
                      <a:pt x="0" y="11"/>
                      <a:pt x="0" y="11"/>
                      <a:pt x="0" y="16"/>
                    </a:cubicBezTo>
                    <a:cubicBezTo>
                      <a:pt x="0" y="26"/>
                      <a:pt x="5" y="31"/>
                      <a:pt x="16" y="31"/>
                    </a:cubicBezTo>
                    <a:lnTo>
                      <a:pt x="16" y="26"/>
                    </a:lnTo>
                    <a:lnTo>
                      <a:pt x="21" y="21"/>
                    </a:lnTo>
                    <a:lnTo>
                      <a:pt x="25" y="21"/>
                    </a:lnTo>
                    <a:lnTo>
                      <a:pt x="25" y="16"/>
                    </a:lnTo>
                    <a:lnTo>
                      <a:pt x="25" y="11"/>
                    </a:lnTo>
                    <a:lnTo>
                      <a:pt x="21" y="7"/>
                    </a:lnTo>
                    <a:lnTo>
                      <a:pt x="16" y="7"/>
                    </a:lnTo>
                    <a:lnTo>
                      <a:pt x="11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7" name="Google Shape;957;p29"/>
              <p:cNvSpPr/>
              <p:nvPr/>
            </p:nvSpPr>
            <p:spPr>
              <a:xfrm>
                <a:off x="5708400" y="3868075"/>
                <a:ext cx="52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1" h="31" extrusionOk="0">
                    <a:moveTo>
                      <a:pt x="10" y="0"/>
                    </a:moveTo>
                    <a:lnTo>
                      <a:pt x="5" y="5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5" y="25"/>
                    </a:lnTo>
                    <a:lnTo>
                      <a:pt x="10" y="30"/>
                    </a:lnTo>
                    <a:cubicBezTo>
                      <a:pt x="15" y="30"/>
                      <a:pt x="15" y="25"/>
                      <a:pt x="21" y="25"/>
                    </a:cubicBezTo>
                    <a:lnTo>
                      <a:pt x="21" y="15"/>
                    </a:lnTo>
                    <a:cubicBezTo>
                      <a:pt x="21" y="10"/>
                      <a:pt x="15" y="0"/>
                      <a:pt x="10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8" name="Google Shape;958;p29"/>
              <p:cNvSpPr/>
              <p:nvPr/>
            </p:nvSpPr>
            <p:spPr>
              <a:xfrm>
                <a:off x="5706775" y="3852725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15" y="0"/>
                    </a:moveTo>
                    <a:cubicBezTo>
                      <a:pt x="10" y="0"/>
                      <a:pt x="5" y="6"/>
                      <a:pt x="0" y="16"/>
                    </a:cubicBezTo>
                    <a:lnTo>
                      <a:pt x="5" y="21"/>
                    </a:lnTo>
                    <a:lnTo>
                      <a:pt x="5" y="25"/>
                    </a:lnTo>
                    <a:cubicBezTo>
                      <a:pt x="10" y="25"/>
                      <a:pt x="10" y="30"/>
                      <a:pt x="15" y="30"/>
                    </a:cubicBezTo>
                    <a:lnTo>
                      <a:pt x="20" y="30"/>
                    </a:lnTo>
                    <a:lnTo>
                      <a:pt x="26" y="25"/>
                    </a:lnTo>
                    <a:lnTo>
                      <a:pt x="30" y="21"/>
                    </a:lnTo>
                    <a:lnTo>
                      <a:pt x="30" y="16"/>
                    </a:lnTo>
                    <a:lnTo>
                      <a:pt x="30" y="11"/>
                    </a:lnTo>
                    <a:lnTo>
                      <a:pt x="26" y="11"/>
                    </a:lnTo>
                    <a:lnTo>
                      <a:pt x="26" y="6"/>
                    </a:lnTo>
                    <a:lnTo>
                      <a:pt x="20" y="6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9" name="Google Shape;959;p29"/>
              <p:cNvSpPr/>
              <p:nvPr/>
            </p:nvSpPr>
            <p:spPr>
              <a:xfrm>
                <a:off x="5709675" y="3858625"/>
                <a:ext cx="62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31" extrusionOk="0">
                    <a:moveTo>
                      <a:pt x="15" y="0"/>
                    </a:moveTo>
                    <a:cubicBezTo>
                      <a:pt x="10" y="0"/>
                      <a:pt x="0" y="5"/>
                      <a:pt x="0" y="16"/>
                    </a:cubicBezTo>
                    <a:lnTo>
                      <a:pt x="0" y="21"/>
                    </a:lnTo>
                    <a:lnTo>
                      <a:pt x="5" y="26"/>
                    </a:lnTo>
                    <a:lnTo>
                      <a:pt x="10" y="31"/>
                    </a:lnTo>
                    <a:lnTo>
                      <a:pt x="15" y="31"/>
                    </a:lnTo>
                    <a:cubicBezTo>
                      <a:pt x="19" y="31"/>
                      <a:pt x="19" y="26"/>
                      <a:pt x="24" y="26"/>
                    </a:cubicBezTo>
                    <a:lnTo>
                      <a:pt x="24" y="11"/>
                    </a:lnTo>
                    <a:lnTo>
                      <a:pt x="24" y="5"/>
                    </a:lnTo>
                    <a:lnTo>
                      <a:pt x="19" y="5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0" name="Google Shape;960;p29"/>
              <p:cNvSpPr/>
              <p:nvPr/>
            </p:nvSpPr>
            <p:spPr>
              <a:xfrm>
                <a:off x="5709400" y="3851950"/>
                <a:ext cx="7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7" extrusionOk="0">
                    <a:moveTo>
                      <a:pt x="16" y="1"/>
                    </a:moveTo>
                    <a:cubicBezTo>
                      <a:pt x="11" y="1"/>
                      <a:pt x="5" y="1"/>
                      <a:pt x="0" y="12"/>
                    </a:cubicBezTo>
                    <a:lnTo>
                      <a:pt x="0" y="17"/>
                    </a:lnTo>
                    <a:lnTo>
                      <a:pt x="0" y="21"/>
                    </a:lnTo>
                    <a:lnTo>
                      <a:pt x="5" y="21"/>
                    </a:lnTo>
                    <a:lnTo>
                      <a:pt x="5" y="26"/>
                    </a:lnTo>
                    <a:lnTo>
                      <a:pt x="16" y="26"/>
                    </a:lnTo>
                    <a:cubicBezTo>
                      <a:pt x="21" y="26"/>
                      <a:pt x="26" y="26"/>
                      <a:pt x="26" y="21"/>
                    </a:cubicBezTo>
                    <a:cubicBezTo>
                      <a:pt x="30" y="17"/>
                      <a:pt x="30" y="12"/>
                      <a:pt x="26" y="12"/>
                    </a:cubicBezTo>
                    <a:lnTo>
                      <a:pt x="26" y="7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1" name="Google Shape;961;p29"/>
              <p:cNvSpPr/>
              <p:nvPr/>
            </p:nvSpPr>
            <p:spPr>
              <a:xfrm>
                <a:off x="5709275" y="3862150"/>
                <a:ext cx="102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41" h="31" extrusionOk="0">
                    <a:moveTo>
                      <a:pt x="16" y="1"/>
                    </a:moveTo>
                    <a:cubicBezTo>
                      <a:pt x="10" y="1"/>
                      <a:pt x="5" y="1"/>
                      <a:pt x="5" y="5"/>
                    </a:cubicBezTo>
                    <a:lnTo>
                      <a:pt x="0" y="10"/>
                    </a:lnTo>
                    <a:lnTo>
                      <a:pt x="0" y="15"/>
                    </a:lnTo>
                    <a:lnTo>
                      <a:pt x="5" y="21"/>
                    </a:lnTo>
                    <a:cubicBezTo>
                      <a:pt x="10" y="26"/>
                      <a:pt x="10" y="26"/>
                      <a:pt x="16" y="26"/>
                    </a:cubicBezTo>
                    <a:cubicBezTo>
                      <a:pt x="16" y="26"/>
                      <a:pt x="21" y="31"/>
                      <a:pt x="26" y="31"/>
                    </a:cubicBezTo>
                    <a:lnTo>
                      <a:pt x="31" y="31"/>
                    </a:lnTo>
                    <a:lnTo>
                      <a:pt x="31" y="26"/>
                    </a:lnTo>
                    <a:lnTo>
                      <a:pt x="35" y="26"/>
                    </a:lnTo>
                    <a:lnTo>
                      <a:pt x="35" y="21"/>
                    </a:lnTo>
                    <a:cubicBezTo>
                      <a:pt x="40" y="15"/>
                      <a:pt x="35" y="10"/>
                      <a:pt x="31" y="5"/>
                    </a:cubicBezTo>
                    <a:lnTo>
                      <a:pt x="26" y="5"/>
                    </a:lnTo>
                    <a:lnTo>
                      <a:pt x="26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2" name="Google Shape;962;p29"/>
              <p:cNvSpPr/>
              <p:nvPr/>
            </p:nvSpPr>
            <p:spPr>
              <a:xfrm>
                <a:off x="5707525" y="3865400"/>
                <a:ext cx="775" cy="800"/>
              </a:xfrm>
              <a:custGeom>
                <a:avLst/>
                <a:gdLst/>
                <a:ahLst/>
                <a:cxnLst/>
                <a:rect l="l" t="t" r="r" b="b"/>
                <a:pathLst>
                  <a:path w="31" h="32" extrusionOk="0">
                    <a:moveTo>
                      <a:pt x="15" y="1"/>
                    </a:moveTo>
                    <a:cubicBezTo>
                      <a:pt x="10" y="1"/>
                      <a:pt x="5" y="6"/>
                      <a:pt x="5" y="12"/>
                    </a:cubicBezTo>
                    <a:cubicBezTo>
                      <a:pt x="0" y="17"/>
                      <a:pt x="5" y="21"/>
                      <a:pt x="10" y="26"/>
                    </a:cubicBezTo>
                    <a:lnTo>
                      <a:pt x="10" y="31"/>
                    </a:lnTo>
                    <a:lnTo>
                      <a:pt x="15" y="31"/>
                    </a:lnTo>
                    <a:cubicBezTo>
                      <a:pt x="26" y="31"/>
                      <a:pt x="26" y="26"/>
                      <a:pt x="31" y="21"/>
                    </a:cubicBezTo>
                    <a:cubicBezTo>
                      <a:pt x="31" y="17"/>
                      <a:pt x="31" y="12"/>
                      <a:pt x="26" y="6"/>
                    </a:cubicBezTo>
                    <a:lnTo>
                      <a:pt x="20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3" name="Google Shape;963;p29"/>
              <p:cNvSpPr/>
              <p:nvPr/>
            </p:nvSpPr>
            <p:spPr>
              <a:xfrm>
                <a:off x="5712925" y="3847425"/>
                <a:ext cx="650" cy="800"/>
              </a:xfrm>
              <a:custGeom>
                <a:avLst/>
                <a:gdLst/>
                <a:ahLst/>
                <a:cxnLst/>
                <a:rect l="l" t="t" r="r" b="b"/>
                <a:pathLst>
                  <a:path w="26" h="32" extrusionOk="0">
                    <a:moveTo>
                      <a:pt x="10" y="1"/>
                    </a:moveTo>
                    <a:lnTo>
                      <a:pt x="10" y="7"/>
                    </a:lnTo>
                    <a:lnTo>
                      <a:pt x="5" y="7"/>
                    </a:lnTo>
                    <a:cubicBezTo>
                      <a:pt x="0" y="12"/>
                      <a:pt x="0" y="17"/>
                      <a:pt x="0" y="21"/>
                    </a:cubicBezTo>
                    <a:cubicBezTo>
                      <a:pt x="0" y="26"/>
                      <a:pt x="5" y="31"/>
                      <a:pt x="10" y="31"/>
                    </a:cubicBezTo>
                    <a:lnTo>
                      <a:pt x="15" y="31"/>
                    </a:lnTo>
                    <a:cubicBezTo>
                      <a:pt x="21" y="26"/>
                      <a:pt x="26" y="26"/>
                      <a:pt x="26" y="21"/>
                    </a:cubicBezTo>
                    <a:lnTo>
                      <a:pt x="26" y="17"/>
                    </a:lnTo>
                    <a:lnTo>
                      <a:pt x="26" y="12"/>
                    </a:lnTo>
                    <a:lnTo>
                      <a:pt x="21" y="7"/>
                    </a:lnTo>
                    <a:lnTo>
                      <a:pt x="15" y="7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4" name="Google Shape;964;p29"/>
              <p:cNvSpPr/>
              <p:nvPr/>
            </p:nvSpPr>
            <p:spPr>
              <a:xfrm>
                <a:off x="5704400" y="3860125"/>
                <a:ext cx="62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7" extrusionOk="0">
                    <a:moveTo>
                      <a:pt x="14" y="1"/>
                    </a:moveTo>
                    <a:cubicBezTo>
                      <a:pt x="5" y="1"/>
                      <a:pt x="0" y="6"/>
                      <a:pt x="0" y="12"/>
                    </a:cubicBezTo>
                    <a:lnTo>
                      <a:pt x="0" y="16"/>
                    </a:lnTo>
                    <a:lnTo>
                      <a:pt x="0" y="21"/>
                    </a:lnTo>
                    <a:lnTo>
                      <a:pt x="5" y="21"/>
                    </a:lnTo>
                    <a:lnTo>
                      <a:pt x="5" y="26"/>
                    </a:lnTo>
                    <a:lnTo>
                      <a:pt x="19" y="26"/>
                    </a:lnTo>
                    <a:lnTo>
                      <a:pt x="19" y="21"/>
                    </a:lnTo>
                    <a:lnTo>
                      <a:pt x="24" y="21"/>
                    </a:lnTo>
                    <a:lnTo>
                      <a:pt x="24" y="12"/>
                    </a:lnTo>
                    <a:lnTo>
                      <a:pt x="24" y="6"/>
                    </a:lnTo>
                    <a:lnTo>
                      <a:pt x="19" y="6"/>
                    </a:lnTo>
                    <a:lnTo>
                      <a:pt x="19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5" name="Google Shape;965;p29"/>
              <p:cNvSpPr/>
              <p:nvPr/>
            </p:nvSpPr>
            <p:spPr>
              <a:xfrm>
                <a:off x="5704500" y="3856625"/>
                <a:ext cx="775" cy="800"/>
              </a:xfrm>
              <a:custGeom>
                <a:avLst/>
                <a:gdLst/>
                <a:ahLst/>
                <a:cxnLst/>
                <a:rect l="l" t="t" r="r" b="b"/>
                <a:pathLst>
                  <a:path w="31" h="32" extrusionOk="0">
                    <a:moveTo>
                      <a:pt x="15" y="1"/>
                    </a:moveTo>
                    <a:cubicBezTo>
                      <a:pt x="10" y="1"/>
                      <a:pt x="10" y="6"/>
                      <a:pt x="6" y="6"/>
                    </a:cubicBezTo>
                    <a:cubicBezTo>
                      <a:pt x="6" y="11"/>
                      <a:pt x="1" y="15"/>
                      <a:pt x="6" y="20"/>
                    </a:cubicBezTo>
                    <a:lnTo>
                      <a:pt x="6" y="25"/>
                    </a:lnTo>
                    <a:lnTo>
                      <a:pt x="10" y="25"/>
                    </a:lnTo>
                    <a:lnTo>
                      <a:pt x="15" y="31"/>
                    </a:lnTo>
                    <a:lnTo>
                      <a:pt x="20" y="31"/>
                    </a:lnTo>
                    <a:lnTo>
                      <a:pt x="20" y="25"/>
                    </a:lnTo>
                    <a:lnTo>
                      <a:pt x="26" y="25"/>
                    </a:lnTo>
                    <a:lnTo>
                      <a:pt x="26" y="20"/>
                    </a:lnTo>
                    <a:lnTo>
                      <a:pt x="31" y="20"/>
                    </a:lnTo>
                    <a:lnTo>
                      <a:pt x="31" y="15"/>
                    </a:lnTo>
                    <a:lnTo>
                      <a:pt x="26" y="11"/>
                    </a:lnTo>
                    <a:lnTo>
                      <a:pt x="26" y="6"/>
                    </a:lnTo>
                    <a:lnTo>
                      <a:pt x="15" y="6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6" name="Google Shape;966;p29"/>
              <p:cNvSpPr/>
              <p:nvPr/>
            </p:nvSpPr>
            <p:spPr>
              <a:xfrm>
                <a:off x="5710025" y="3860400"/>
                <a:ext cx="650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5" extrusionOk="0">
                    <a:moveTo>
                      <a:pt x="10" y="1"/>
                    </a:moveTo>
                    <a:lnTo>
                      <a:pt x="5" y="5"/>
                    </a:lnTo>
                    <a:lnTo>
                      <a:pt x="1" y="10"/>
                    </a:lnTo>
                    <a:lnTo>
                      <a:pt x="1" y="15"/>
                    </a:lnTo>
                    <a:lnTo>
                      <a:pt x="1" y="20"/>
                    </a:lnTo>
                    <a:lnTo>
                      <a:pt x="5" y="25"/>
                    </a:lnTo>
                    <a:lnTo>
                      <a:pt x="21" y="25"/>
                    </a:lnTo>
                    <a:lnTo>
                      <a:pt x="26" y="20"/>
                    </a:lnTo>
                    <a:lnTo>
                      <a:pt x="26" y="15"/>
                    </a:lnTo>
                    <a:lnTo>
                      <a:pt x="26" y="5"/>
                    </a:lnTo>
                    <a:cubicBezTo>
                      <a:pt x="21" y="1"/>
                      <a:pt x="16" y="1"/>
                      <a:pt x="16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7" name="Google Shape;967;p29"/>
              <p:cNvSpPr/>
              <p:nvPr/>
            </p:nvSpPr>
            <p:spPr>
              <a:xfrm>
                <a:off x="5710275" y="3842925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11" y="0"/>
                    </a:moveTo>
                    <a:cubicBezTo>
                      <a:pt x="11" y="0"/>
                      <a:pt x="0" y="0"/>
                      <a:pt x="0" y="11"/>
                    </a:cubicBezTo>
                    <a:lnTo>
                      <a:pt x="0" y="16"/>
                    </a:lnTo>
                    <a:lnTo>
                      <a:pt x="0" y="21"/>
                    </a:lnTo>
                    <a:lnTo>
                      <a:pt x="6" y="25"/>
                    </a:lnTo>
                    <a:lnTo>
                      <a:pt x="21" y="25"/>
                    </a:lnTo>
                    <a:lnTo>
                      <a:pt x="21" y="21"/>
                    </a:lnTo>
                    <a:cubicBezTo>
                      <a:pt x="26" y="21"/>
                      <a:pt x="26" y="11"/>
                      <a:pt x="26" y="6"/>
                    </a:cubicBezTo>
                    <a:lnTo>
                      <a:pt x="21" y="6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8" name="Google Shape;968;p29"/>
              <p:cNvSpPr/>
              <p:nvPr/>
            </p:nvSpPr>
            <p:spPr>
              <a:xfrm>
                <a:off x="5703875" y="3858275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10" y="0"/>
                    </a:moveTo>
                    <a:cubicBezTo>
                      <a:pt x="5" y="0"/>
                      <a:pt x="1" y="5"/>
                      <a:pt x="1" y="10"/>
                    </a:cubicBezTo>
                    <a:lnTo>
                      <a:pt x="1" y="14"/>
                    </a:lnTo>
                    <a:lnTo>
                      <a:pt x="1" y="19"/>
                    </a:lnTo>
                    <a:cubicBezTo>
                      <a:pt x="5" y="25"/>
                      <a:pt x="10" y="25"/>
                      <a:pt x="10" y="25"/>
                    </a:cubicBezTo>
                    <a:cubicBezTo>
                      <a:pt x="15" y="25"/>
                      <a:pt x="21" y="25"/>
                      <a:pt x="26" y="14"/>
                    </a:cubicBezTo>
                    <a:lnTo>
                      <a:pt x="26" y="10"/>
                    </a:lnTo>
                    <a:lnTo>
                      <a:pt x="26" y="5"/>
                    </a:lnTo>
                    <a:lnTo>
                      <a:pt x="21" y="5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9" name="Google Shape;969;p29"/>
              <p:cNvSpPr/>
              <p:nvPr/>
            </p:nvSpPr>
            <p:spPr>
              <a:xfrm>
                <a:off x="5703625" y="3850450"/>
                <a:ext cx="62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26" extrusionOk="0">
                    <a:moveTo>
                      <a:pt x="11" y="1"/>
                    </a:moveTo>
                    <a:cubicBezTo>
                      <a:pt x="6" y="1"/>
                      <a:pt x="1" y="7"/>
                      <a:pt x="1" y="11"/>
                    </a:cubicBezTo>
                    <a:lnTo>
                      <a:pt x="1" y="16"/>
                    </a:lnTo>
                    <a:lnTo>
                      <a:pt x="1" y="21"/>
                    </a:lnTo>
                    <a:lnTo>
                      <a:pt x="6" y="26"/>
                    </a:lnTo>
                    <a:lnTo>
                      <a:pt x="20" y="26"/>
                    </a:lnTo>
                    <a:lnTo>
                      <a:pt x="20" y="21"/>
                    </a:lnTo>
                    <a:lnTo>
                      <a:pt x="25" y="21"/>
                    </a:lnTo>
                    <a:lnTo>
                      <a:pt x="25" y="11"/>
                    </a:lnTo>
                    <a:lnTo>
                      <a:pt x="25" y="7"/>
                    </a:lnTo>
                    <a:lnTo>
                      <a:pt x="20" y="7"/>
                    </a:lnTo>
                    <a:lnTo>
                      <a:pt x="20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0" name="Google Shape;970;p29"/>
              <p:cNvSpPr/>
              <p:nvPr/>
            </p:nvSpPr>
            <p:spPr>
              <a:xfrm>
                <a:off x="5704400" y="3859250"/>
                <a:ext cx="7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7" extrusionOk="0">
                    <a:moveTo>
                      <a:pt x="10" y="1"/>
                    </a:moveTo>
                    <a:lnTo>
                      <a:pt x="5" y="6"/>
                    </a:lnTo>
                    <a:cubicBezTo>
                      <a:pt x="5" y="6"/>
                      <a:pt x="0" y="10"/>
                      <a:pt x="5" y="16"/>
                    </a:cubicBezTo>
                    <a:cubicBezTo>
                      <a:pt x="5" y="21"/>
                      <a:pt x="10" y="26"/>
                      <a:pt x="14" y="26"/>
                    </a:cubicBezTo>
                    <a:lnTo>
                      <a:pt x="24" y="26"/>
                    </a:lnTo>
                    <a:cubicBezTo>
                      <a:pt x="30" y="21"/>
                      <a:pt x="30" y="16"/>
                      <a:pt x="30" y="6"/>
                    </a:cubicBezTo>
                    <a:cubicBezTo>
                      <a:pt x="24" y="1"/>
                      <a:pt x="19" y="1"/>
                      <a:pt x="14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1" name="Google Shape;971;p29"/>
              <p:cNvSpPr/>
              <p:nvPr/>
            </p:nvSpPr>
            <p:spPr>
              <a:xfrm>
                <a:off x="5701850" y="3849975"/>
                <a:ext cx="6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7" h="26" extrusionOk="0">
                    <a:moveTo>
                      <a:pt x="12" y="0"/>
                    </a:moveTo>
                    <a:cubicBezTo>
                      <a:pt x="6" y="0"/>
                      <a:pt x="1" y="5"/>
                      <a:pt x="1" y="10"/>
                    </a:cubicBezTo>
                    <a:lnTo>
                      <a:pt x="1" y="15"/>
                    </a:lnTo>
                    <a:lnTo>
                      <a:pt x="1" y="20"/>
                    </a:lnTo>
                    <a:lnTo>
                      <a:pt x="1" y="26"/>
                    </a:lnTo>
                    <a:lnTo>
                      <a:pt x="12" y="26"/>
                    </a:lnTo>
                    <a:cubicBezTo>
                      <a:pt x="16" y="26"/>
                      <a:pt x="21" y="26"/>
                      <a:pt x="21" y="20"/>
                    </a:cubicBezTo>
                    <a:cubicBezTo>
                      <a:pt x="26" y="20"/>
                      <a:pt x="26" y="15"/>
                      <a:pt x="26" y="10"/>
                    </a:cubicBezTo>
                    <a:lnTo>
                      <a:pt x="21" y="5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2" name="Google Shape;972;p29"/>
              <p:cNvSpPr/>
              <p:nvPr/>
            </p:nvSpPr>
            <p:spPr>
              <a:xfrm>
                <a:off x="5705250" y="3853625"/>
                <a:ext cx="6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7" h="31" extrusionOk="0">
                    <a:moveTo>
                      <a:pt x="11" y="0"/>
                    </a:moveTo>
                    <a:lnTo>
                      <a:pt x="6" y="5"/>
                    </a:lnTo>
                    <a:lnTo>
                      <a:pt x="1" y="5"/>
                    </a:lnTo>
                    <a:lnTo>
                      <a:pt x="1" y="10"/>
                    </a:lnTo>
                    <a:lnTo>
                      <a:pt x="1" y="15"/>
                    </a:lnTo>
                    <a:lnTo>
                      <a:pt x="1" y="20"/>
                    </a:lnTo>
                    <a:lnTo>
                      <a:pt x="1" y="24"/>
                    </a:lnTo>
                    <a:cubicBezTo>
                      <a:pt x="6" y="24"/>
                      <a:pt x="11" y="30"/>
                      <a:pt x="15" y="30"/>
                    </a:cubicBezTo>
                    <a:cubicBezTo>
                      <a:pt x="20" y="30"/>
                      <a:pt x="26" y="24"/>
                      <a:pt x="26" y="15"/>
                    </a:cubicBezTo>
                    <a:lnTo>
                      <a:pt x="26" y="10"/>
                    </a:lnTo>
                    <a:lnTo>
                      <a:pt x="26" y="5"/>
                    </a:lnTo>
                    <a:lnTo>
                      <a:pt x="20" y="5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3" name="Google Shape;973;p29"/>
              <p:cNvSpPr/>
              <p:nvPr/>
            </p:nvSpPr>
            <p:spPr>
              <a:xfrm>
                <a:off x="5705900" y="3857125"/>
                <a:ext cx="1775" cy="1150"/>
              </a:xfrm>
              <a:custGeom>
                <a:avLst/>
                <a:gdLst/>
                <a:ahLst/>
                <a:cxnLst/>
                <a:rect l="l" t="t" r="r" b="b"/>
                <a:pathLst>
                  <a:path w="71" h="46" extrusionOk="0">
                    <a:moveTo>
                      <a:pt x="15" y="0"/>
                    </a:moveTo>
                    <a:lnTo>
                      <a:pt x="15" y="5"/>
                    </a:lnTo>
                    <a:lnTo>
                      <a:pt x="10" y="5"/>
                    </a:lnTo>
                    <a:lnTo>
                      <a:pt x="10" y="11"/>
                    </a:lnTo>
                    <a:lnTo>
                      <a:pt x="5" y="16"/>
                    </a:lnTo>
                    <a:lnTo>
                      <a:pt x="5" y="21"/>
                    </a:lnTo>
                    <a:cubicBezTo>
                      <a:pt x="0" y="21"/>
                      <a:pt x="0" y="25"/>
                      <a:pt x="0" y="30"/>
                    </a:cubicBezTo>
                    <a:lnTo>
                      <a:pt x="0" y="35"/>
                    </a:lnTo>
                    <a:lnTo>
                      <a:pt x="0" y="41"/>
                    </a:lnTo>
                    <a:lnTo>
                      <a:pt x="5" y="41"/>
                    </a:lnTo>
                    <a:lnTo>
                      <a:pt x="5" y="46"/>
                    </a:lnTo>
                    <a:lnTo>
                      <a:pt x="20" y="46"/>
                    </a:lnTo>
                    <a:cubicBezTo>
                      <a:pt x="24" y="46"/>
                      <a:pt x="30" y="41"/>
                      <a:pt x="30" y="35"/>
                    </a:cubicBezTo>
                    <a:cubicBezTo>
                      <a:pt x="35" y="35"/>
                      <a:pt x="35" y="35"/>
                      <a:pt x="35" y="30"/>
                    </a:cubicBezTo>
                    <a:lnTo>
                      <a:pt x="35" y="25"/>
                    </a:lnTo>
                    <a:cubicBezTo>
                      <a:pt x="40" y="25"/>
                      <a:pt x="40" y="25"/>
                      <a:pt x="45" y="21"/>
                    </a:cubicBezTo>
                    <a:lnTo>
                      <a:pt x="45" y="25"/>
                    </a:lnTo>
                    <a:lnTo>
                      <a:pt x="50" y="25"/>
                    </a:lnTo>
                    <a:lnTo>
                      <a:pt x="50" y="30"/>
                    </a:lnTo>
                    <a:lnTo>
                      <a:pt x="55" y="30"/>
                    </a:lnTo>
                    <a:cubicBezTo>
                      <a:pt x="61" y="30"/>
                      <a:pt x="65" y="25"/>
                      <a:pt x="70" y="21"/>
                    </a:cubicBezTo>
                    <a:lnTo>
                      <a:pt x="70" y="16"/>
                    </a:lnTo>
                    <a:lnTo>
                      <a:pt x="65" y="11"/>
                    </a:lnTo>
                    <a:lnTo>
                      <a:pt x="65" y="5"/>
                    </a:lnTo>
                    <a:lnTo>
                      <a:pt x="50" y="5"/>
                    </a:lnTo>
                    <a:lnTo>
                      <a:pt x="45" y="11"/>
                    </a:lnTo>
                    <a:lnTo>
                      <a:pt x="45" y="5"/>
                    </a:lnTo>
                    <a:cubicBezTo>
                      <a:pt x="40" y="0"/>
                      <a:pt x="35" y="0"/>
                      <a:pt x="30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4" name="Google Shape;974;p29"/>
              <p:cNvSpPr/>
              <p:nvPr/>
            </p:nvSpPr>
            <p:spPr>
              <a:xfrm>
                <a:off x="5695950" y="3862275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11" y="0"/>
                    </a:moveTo>
                    <a:lnTo>
                      <a:pt x="6" y="5"/>
                    </a:lnTo>
                    <a:cubicBezTo>
                      <a:pt x="0" y="5"/>
                      <a:pt x="0" y="10"/>
                      <a:pt x="6" y="16"/>
                    </a:cubicBezTo>
                    <a:cubicBezTo>
                      <a:pt x="6" y="16"/>
                      <a:pt x="6" y="21"/>
                      <a:pt x="11" y="21"/>
                    </a:cubicBezTo>
                    <a:lnTo>
                      <a:pt x="11" y="26"/>
                    </a:lnTo>
                    <a:lnTo>
                      <a:pt x="16" y="26"/>
                    </a:lnTo>
                    <a:cubicBezTo>
                      <a:pt x="21" y="26"/>
                      <a:pt x="26" y="21"/>
                      <a:pt x="26" y="10"/>
                    </a:cubicBezTo>
                    <a:lnTo>
                      <a:pt x="26" y="5"/>
                    </a:lnTo>
                    <a:cubicBezTo>
                      <a:pt x="21" y="0"/>
                      <a:pt x="16" y="0"/>
                      <a:pt x="11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5" name="Google Shape;975;p29"/>
              <p:cNvSpPr/>
              <p:nvPr/>
            </p:nvSpPr>
            <p:spPr>
              <a:xfrm>
                <a:off x="5702875" y="3858625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6" y="0"/>
                    </a:moveTo>
                    <a:lnTo>
                      <a:pt x="6" y="5"/>
                    </a:lnTo>
                    <a:cubicBezTo>
                      <a:pt x="1" y="5"/>
                      <a:pt x="1" y="16"/>
                      <a:pt x="6" y="21"/>
                    </a:cubicBezTo>
                    <a:cubicBezTo>
                      <a:pt x="6" y="26"/>
                      <a:pt x="10" y="31"/>
                      <a:pt x="15" y="31"/>
                    </a:cubicBezTo>
                    <a:lnTo>
                      <a:pt x="20" y="26"/>
                    </a:lnTo>
                    <a:cubicBezTo>
                      <a:pt x="25" y="26"/>
                      <a:pt x="31" y="21"/>
                      <a:pt x="31" y="11"/>
                    </a:cubicBezTo>
                    <a:lnTo>
                      <a:pt x="25" y="5"/>
                    </a:lnTo>
                    <a:cubicBezTo>
                      <a:pt x="25" y="5"/>
                      <a:pt x="20" y="0"/>
                      <a:pt x="15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6" name="Google Shape;976;p29"/>
              <p:cNvSpPr/>
              <p:nvPr/>
            </p:nvSpPr>
            <p:spPr>
              <a:xfrm>
                <a:off x="5702875" y="3856750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15" y="1"/>
                    </a:moveTo>
                    <a:cubicBezTo>
                      <a:pt x="10" y="1"/>
                      <a:pt x="1" y="10"/>
                      <a:pt x="6" y="15"/>
                    </a:cubicBezTo>
                    <a:lnTo>
                      <a:pt x="6" y="26"/>
                    </a:lnTo>
                    <a:cubicBezTo>
                      <a:pt x="10" y="31"/>
                      <a:pt x="15" y="31"/>
                      <a:pt x="15" y="31"/>
                    </a:cubicBezTo>
                    <a:lnTo>
                      <a:pt x="20" y="31"/>
                    </a:lnTo>
                    <a:lnTo>
                      <a:pt x="20" y="26"/>
                    </a:lnTo>
                    <a:cubicBezTo>
                      <a:pt x="25" y="26"/>
                      <a:pt x="31" y="20"/>
                      <a:pt x="31" y="15"/>
                    </a:cubicBezTo>
                    <a:cubicBezTo>
                      <a:pt x="31" y="15"/>
                      <a:pt x="25" y="10"/>
                      <a:pt x="25" y="6"/>
                    </a:cubicBezTo>
                    <a:lnTo>
                      <a:pt x="20" y="6"/>
                    </a:lnTo>
                    <a:lnTo>
                      <a:pt x="20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7" name="Google Shape;977;p29"/>
              <p:cNvSpPr/>
              <p:nvPr/>
            </p:nvSpPr>
            <p:spPr>
              <a:xfrm>
                <a:off x="5702125" y="3858000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10" y="0"/>
                    </a:moveTo>
                    <a:lnTo>
                      <a:pt x="10" y="6"/>
                    </a:lnTo>
                    <a:lnTo>
                      <a:pt x="5" y="6"/>
                    </a:lnTo>
                    <a:lnTo>
                      <a:pt x="5" y="11"/>
                    </a:lnTo>
                    <a:cubicBezTo>
                      <a:pt x="1" y="11"/>
                      <a:pt x="1" y="16"/>
                      <a:pt x="5" y="21"/>
                    </a:cubicBezTo>
                    <a:cubicBezTo>
                      <a:pt x="5" y="25"/>
                      <a:pt x="10" y="25"/>
                      <a:pt x="15" y="25"/>
                    </a:cubicBezTo>
                    <a:lnTo>
                      <a:pt x="25" y="25"/>
                    </a:lnTo>
                    <a:lnTo>
                      <a:pt x="25" y="21"/>
                    </a:lnTo>
                    <a:cubicBezTo>
                      <a:pt x="31" y="16"/>
                      <a:pt x="31" y="16"/>
                      <a:pt x="31" y="11"/>
                    </a:cubicBezTo>
                    <a:lnTo>
                      <a:pt x="31" y="6"/>
                    </a:lnTo>
                    <a:lnTo>
                      <a:pt x="25" y="6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8" name="Google Shape;978;p29"/>
              <p:cNvSpPr/>
              <p:nvPr/>
            </p:nvSpPr>
            <p:spPr>
              <a:xfrm>
                <a:off x="5701375" y="3859125"/>
                <a:ext cx="625" cy="800"/>
              </a:xfrm>
              <a:custGeom>
                <a:avLst/>
                <a:gdLst/>
                <a:ahLst/>
                <a:cxnLst/>
                <a:rect l="l" t="t" r="r" b="b"/>
                <a:pathLst>
                  <a:path w="25" h="32" extrusionOk="0">
                    <a:moveTo>
                      <a:pt x="15" y="1"/>
                    </a:moveTo>
                    <a:cubicBezTo>
                      <a:pt x="5" y="1"/>
                      <a:pt x="0" y="6"/>
                      <a:pt x="0" y="15"/>
                    </a:cubicBezTo>
                    <a:lnTo>
                      <a:pt x="0" y="26"/>
                    </a:lnTo>
                    <a:cubicBezTo>
                      <a:pt x="0" y="26"/>
                      <a:pt x="5" y="31"/>
                      <a:pt x="10" y="31"/>
                    </a:cubicBezTo>
                    <a:lnTo>
                      <a:pt x="20" y="31"/>
                    </a:lnTo>
                    <a:lnTo>
                      <a:pt x="20" y="26"/>
                    </a:lnTo>
                    <a:cubicBezTo>
                      <a:pt x="25" y="26"/>
                      <a:pt x="25" y="21"/>
                      <a:pt x="25" y="21"/>
                    </a:cubicBezTo>
                    <a:lnTo>
                      <a:pt x="25" y="15"/>
                    </a:lnTo>
                    <a:lnTo>
                      <a:pt x="25" y="11"/>
                    </a:lnTo>
                    <a:lnTo>
                      <a:pt x="25" y="6"/>
                    </a:lnTo>
                    <a:lnTo>
                      <a:pt x="20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9" name="Google Shape;979;p29"/>
              <p:cNvSpPr/>
              <p:nvPr/>
            </p:nvSpPr>
            <p:spPr>
              <a:xfrm>
                <a:off x="5704400" y="3865800"/>
                <a:ext cx="62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26" extrusionOk="0">
                    <a:moveTo>
                      <a:pt x="10" y="1"/>
                    </a:moveTo>
                    <a:cubicBezTo>
                      <a:pt x="5" y="1"/>
                      <a:pt x="5" y="5"/>
                      <a:pt x="0" y="5"/>
                    </a:cubicBezTo>
                    <a:lnTo>
                      <a:pt x="0" y="20"/>
                    </a:lnTo>
                    <a:lnTo>
                      <a:pt x="5" y="26"/>
                    </a:lnTo>
                    <a:lnTo>
                      <a:pt x="19" y="26"/>
                    </a:lnTo>
                    <a:lnTo>
                      <a:pt x="19" y="20"/>
                    </a:lnTo>
                    <a:lnTo>
                      <a:pt x="24" y="20"/>
                    </a:lnTo>
                    <a:lnTo>
                      <a:pt x="24" y="5"/>
                    </a:lnTo>
                    <a:cubicBezTo>
                      <a:pt x="19" y="5"/>
                      <a:pt x="14" y="1"/>
                      <a:pt x="10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0" name="Google Shape;980;p29"/>
              <p:cNvSpPr/>
              <p:nvPr/>
            </p:nvSpPr>
            <p:spPr>
              <a:xfrm>
                <a:off x="5697450" y="3849850"/>
                <a:ext cx="650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5" extrusionOk="0">
                    <a:moveTo>
                      <a:pt x="7" y="0"/>
                    </a:moveTo>
                    <a:lnTo>
                      <a:pt x="1" y="5"/>
                    </a:lnTo>
                    <a:lnTo>
                      <a:pt x="1" y="10"/>
                    </a:lnTo>
                    <a:lnTo>
                      <a:pt x="1" y="15"/>
                    </a:lnTo>
                    <a:lnTo>
                      <a:pt x="1" y="20"/>
                    </a:lnTo>
                    <a:lnTo>
                      <a:pt x="7" y="25"/>
                    </a:lnTo>
                    <a:lnTo>
                      <a:pt x="16" y="25"/>
                    </a:lnTo>
                    <a:lnTo>
                      <a:pt x="21" y="20"/>
                    </a:lnTo>
                    <a:lnTo>
                      <a:pt x="26" y="15"/>
                    </a:lnTo>
                    <a:lnTo>
                      <a:pt x="26" y="10"/>
                    </a:lnTo>
                    <a:lnTo>
                      <a:pt x="21" y="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1" name="Google Shape;981;p29"/>
              <p:cNvSpPr/>
              <p:nvPr/>
            </p:nvSpPr>
            <p:spPr>
              <a:xfrm>
                <a:off x="5701500" y="3851200"/>
                <a:ext cx="6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31" extrusionOk="0">
                    <a:moveTo>
                      <a:pt x="5" y="1"/>
                    </a:moveTo>
                    <a:lnTo>
                      <a:pt x="5" y="7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0" y="21"/>
                    </a:lnTo>
                    <a:lnTo>
                      <a:pt x="0" y="26"/>
                    </a:lnTo>
                    <a:lnTo>
                      <a:pt x="5" y="26"/>
                    </a:lnTo>
                    <a:lnTo>
                      <a:pt x="10" y="31"/>
                    </a:lnTo>
                    <a:lnTo>
                      <a:pt x="15" y="26"/>
                    </a:lnTo>
                    <a:lnTo>
                      <a:pt x="20" y="26"/>
                    </a:lnTo>
                    <a:lnTo>
                      <a:pt x="20" y="21"/>
                    </a:lnTo>
                    <a:lnTo>
                      <a:pt x="26" y="16"/>
                    </a:lnTo>
                    <a:cubicBezTo>
                      <a:pt x="20" y="7"/>
                      <a:pt x="15" y="1"/>
                      <a:pt x="10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2" name="Google Shape;982;p29"/>
              <p:cNvSpPr/>
              <p:nvPr/>
            </p:nvSpPr>
            <p:spPr>
              <a:xfrm>
                <a:off x="5698725" y="3855250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16" y="0"/>
                    </a:moveTo>
                    <a:lnTo>
                      <a:pt x="16" y="5"/>
                    </a:lnTo>
                    <a:lnTo>
                      <a:pt x="5" y="5"/>
                    </a:lnTo>
                    <a:lnTo>
                      <a:pt x="0" y="10"/>
                    </a:lnTo>
                    <a:lnTo>
                      <a:pt x="0" y="15"/>
                    </a:lnTo>
                    <a:cubicBezTo>
                      <a:pt x="0" y="20"/>
                      <a:pt x="10" y="26"/>
                      <a:pt x="16" y="26"/>
                    </a:cubicBezTo>
                    <a:cubicBezTo>
                      <a:pt x="21" y="26"/>
                      <a:pt x="26" y="20"/>
                      <a:pt x="26" y="15"/>
                    </a:cubicBezTo>
                    <a:cubicBezTo>
                      <a:pt x="30" y="10"/>
                      <a:pt x="26" y="5"/>
                      <a:pt x="21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3" name="Google Shape;983;p29"/>
              <p:cNvSpPr/>
              <p:nvPr/>
            </p:nvSpPr>
            <p:spPr>
              <a:xfrm>
                <a:off x="5701500" y="3854850"/>
                <a:ext cx="6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31" extrusionOk="0">
                    <a:moveTo>
                      <a:pt x="5" y="1"/>
                    </a:moveTo>
                    <a:lnTo>
                      <a:pt x="0" y="6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0" y="21"/>
                    </a:lnTo>
                    <a:lnTo>
                      <a:pt x="0" y="26"/>
                    </a:lnTo>
                    <a:lnTo>
                      <a:pt x="5" y="26"/>
                    </a:lnTo>
                    <a:lnTo>
                      <a:pt x="5" y="31"/>
                    </a:lnTo>
                    <a:lnTo>
                      <a:pt x="15" y="31"/>
                    </a:lnTo>
                    <a:cubicBezTo>
                      <a:pt x="15" y="31"/>
                      <a:pt x="20" y="31"/>
                      <a:pt x="26" y="26"/>
                    </a:cubicBezTo>
                    <a:lnTo>
                      <a:pt x="26" y="12"/>
                    </a:lnTo>
                    <a:lnTo>
                      <a:pt x="26" y="6"/>
                    </a:lnTo>
                    <a:lnTo>
                      <a:pt x="20" y="6"/>
                    </a:lnTo>
                    <a:lnTo>
                      <a:pt x="20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4" name="Google Shape;984;p29"/>
              <p:cNvSpPr/>
              <p:nvPr/>
            </p:nvSpPr>
            <p:spPr>
              <a:xfrm>
                <a:off x="5709275" y="3853225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10" y="1"/>
                    </a:moveTo>
                    <a:cubicBezTo>
                      <a:pt x="5" y="1"/>
                      <a:pt x="0" y="5"/>
                      <a:pt x="0" y="16"/>
                    </a:cubicBezTo>
                    <a:lnTo>
                      <a:pt x="5" y="16"/>
                    </a:lnTo>
                    <a:lnTo>
                      <a:pt x="5" y="21"/>
                    </a:lnTo>
                    <a:cubicBezTo>
                      <a:pt x="5" y="26"/>
                      <a:pt x="10" y="26"/>
                      <a:pt x="16" y="26"/>
                    </a:cubicBezTo>
                    <a:cubicBezTo>
                      <a:pt x="21" y="26"/>
                      <a:pt x="26" y="21"/>
                      <a:pt x="31" y="16"/>
                    </a:cubicBezTo>
                    <a:cubicBezTo>
                      <a:pt x="31" y="10"/>
                      <a:pt x="31" y="5"/>
                      <a:pt x="26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5" name="Google Shape;985;p29"/>
              <p:cNvSpPr/>
              <p:nvPr/>
            </p:nvSpPr>
            <p:spPr>
              <a:xfrm>
                <a:off x="5699225" y="38492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6" name="Google Shape;986;p29"/>
              <p:cNvSpPr/>
              <p:nvPr/>
            </p:nvSpPr>
            <p:spPr>
              <a:xfrm>
                <a:off x="5695200" y="3846075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11" y="1"/>
                    </a:moveTo>
                    <a:lnTo>
                      <a:pt x="6" y="5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0"/>
                    </a:lnTo>
                    <a:lnTo>
                      <a:pt x="0" y="25"/>
                    </a:lnTo>
                    <a:lnTo>
                      <a:pt x="6" y="25"/>
                    </a:lnTo>
                    <a:lnTo>
                      <a:pt x="6" y="31"/>
                    </a:lnTo>
                    <a:lnTo>
                      <a:pt x="16" y="31"/>
                    </a:lnTo>
                    <a:cubicBezTo>
                      <a:pt x="21" y="31"/>
                      <a:pt x="25" y="25"/>
                      <a:pt x="30" y="20"/>
                    </a:cubicBezTo>
                    <a:lnTo>
                      <a:pt x="25" y="15"/>
                    </a:lnTo>
                    <a:lnTo>
                      <a:pt x="25" y="10"/>
                    </a:lnTo>
                    <a:lnTo>
                      <a:pt x="21" y="5"/>
                    </a:lnTo>
                    <a:cubicBezTo>
                      <a:pt x="21" y="5"/>
                      <a:pt x="16" y="1"/>
                      <a:pt x="11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7" name="Google Shape;987;p29"/>
              <p:cNvSpPr/>
              <p:nvPr/>
            </p:nvSpPr>
            <p:spPr>
              <a:xfrm>
                <a:off x="5720575" y="3850325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16" y="1"/>
                    </a:moveTo>
                    <a:lnTo>
                      <a:pt x="10" y="6"/>
                    </a:lnTo>
                    <a:cubicBezTo>
                      <a:pt x="6" y="6"/>
                      <a:pt x="1" y="12"/>
                      <a:pt x="6" y="21"/>
                    </a:cubicBezTo>
                    <a:cubicBezTo>
                      <a:pt x="6" y="26"/>
                      <a:pt x="10" y="31"/>
                      <a:pt x="21" y="31"/>
                    </a:cubicBezTo>
                    <a:cubicBezTo>
                      <a:pt x="26" y="31"/>
                      <a:pt x="26" y="26"/>
                      <a:pt x="31" y="21"/>
                    </a:cubicBezTo>
                    <a:lnTo>
                      <a:pt x="31" y="16"/>
                    </a:lnTo>
                    <a:cubicBezTo>
                      <a:pt x="31" y="12"/>
                      <a:pt x="26" y="6"/>
                      <a:pt x="26" y="6"/>
                    </a:cubicBezTo>
                    <a:cubicBezTo>
                      <a:pt x="21" y="6"/>
                      <a:pt x="21" y="1"/>
                      <a:pt x="16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8" name="Google Shape;988;p29"/>
              <p:cNvSpPr/>
              <p:nvPr/>
            </p:nvSpPr>
            <p:spPr>
              <a:xfrm>
                <a:off x="5704125" y="3871075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5" y="1"/>
                    </a:moveTo>
                    <a:lnTo>
                      <a:pt x="5" y="5"/>
                    </a:lnTo>
                    <a:cubicBezTo>
                      <a:pt x="0" y="5"/>
                      <a:pt x="0" y="10"/>
                      <a:pt x="5" y="15"/>
                    </a:cubicBezTo>
                    <a:lnTo>
                      <a:pt x="5" y="20"/>
                    </a:lnTo>
                    <a:lnTo>
                      <a:pt x="11" y="26"/>
                    </a:lnTo>
                    <a:lnTo>
                      <a:pt x="25" y="26"/>
                    </a:lnTo>
                    <a:lnTo>
                      <a:pt x="30" y="20"/>
                    </a:lnTo>
                    <a:lnTo>
                      <a:pt x="30" y="15"/>
                    </a:lnTo>
                    <a:lnTo>
                      <a:pt x="30" y="10"/>
                    </a:lnTo>
                    <a:cubicBezTo>
                      <a:pt x="30" y="1"/>
                      <a:pt x="21" y="1"/>
                      <a:pt x="16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9" name="Google Shape;989;p29"/>
              <p:cNvSpPr/>
              <p:nvPr/>
            </p:nvSpPr>
            <p:spPr>
              <a:xfrm>
                <a:off x="5699225" y="3844575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15" y="0"/>
                    </a:moveTo>
                    <a:lnTo>
                      <a:pt x="10" y="5"/>
                    </a:lnTo>
                    <a:cubicBezTo>
                      <a:pt x="6" y="10"/>
                      <a:pt x="1" y="15"/>
                      <a:pt x="6" y="20"/>
                    </a:cubicBezTo>
                    <a:lnTo>
                      <a:pt x="6" y="24"/>
                    </a:lnTo>
                    <a:lnTo>
                      <a:pt x="10" y="24"/>
                    </a:lnTo>
                    <a:lnTo>
                      <a:pt x="10" y="31"/>
                    </a:lnTo>
                    <a:lnTo>
                      <a:pt x="15" y="31"/>
                    </a:lnTo>
                    <a:cubicBezTo>
                      <a:pt x="26" y="31"/>
                      <a:pt x="31" y="20"/>
                      <a:pt x="31" y="15"/>
                    </a:cubicBezTo>
                    <a:cubicBezTo>
                      <a:pt x="31" y="10"/>
                      <a:pt x="26" y="0"/>
                      <a:pt x="20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0" name="Google Shape;990;p29"/>
              <p:cNvSpPr/>
              <p:nvPr/>
            </p:nvSpPr>
            <p:spPr>
              <a:xfrm>
                <a:off x="5703375" y="3853750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11" y="0"/>
                    </a:moveTo>
                    <a:cubicBezTo>
                      <a:pt x="5" y="0"/>
                      <a:pt x="0" y="0"/>
                      <a:pt x="0" y="5"/>
                    </a:cubicBezTo>
                    <a:lnTo>
                      <a:pt x="0" y="10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5" y="19"/>
                    </a:lnTo>
                    <a:lnTo>
                      <a:pt x="5" y="25"/>
                    </a:lnTo>
                    <a:lnTo>
                      <a:pt x="16" y="25"/>
                    </a:lnTo>
                    <a:cubicBezTo>
                      <a:pt x="21" y="25"/>
                      <a:pt x="25" y="19"/>
                      <a:pt x="25" y="15"/>
                    </a:cubicBezTo>
                    <a:lnTo>
                      <a:pt x="25" y="10"/>
                    </a:lnTo>
                    <a:lnTo>
                      <a:pt x="25" y="5"/>
                    </a:lnTo>
                    <a:lnTo>
                      <a:pt x="21" y="5"/>
                    </a:lnTo>
                    <a:cubicBezTo>
                      <a:pt x="21" y="5"/>
                      <a:pt x="16" y="0"/>
                      <a:pt x="11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1" name="Google Shape;991;p29"/>
              <p:cNvSpPr/>
              <p:nvPr/>
            </p:nvSpPr>
            <p:spPr>
              <a:xfrm>
                <a:off x="5708275" y="3853625"/>
                <a:ext cx="1025" cy="1025"/>
              </a:xfrm>
              <a:custGeom>
                <a:avLst/>
                <a:gdLst/>
                <a:ahLst/>
                <a:cxnLst/>
                <a:rect l="l" t="t" r="r" b="b"/>
                <a:pathLst>
                  <a:path w="41" h="41" extrusionOk="0">
                    <a:moveTo>
                      <a:pt x="20" y="0"/>
                    </a:moveTo>
                    <a:cubicBezTo>
                      <a:pt x="15" y="0"/>
                      <a:pt x="10" y="5"/>
                      <a:pt x="10" y="5"/>
                    </a:cubicBezTo>
                    <a:cubicBezTo>
                      <a:pt x="5" y="10"/>
                      <a:pt x="5" y="15"/>
                      <a:pt x="1" y="15"/>
                    </a:cubicBezTo>
                    <a:cubicBezTo>
                      <a:pt x="1" y="24"/>
                      <a:pt x="5" y="30"/>
                      <a:pt x="10" y="35"/>
                    </a:cubicBezTo>
                    <a:lnTo>
                      <a:pt x="15" y="40"/>
                    </a:lnTo>
                    <a:lnTo>
                      <a:pt x="20" y="35"/>
                    </a:lnTo>
                    <a:lnTo>
                      <a:pt x="26" y="35"/>
                    </a:lnTo>
                    <a:lnTo>
                      <a:pt x="26" y="30"/>
                    </a:lnTo>
                    <a:cubicBezTo>
                      <a:pt x="31" y="30"/>
                      <a:pt x="31" y="30"/>
                      <a:pt x="36" y="24"/>
                    </a:cubicBezTo>
                    <a:lnTo>
                      <a:pt x="36" y="20"/>
                    </a:lnTo>
                    <a:lnTo>
                      <a:pt x="36" y="15"/>
                    </a:lnTo>
                    <a:cubicBezTo>
                      <a:pt x="40" y="15"/>
                      <a:pt x="36" y="10"/>
                      <a:pt x="36" y="5"/>
                    </a:cubicBezTo>
                    <a:lnTo>
                      <a:pt x="31" y="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2" name="Google Shape;992;p29"/>
              <p:cNvSpPr/>
              <p:nvPr/>
            </p:nvSpPr>
            <p:spPr>
              <a:xfrm>
                <a:off x="5715550" y="3864175"/>
                <a:ext cx="650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5" extrusionOk="0">
                    <a:moveTo>
                      <a:pt x="11" y="0"/>
                    </a:moveTo>
                    <a:cubicBezTo>
                      <a:pt x="6" y="0"/>
                      <a:pt x="6" y="0"/>
                      <a:pt x="0" y="5"/>
                    </a:cubicBezTo>
                    <a:lnTo>
                      <a:pt x="0" y="15"/>
                    </a:lnTo>
                    <a:cubicBezTo>
                      <a:pt x="0" y="20"/>
                      <a:pt x="6" y="25"/>
                      <a:pt x="11" y="25"/>
                    </a:cubicBezTo>
                    <a:lnTo>
                      <a:pt x="21" y="25"/>
                    </a:lnTo>
                    <a:lnTo>
                      <a:pt x="21" y="20"/>
                    </a:lnTo>
                    <a:lnTo>
                      <a:pt x="26" y="15"/>
                    </a:lnTo>
                    <a:lnTo>
                      <a:pt x="26" y="5"/>
                    </a:lnTo>
                    <a:lnTo>
                      <a:pt x="21" y="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3" name="Google Shape;993;p29"/>
              <p:cNvSpPr/>
              <p:nvPr/>
            </p:nvSpPr>
            <p:spPr>
              <a:xfrm>
                <a:off x="5711525" y="3860525"/>
                <a:ext cx="80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2" h="31" extrusionOk="0">
                    <a:moveTo>
                      <a:pt x="11" y="0"/>
                    </a:moveTo>
                    <a:lnTo>
                      <a:pt x="6" y="5"/>
                    </a:lnTo>
                    <a:cubicBezTo>
                      <a:pt x="1" y="10"/>
                      <a:pt x="1" y="15"/>
                      <a:pt x="1" y="20"/>
                    </a:cubicBezTo>
                    <a:lnTo>
                      <a:pt x="6" y="20"/>
                    </a:lnTo>
                    <a:lnTo>
                      <a:pt x="6" y="26"/>
                    </a:lnTo>
                    <a:lnTo>
                      <a:pt x="11" y="26"/>
                    </a:lnTo>
                    <a:cubicBezTo>
                      <a:pt x="11" y="26"/>
                      <a:pt x="11" y="31"/>
                      <a:pt x="17" y="31"/>
                    </a:cubicBezTo>
                    <a:lnTo>
                      <a:pt x="21" y="31"/>
                    </a:lnTo>
                    <a:lnTo>
                      <a:pt x="21" y="26"/>
                    </a:lnTo>
                    <a:lnTo>
                      <a:pt x="26" y="26"/>
                    </a:lnTo>
                    <a:lnTo>
                      <a:pt x="26" y="20"/>
                    </a:lnTo>
                    <a:lnTo>
                      <a:pt x="31" y="20"/>
                    </a:lnTo>
                    <a:lnTo>
                      <a:pt x="31" y="15"/>
                    </a:lnTo>
                    <a:cubicBezTo>
                      <a:pt x="31" y="10"/>
                      <a:pt x="26" y="5"/>
                      <a:pt x="26" y="5"/>
                    </a:cubicBezTo>
                    <a:cubicBezTo>
                      <a:pt x="21" y="5"/>
                      <a:pt x="21" y="0"/>
                      <a:pt x="17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4" name="Google Shape;994;p29"/>
              <p:cNvSpPr/>
              <p:nvPr/>
            </p:nvSpPr>
            <p:spPr>
              <a:xfrm>
                <a:off x="5707125" y="3858500"/>
                <a:ext cx="6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7" h="31" extrusionOk="0">
                    <a:moveTo>
                      <a:pt x="12" y="1"/>
                    </a:moveTo>
                    <a:lnTo>
                      <a:pt x="6" y="5"/>
                    </a:lnTo>
                    <a:lnTo>
                      <a:pt x="1" y="5"/>
                    </a:lnTo>
                    <a:lnTo>
                      <a:pt x="1" y="10"/>
                    </a:lnTo>
                    <a:lnTo>
                      <a:pt x="1" y="16"/>
                    </a:lnTo>
                    <a:lnTo>
                      <a:pt x="1" y="21"/>
                    </a:lnTo>
                    <a:lnTo>
                      <a:pt x="1" y="26"/>
                    </a:lnTo>
                    <a:cubicBezTo>
                      <a:pt x="6" y="26"/>
                      <a:pt x="6" y="31"/>
                      <a:pt x="6" y="31"/>
                    </a:cubicBezTo>
                    <a:lnTo>
                      <a:pt x="21" y="31"/>
                    </a:lnTo>
                    <a:lnTo>
                      <a:pt x="21" y="26"/>
                    </a:lnTo>
                    <a:cubicBezTo>
                      <a:pt x="26" y="26"/>
                      <a:pt x="26" y="21"/>
                      <a:pt x="26" y="16"/>
                    </a:cubicBezTo>
                    <a:lnTo>
                      <a:pt x="26" y="10"/>
                    </a:lnTo>
                    <a:lnTo>
                      <a:pt x="21" y="5"/>
                    </a:lnTo>
                    <a:lnTo>
                      <a:pt x="16" y="5"/>
                    </a:lnTo>
                    <a:cubicBezTo>
                      <a:pt x="16" y="5"/>
                      <a:pt x="16" y="1"/>
                      <a:pt x="12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5" name="Google Shape;995;p29"/>
              <p:cNvSpPr/>
              <p:nvPr/>
            </p:nvSpPr>
            <p:spPr>
              <a:xfrm>
                <a:off x="5707125" y="3860250"/>
                <a:ext cx="775" cy="92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7" extrusionOk="0">
                    <a:moveTo>
                      <a:pt x="6" y="1"/>
                    </a:moveTo>
                    <a:lnTo>
                      <a:pt x="6" y="7"/>
                    </a:lnTo>
                    <a:lnTo>
                      <a:pt x="1" y="7"/>
                    </a:lnTo>
                    <a:lnTo>
                      <a:pt x="1" y="11"/>
                    </a:lnTo>
                    <a:cubicBezTo>
                      <a:pt x="1" y="16"/>
                      <a:pt x="1" y="21"/>
                      <a:pt x="6" y="21"/>
                    </a:cubicBezTo>
                    <a:cubicBezTo>
                      <a:pt x="6" y="26"/>
                      <a:pt x="6" y="31"/>
                      <a:pt x="12" y="31"/>
                    </a:cubicBezTo>
                    <a:lnTo>
                      <a:pt x="12" y="37"/>
                    </a:lnTo>
                    <a:lnTo>
                      <a:pt x="16" y="37"/>
                    </a:lnTo>
                    <a:cubicBezTo>
                      <a:pt x="21" y="37"/>
                      <a:pt x="26" y="31"/>
                      <a:pt x="31" y="31"/>
                    </a:cubicBezTo>
                    <a:lnTo>
                      <a:pt x="31" y="16"/>
                    </a:lnTo>
                    <a:lnTo>
                      <a:pt x="26" y="11"/>
                    </a:lnTo>
                    <a:lnTo>
                      <a:pt x="26" y="7"/>
                    </a:lnTo>
                    <a:lnTo>
                      <a:pt x="21" y="7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6" name="Google Shape;996;p29"/>
              <p:cNvSpPr/>
              <p:nvPr/>
            </p:nvSpPr>
            <p:spPr>
              <a:xfrm>
                <a:off x="5702125" y="3853350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10" y="0"/>
                    </a:moveTo>
                    <a:lnTo>
                      <a:pt x="5" y="5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1" y="21"/>
                    </a:lnTo>
                    <a:lnTo>
                      <a:pt x="5" y="26"/>
                    </a:lnTo>
                    <a:cubicBezTo>
                      <a:pt x="5" y="26"/>
                      <a:pt x="10" y="31"/>
                      <a:pt x="15" y="31"/>
                    </a:cubicBezTo>
                    <a:cubicBezTo>
                      <a:pt x="15" y="31"/>
                      <a:pt x="20" y="31"/>
                      <a:pt x="20" y="26"/>
                    </a:cubicBezTo>
                    <a:lnTo>
                      <a:pt x="25" y="26"/>
                    </a:lnTo>
                    <a:lnTo>
                      <a:pt x="25" y="21"/>
                    </a:lnTo>
                    <a:lnTo>
                      <a:pt x="31" y="16"/>
                    </a:lnTo>
                    <a:cubicBezTo>
                      <a:pt x="25" y="5"/>
                      <a:pt x="20" y="0"/>
                      <a:pt x="15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7" name="Google Shape;997;p29"/>
              <p:cNvSpPr/>
              <p:nvPr/>
            </p:nvSpPr>
            <p:spPr>
              <a:xfrm>
                <a:off x="5707400" y="3855250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15" y="0"/>
                    </a:moveTo>
                    <a:cubicBezTo>
                      <a:pt x="10" y="0"/>
                      <a:pt x="5" y="0"/>
                      <a:pt x="1" y="10"/>
                    </a:cubicBezTo>
                    <a:lnTo>
                      <a:pt x="1" y="15"/>
                    </a:lnTo>
                    <a:lnTo>
                      <a:pt x="1" y="20"/>
                    </a:lnTo>
                    <a:lnTo>
                      <a:pt x="5" y="26"/>
                    </a:lnTo>
                    <a:cubicBezTo>
                      <a:pt x="10" y="26"/>
                      <a:pt x="10" y="31"/>
                      <a:pt x="15" y="31"/>
                    </a:cubicBezTo>
                    <a:lnTo>
                      <a:pt x="20" y="31"/>
                    </a:lnTo>
                    <a:lnTo>
                      <a:pt x="20" y="26"/>
                    </a:lnTo>
                    <a:lnTo>
                      <a:pt x="25" y="26"/>
                    </a:lnTo>
                    <a:lnTo>
                      <a:pt x="25" y="20"/>
                    </a:lnTo>
                    <a:lnTo>
                      <a:pt x="31" y="15"/>
                    </a:lnTo>
                    <a:cubicBezTo>
                      <a:pt x="31" y="15"/>
                      <a:pt x="25" y="10"/>
                      <a:pt x="25" y="5"/>
                    </a:cubicBezTo>
                    <a:lnTo>
                      <a:pt x="20" y="5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8" name="Google Shape;998;p29"/>
              <p:cNvSpPr/>
              <p:nvPr/>
            </p:nvSpPr>
            <p:spPr>
              <a:xfrm>
                <a:off x="5707650" y="3857875"/>
                <a:ext cx="1025" cy="1050"/>
              </a:xfrm>
              <a:custGeom>
                <a:avLst/>
                <a:gdLst/>
                <a:ahLst/>
                <a:cxnLst/>
                <a:rect l="l" t="t" r="r" b="b"/>
                <a:pathLst>
                  <a:path w="41" h="42" extrusionOk="0">
                    <a:moveTo>
                      <a:pt x="21" y="0"/>
                    </a:moveTo>
                    <a:lnTo>
                      <a:pt x="15" y="5"/>
                    </a:lnTo>
                    <a:lnTo>
                      <a:pt x="10" y="5"/>
                    </a:lnTo>
                    <a:lnTo>
                      <a:pt x="10" y="11"/>
                    </a:lnTo>
                    <a:lnTo>
                      <a:pt x="5" y="11"/>
                    </a:lnTo>
                    <a:lnTo>
                      <a:pt x="5" y="16"/>
                    </a:lnTo>
                    <a:lnTo>
                      <a:pt x="0" y="16"/>
                    </a:lnTo>
                    <a:cubicBezTo>
                      <a:pt x="0" y="21"/>
                      <a:pt x="0" y="26"/>
                      <a:pt x="5" y="30"/>
                    </a:cubicBezTo>
                    <a:lnTo>
                      <a:pt x="10" y="30"/>
                    </a:lnTo>
                    <a:lnTo>
                      <a:pt x="10" y="35"/>
                    </a:lnTo>
                    <a:cubicBezTo>
                      <a:pt x="15" y="35"/>
                      <a:pt x="21" y="41"/>
                      <a:pt x="21" y="41"/>
                    </a:cubicBezTo>
                    <a:lnTo>
                      <a:pt x="26" y="41"/>
                    </a:lnTo>
                    <a:lnTo>
                      <a:pt x="30" y="35"/>
                    </a:lnTo>
                    <a:cubicBezTo>
                      <a:pt x="35" y="35"/>
                      <a:pt x="35" y="30"/>
                      <a:pt x="40" y="26"/>
                    </a:cubicBezTo>
                    <a:lnTo>
                      <a:pt x="40" y="21"/>
                    </a:lnTo>
                    <a:lnTo>
                      <a:pt x="40" y="16"/>
                    </a:lnTo>
                    <a:cubicBezTo>
                      <a:pt x="40" y="11"/>
                      <a:pt x="35" y="0"/>
                      <a:pt x="30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9" name="Google Shape;999;p29"/>
              <p:cNvSpPr/>
              <p:nvPr/>
            </p:nvSpPr>
            <p:spPr>
              <a:xfrm>
                <a:off x="5707775" y="3856475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10" y="1"/>
                    </a:moveTo>
                    <a:lnTo>
                      <a:pt x="5" y="7"/>
                    </a:lnTo>
                    <a:lnTo>
                      <a:pt x="0" y="12"/>
                    </a:lnTo>
                    <a:cubicBezTo>
                      <a:pt x="0" y="21"/>
                      <a:pt x="10" y="26"/>
                      <a:pt x="16" y="31"/>
                    </a:cubicBezTo>
                    <a:lnTo>
                      <a:pt x="21" y="26"/>
                    </a:lnTo>
                    <a:lnTo>
                      <a:pt x="25" y="26"/>
                    </a:lnTo>
                    <a:cubicBezTo>
                      <a:pt x="30" y="21"/>
                      <a:pt x="30" y="17"/>
                      <a:pt x="25" y="12"/>
                    </a:cubicBezTo>
                    <a:cubicBezTo>
                      <a:pt x="25" y="7"/>
                      <a:pt x="21" y="1"/>
                      <a:pt x="16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0" name="Google Shape;1000;p29"/>
              <p:cNvSpPr/>
              <p:nvPr/>
            </p:nvSpPr>
            <p:spPr>
              <a:xfrm>
                <a:off x="5706650" y="3854225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10" y="0"/>
                    </a:moveTo>
                    <a:lnTo>
                      <a:pt x="5" y="6"/>
                    </a:lnTo>
                    <a:lnTo>
                      <a:pt x="0" y="11"/>
                    </a:lnTo>
                    <a:lnTo>
                      <a:pt x="0" y="16"/>
                    </a:lnTo>
                    <a:lnTo>
                      <a:pt x="5" y="21"/>
                    </a:lnTo>
                    <a:lnTo>
                      <a:pt x="5" y="26"/>
                    </a:lnTo>
                    <a:lnTo>
                      <a:pt x="15" y="26"/>
                    </a:lnTo>
                    <a:cubicBezTo>
                      <a:pt x="20" y="26"/>
                      <a:pt x="25" y="21"/>
                      <a:pt x="31" y="16"/>
                    </a:cubicBezTo>
                    <a:lnTo>
                      <a:pt x="25" y="11"/>
                    </a:lnTo>
                    <a:lnTo>
                      <a:pt x="25" y="6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1" name="Google Shape;1001;p29"/>
              <p:cNvSpPr/>
              <p:nvPr/>
            </p:nvSpPr>
            <p:spPr>
              <a:xfrm>
                <a:off x="5711425" y="3866925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15" y="0"/>
                    </a:moveTo>
                    <a:cubicBezTo>
                      <a:pt x="10" y="0"/>
                      <a:pt x="5" y="0"/>
                      <a:pt x="5" y="5"/>
                    </a:cubicBezTo>
                    <a:cubicBezTo>
                      <a:pt x="0" y="11"/>
                      <a:pt x="0" y="11"/>
                      <a:pt x="0" y="16"/>
                    </a:cubicBezTo>
                    <a:lnTo>
                      <a:pt x="0" y="21"/>
                    </a:lnTo>
                    <a:lnTo>
                      <a:pt x="5" y="21"/>
                    </a:lnTo>
                    <a:lnTo>
                      <a:pt x="5" y="26"/>
                    </a:lnTo>
                    <a:lnTo>
                      <a:pt x="15" y="26"/>
                    </a:lnTo>
                    <a:cubicBezTo>
                      <a:pt x="21" y="26"/>
                      <a:pt x="21" y="26"/>
                      <a:pt x="25" y="21"/>
                    </a:cubicBezTo>
                    <a:lnTo>
                      <a:pt x="30" y="21"/>
                    </a:lnTo>
                    <a:lnTo>
                      <a:pt x="30" y="16"/>
                    </a:lnTo>
                    <a:cubicBezTo>
                      <a:pt x="30" y="11"/>
                      <a:pt x="25" y="5"/>
                      <a:pt x="25" y="5"/>
                    </a:cubicBezTo>
                    <a:cubicBezTo>
                      <a:pt x="21" y="0"/>
                      <a:pt x="21" y="0"/>
                      <a:pt x="15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2" name="Google Shape;1002;p29"/>
              <p:cNvSpPr/>
              <p:nvPr/>
            </p:nvSpPr>
            <p:spPr>
              <a:xfrm>
                <a:off x="5708275" y="3849225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15" y="0"/>
                    </a:moveTo>
                    <a:cubicBezTo>
                      <a:pt x="5" y="0"/>
                      <a:pt x="5" y="0"/>
                      <a:pt x="1" y="5"/>
                    </a:cubicBezTo>
                    <a:lnTo>
                      <a:pt x="1" y="15"/>
                    </a:lnTo>
                    <a:lnTo>
                      <a:pt x="1" y="19"/>
                    </a:lnTo>
                    <a:cubicBezTo>
                      <a:pt x="5" y="25"/>
                      <a:pt x="10" y="25"/>
                      <a:pt x="15" y="25"/>
                    </a:cubicBezTo>
                    <a:lnTo>
                      <a:pt x="20" y="25"/>
                    </a:lnTo>
                    <a:lnTo>
                      <a:pt x="20" y="19"/>
                    </a:lnTo>
                    <a:lnTo>
                      <a:pt x="26" y="19"/>
                    </a:lnTo>
                    <a:lnTo>
                      <a:pt x="26" y="15"/>
                    </a:lnTo>
                    <a:lnTo>
                      <a:pt x="26" y="10"/>
                    </a:lnTo>
                    <a:lnTo>
                      <a:pt x="26" y="5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3" name="Google Shape;1003;p29"/>
              <p:cNvSpPr/>
              <p:nvPr/>
            </p:nvSpPr>
            <p:spPr>
              <a:xfrm>
                <a:off x="5707650" y="3847425"/>
                <a:ext cx="775" cy="800"/>
              </a:xfrm>
              <a:custGeom>
                <a:avLst/>
                <a:gdLst/>
                <a:ahLst/>
                <a:cxnLst/>
                <a:rect l="l" t="t" r="r" b="b"/>
                <a:pathLst>
                  <a:path w="31" h="32" extrusionOk="0">
                    <a:moveTo>
                      <a:pt x="15" y="1"/>
                    </a:moveTo>
                    <a:cubicBezTo>
                      <a:pt x="15" y="1"/>
                      <a:pt x="10" y="1"/>
                      <a:pt x="10" y="7"/>
                    </a:cubicBezTo>
                    <a:lnTo>
                      <a:pt x="5" y="7"/>
                    </a:lnTo>
                    <a:lnTo>
                      <a:pt x="5" y="12"/>
                    </a:lnTo>
                    <a:lnTo>
                      <a:pt x="0" y="12"/>
                    </a:lnTo>
                    <a:lnTo>
                      <a:pt x="0" y="17"/>
                    </a:lnTo>
                    <a:lnTo>
                      <a:pt x="0" y="21"/>
                    </a:lnTo>
                    <a:lnTo>
                      <a:pt x="5" y="26"/>
                    </a:lnTo>
                    <a:lnTo>
                      <a:pt x="10" y="31"/>
                    </a:lnTo>
                    <a:lnTo>
                      <a:pt x="15" y="31"/>
                    </a:lnTo>
                    <a:cubicBezTo>
                      <a:pt x="21" y="31"/>
                      <a:pt x="26" y="26"/>
                      <a:pt x="30" y="21"/>
                    </a:cubicBezTo>
                    <a:lnTo>
                      <a:pt x="30" y="17"/>
                    </a:lnTo>
                    <a:lnTo>
                      <a:pt x="30" y="12"/>
                    </a:lnTo>
                    <a:lnTo>
                      <a:pt x="30" y="7"/>
                    </a:lnTo>
                    <a:lnTo>
                      <a:pt x="26" y="7"/>
                    </a:lnTo>
                    <a:cubicBezTo>
                      <a:pt x="26" y="1"/>
                      <a:pt x="21" y="1"/>
                      <a:pt x="15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4" name="Google Shape;1004;p29"/>
              <p:cNvSpPr/>
              <p:nvPr/>
            </p:nvSpPr>
            <p:spPr>
              <a:xfrm>
                <a:off x="5708750" y="3855875"/>
                <a:ext cx="800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32" h="25" extrusionOk="0">
                    <a:moveTo>
                      <a:pt x="17" y="1"/>
                    </a:moveTo>
                    <a:cubicBezTo>
                      <a:pt x="12" y="1"/>
                      <a:pt x="7" y="1"/>
                      <a:pt x="7" y="6"/>
                    </a:cubicBezTo>
                    <a:cubicBezTo>
                      <a:pt x="1" y="6"/>
                      <a:pt x="1" y="10"/>
                      <a:pt x="1" y="15"/>
                    </a:cubicBezTo>
                    <a:lnTo>
                      <a:pt x="7" y="20"/>
                    </a:lnTo>
                    <a:lnTo>
                      <a:pt x="7" y="25"/>
                    </a:lnTo>
                    <a:lnTo>
                      <a:pt x="17" y="25"/>
                    </a:lnTo>
                    <a:cubicBezTo>
                      <a:pt x="21" y="25"/>
                      <a:pt x="26" y="25"/>
                      <a:pt x="26" y="20"/>
                    </a:cubicBezTo>
                    <a:cubicBezTo>
                      <a:pt x="31" y="20"/>
                      <a:pt x="31" y="15"/>
                      <a:pt x="31" y="10"/>
                    </a:cubicBezTo>
                    <a:lnTo>
                      <a:pt x="31" y="6"/>
                    </a:lnTo>
                    <a:lnTo>
                      <a:pt x="26" y="6"/>
                    </a:lnTo>
                    <a:lnTo>
                      <a:pt x="26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5" name="Google Shape;1005;p29"/>
              <p:cNvSpPr/>
              <p:nvPr/>
            </p:nvSpPr>
            <p:spPr>
              <a:xfrm>
                <a:off x="5710900" y="3848200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5" y="0"/>
                    </a:moveTo>
                    <a:cubicBezTo>
                      <a:pt x="1" y="6"/>
                      <a:pt x="1" y="11"/>
                      <a:pt x="1" y="16"/>
                    </a:cubicBezTo>
                    <a:lnTo>
                      <a:pt x="1" y="21"/>
                    </a:lnTo>
                    <a:lnTo>
                      <a:pt x="5" y="25"/>
                    </a:lnTo>
                    <a:lnTo>
                      <a:pt x="11" y="25"/>
                    </a:lnTo>
                    <a:cubicBezTo>
                      <a:pt x="16" y="25"/>
                      <a:pt x="21" y="25"/>
                      <a:pt x="21" y="21"/>
                    </a:cubicBezTo>
                    <a:cubicBezTo>
                      <a:pt x="21" y="21"/>
                      <a:pt x="26" y="16"/>
                      <a:pt x="26" y="11"/>
                    </a:cubicBezTo>
                    <a:cubicBezTo>
                      <a:pt x="26" y="6"/>
                      <a:pt x="16" y="0"/>
                      <a:pt x="11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6" name="Google Shape;1006;p29"/>
              <p:cNvSpPr/>
              <p:nvPr/>
            </p:nvSpPr>
            <p:spPr>
              <a:xfrm>
                <a:off x="5714800" y="3842300"/>
                <a:ext cx="775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5" extrusionOk="0">
                    <a:moveTo>
                      <a:pt x="16" y="1"/>
                    </a:moveTo>
                    <a:cubicBezTo>
                      <a:pt x="11" y="1"/>
                      <a:pt x="6" y="1"/>
                      <a:pt x="6" y="6"/>
                    </a:cubicBezTo>
                    <a:cubicBezTo>
                      <a:pt x="6" y="11"/>
                      <a:pt x="0" y="15"/>
                      <a:pt x="6" y="20"/>
                    </a:cubicBezTo>
                    <a:lnTo>
                      <a:pt x="6" y="25"/>
                    </a:lnTo>
                    <a:lnTo>
                      <a:pt x="16" y="25"/>
                    </a:lnTo>
                    <a:cubicBezTo>
                      <a:pt x="26" y="25"/>
                      <a:pt x="26" y="25"/>
                      <a:pt x="30" y="20"/>
                    </a:cubicBezTo>
                    <a:cubicBezTo>
                      <a:pt x="30" y="15"/>
                      <a:pt x="30" y="6"/>
                      <a:pt x="26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7" name="Google Shape;1007;p29"/>
              <p:cNvSpPr/>
              <p:nvPr/>
            </p:nvSpPr>
            <p:spPr>
              <a:xfrm>
                <a:off x="5708650" y="3858750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16" y="0"/>
                    </a:moveTo>
                    <a:lnTo>
                      <a:pt x="11" y="6"/>
                    </a:lnTo>
                    <a:lnTo>
                      <a:pt x="5" y="6"/>
                    </a:lnTo>
                    <a:cubicBezTo>
                      <a:pt x="5" y="11"/>
                      <a:pt x="0" y="16"/>
                      <a:pt x="0" y="21"/>
                    </a:cubicBezTo>
                    <a:lnTo>
                      <a:pt x="5" y="21"/>
                    </a:lnTo>
                    <a:lnTo>
                      <a:pt x="5" y="26"/>
                    </a:lnTo>
                    <a:lnTo>
                      <a:pt x="11" y="26"/>
                    </a:lnTo>
                    <a:lnTo>
                      <a:pt x="11" y="30"/>
                    </a:lnTo>
                    <a:lnTo>
                      <a:pt x="16" y="30"/>
                    </a:lnTo>
                    <a:cubicBezTo>
                      <a:pt x="21" y="30"/>
                      <a:pt x="25" y="26"/>
                      <a:pt x="25" y="21"/>
                    </a:cubicBezTo>
                    <a:cubicBezTo>
                      <a:pt x="30" y="21"/>
                      <a:pt x="30" y="16"/>
                      <a:pt x="25" y="6"/>
                    </a:cubicBez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8" name="Google Shape;1008;p29"/>
              <p:cNvSpPr/>
              <p:nvPr/>
            </p:nvSpPr>
            <p:spPr>
              <a:xfrm>
                <a:off x="5720825" y="3853225"/>
                <a:ext cx="6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31" extrusionOk="0">
                    <a:moveTo>
                      <a:pt x="11" y="1"/>
                    </a:moveTo>
                    <a:lnTo>
                      <a:pt x="6" y="5"/>
                    </a:lnTo>
                    <a:cubicBezTo>
                      <a:pt x="6" y="5"/>
                      <a:pt x="6" y="10"/>
                      <a:pt x="0" y="10"/>
                    </a:cubicBezTo>
                    <a:lnTo>
                      <a:pt x="0" y="16"/>
                    </a:lnTo>
                    <a:lnTo>
                      <a:pt x="0" y="21"/>
                    </a:lnTo>
                    <a:lnTo>
                      <a:pt x="6" y="21"/>
                    </a:lnTo>
                    <a:lnTo>
                      <a:pt x="6" y="26"/>
                    </a:lnTo>
                    <a:lnTo>
                      <a:pt x="11" y="26"/>
                    </a:lnTo>
                    <a:lnTo>
                      <a:pt x="11" y="31"/>
                    </a:lnTo>
                    <a:cubicBezTo>
                      <a:pt x="16" y="31"/>
                      <a:pt x="21" y="26"/>
                      <a:pt x="21" y="26"/>
                    </a:cubicBezTo>
                    <a:cubicBezTo>
                      <a:pt x="26" y="21"/>
                      <a:pt x="26" y="21"/>
                      <a:pt x="26" y="16"/>
                    </a:cubicBezTo>
                    <a:cubicBezTo>
                      <a:pt x="26" y="5"/>
                      <a:pt x="21" y="1"/>
                      <a:pt x="11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9" name="Google Shape;1009;p29"/>
              <p:cNvSpPr/>
              <p:nvPr/>
            </p:nvSpPr>
            <p:spPr>
              <a:xfrm>
                <a:off x="5714550" y="3849225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16" y="0"/>
                    </a:moveTo>
                    <a:cubicBezTo>
                      <a:pt x="5" y="0"/>
                      <a:pt x="1" y="0"/>
                      <a:pt x="1" y="10"/>
                    </a:cubicBezTo>
                    <a:lnTo>
                      <a:pt x="1" y="15"/>
                    </a:lnTo>
                    <a:lnTo>
                      <a:pt x="1" y="19"/>
                    </a:lnTo>
                    <a:lnTo>
                      <a:pt x="5" y="19"/>
                    </a:lnTo>
                    <a:lnTo>
                      <a:pt x="5" y="25"/>
                    </a:lnTo>
                    <a:lnTo>
                      <a:pt x="21" y="25"/>
                    </a:lnTo>
                    <a:lnTo>
                      <a:pt x="21" y="19"/>
                    </a:lnTo>
                    <a:lnTo>
                      <a:pt x="26" y="19"/>
                    </a:lnTo>
                    <a:lnTo>
                      <a:pt x="26" y="15"/>
                    </a:lnTo>
                    <a:lnTo>
                      <a:pt x="26" y="10"/>
                    </a:lnTo>
                    <a:lnTo>
                      <a:pt x="26" y="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0" name="Google Shape;1010;p29"/>
              <p:cNvSpPr/>
              <p:nvPr/>
            </p:nvSpPr>
            <p:spPr>
              <a:xfrm>
                <a:off x="5707875" y="3851850"/>
                <a:ext cx="6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7" h="31" extrusionOk="0">
                    <a:moveTo>
                      <a:pt x="17" y="0"/>
                    </a:moveTo>
                    <a:cubicBezTo>
                      <a:pt x="12" y="0"/>
                      <a:pt x="6" y="5"/>
                      <a:pt x="6" y="5"/>
                    </a:cubicBezTo>
                    <a:cubicBezTo>
                      <a:pt x="1" y="11"/>
                      <a:pt x="1" y="16"/>
                      <a:pt x="1" y="16"/>
                    </a:cubicBezTo>
                    <a:lnTo>
                      <a:pt x="1" y="21"/>
                    </a:lnTo>
                    <a:lnTo>
                      <a:pt x="6" y="21"/>
                    </a:lnTo>
                    <a:lnTo>
                      <a:pt x="6" y="25"/>
                    </a:lnTo>
                    <a:lnTo>
                      <a:pt x="12" y="25"/>
                    </a:lnTo>
                    <a:lnTo>
                      <a:pt x="17" y="30"/>
                    </a:lnTo>
                    <a:lnTo>
                      <a:pt x="17" y="25"/>
                    </a:lnTo>
                    <a:lnTo>
                      <a:pt x="26" y="25"/>
                    </a:lnTo>
                    <a:lnTo>
                      <a:pt x="26" y="21"/>
                    </a:lnTo>
                    <a:lnTo>
                      <a:pt x="26" y="16"/>
                    </a:lnTo>
                    <a:lnTo>
                      <a:pt x="26" y="11"/>
                    </a:lnTo>
                    <a:lnTo>
                      <a:pt x="26" y="5"/>
                    </a:lnTo>
                    <a:lnTo>
                      <a:pt x="21" y="5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1" name="Google Shape;1011;p29"/>
              <p:cNvSpPr/>
              <p:nvPr/>
            </p:nvSpPr>
            <p:spPr>
              <a:xfrm>
                <a:off x="5710650" y="3845575"/>
                <a:ext cx="6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7" h="26" extrusionOk="0">
                    <a:moveTo>
                      <a:pt x="11" y="0"/>
                    </a:moveTo>
                    <a:cubicBezTo>
                      <a:pt x="1" y="0"/>
                      <a:pt x="1" y="5"/>
                      <a:pt x="1" y="10"/>
                    </a:cubicBezTo>
                    <a:lnTo>
                      <a:pt x="1" y="15"/>
                    </a:lnTo>
                    <a:lnTo>
                      <a:pt x="1" y="21"/>
                    </a:lnTo>
                    <a:cubicBezTo>
                      <a:pt x="6" y="25"/>
                      <a:pt x="6" y="25"/>
                      <a:pt x="11" y="25"/>
                    </a:cubicBezTo>
                    <a:lnTo>
                      <a:pt x="21" y="25"/>
                    </a:lnTo>
                    <a:lnTo>
                      <a:pt x="21" y="21"/>
                    </a:lnTo>
                    <a:lnTo>
                      <a:pt x="26" y="21"/>
                    </a:lnTo>
                    <a:lnTo>
                      <a:pt x="26" y="15"/>
                    </a:lnTo>
                    <a:lnTo>
                      <a:pt x="26" y="10"/>
                    </a:lnTo>
                    <a:cubicBezTo>
                      <a:pt x="26" y="5"/>
                      <a:pt x="21" y="0"/>
                      <a:pt x="15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2" name="Google Shape;1012;p29"/>
              <p:cNvSpPr/>
              <p:nvPr/>
            </p:nvSpPr>
            <p:spPr>
              <a:xfrm>
                <a:off x="5696225" y="3859125"/>
                <a:ext cx="65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7" extrusionOk="0">
                    <a:moveTo>
                      <a:pt x="5" y="1"/>
                    </a:moveTo>
                    <a:lnTo>
                      <a:pt x="5" y="6"/>
                    </a:lnTo>
                    <a:lnTo>
                      <a:pt x="0" y="6"/>
                    </a:lnTo>
                    <a:lnTo>
                      <a:pt x="0" y="11"/>
                    </a:lnTo>
                    <a:cubicBezTo>
                      <a:pt x="0" y="15"/>
                      <a:pt x="5" y="21"/>
                      <a:pt x="10" y="26"/>
                    </a:cubicBezTo>
                    <a:lnTo>
                      <a:pt x="19" y="26"/>
                    </a:lnTo>
                    <a:lnTo>
                      <a:pt x="25" y="21"/>
                    </a:lnTo>
                    <a:lnTo>
                      <a:pt x="25" y="11"/>
                    </a:lnTo>
                    <a:lnTo>
                      <a:pt x="25" y="6"/>
                    </a:lnTo>
                    <a:lnTo>
                      <a:pt x="19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3" name="Google Shape;1013;p29"/>
              <p:cNvSpPr/>
              <p:nvPr/>
            </p:nvSpPr>
            <p:spPr>
              <a:xfrm>
                <a:off x="5712925" y="3864175"/>
                <a:ext cx="6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31" extrusionOk="0">
                    <a:moveTo>
                      <a:pt x="10" y="0"/>
                    </a:moveTo>
                    <a:lnTo>
                      <a:pt x="5" y="5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0" y="25"/>
                    </a:lnTo>
                    <a:cubicBezTo>
                      <a:pt x="5" y="31"/>
                      <a:pt x="10" y="31"/>
                      <a:pt x="10" y="31"/>
                    </a:cubicBezTo>
                    <a:lnTo>
                      <a:pt x="15" y="31"/>
                    </a:lnTo>
                    <a:lnTo>
                      <a:pt x="15" y="25"/>
                    </a:lnTo>
                    <a:lnTo>
                      <a:pt x="21" y="25"/>
                    </a:lnTo>
                    <a:cubicBezTo>
                      <a:pt x="26" y="20"/>
                      <a:pt x="26" y="20"/>
                      <a:pt x="26" y="15"/>
                    </a:cubicBezTo>
                    <a:cubicBezTo>
                      <a:pt x="26" y="10"/>
                      <a:pt x="21" y="5"/>
                      <a:pt x="15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4" name="Google Shape;1014;p29"/>
              <p:cNvSpPr/>
              <p:nvPr/>
            </p:nvSpPr>
            <p:spPr>
              <a:xfrm>
                <a:off x="5708400" y="3862900"/>
                <a:ext cx="900" cy="900"/>
              </a:xfrm>
              <a:custGeom>
                <a:avLst/>
                <a:gdLst/>
                <a:ahLst/>
                <a:cxnLst/>
                <a:rect l="l" t="t" r="r" b="b"/>
                <a:pathLst>
                  <a:path w="36" h="36" extrusionOk="0">
                    <a:moveTo>
                      <a:pt x="5" y="1"/>
                    </a:moveTo>
                    <a:lnTo>
                      <a:pt x="5" y="6"/>
                    </a:lnTo>
                    <a:lnTo>
                      <a:pt x="0" y="6"/>
                    </a:lnTo>
                    <a:lnTo>
                      <a:pt x="0" y="10"/>
                    </a:lnTo>
                    <a:cubicBezTo>
                      <a:pt x="0" y="10"/>
                      <a:pt x="0" y="15"/>
                      <a:pt x="5" y="21"/>
                    </a:cubicBezTo>
                    <a:cubicBezTo>
                      <a:pt x="5" y="26"/>
                      <a:pt x="10" y="26"/>
                      <a:pt x="10" y="26"/>
                    </a:cubicBezTo>
                    <a:lnTo>
                      <a:pt x="10" y="31"/>
                    </a:lnTo>
                    <a:cubicBezTo>
                      <a:pt x="15" y="36"/>
                      <a:pt x="21" y="36"/>
                      <a:pt x="26" y="36"/>
                    </a:cubicBezTo>
                    <a:lnTo>
                      <a:pt x="31" y="36"/>
                    </a:lnTo>
                    <a:lnTo>
                      <a:pt x="31" y="31"/>
                    </a:lnTo>
                    <a:lnTo>
                      <a:pt x="35" y="31"/>
                    </a:lnTo>
                    <a:lnTo>
                      <a:pt x="35" y="26"/>
                    </a:lnTo>
                    <a:lnTo>
                      <a:pt x="35" y="21"/>
                    </a:lnTo>
                    <a:lnTo>
                      <a:pt x="35" y="15"/>
                    </a:lnTo>
                    <a:lnTo>
                      <a:pt x="31" y="15"/>
                    </a:lnTo>
                    <a:lnTo>
                      <a:pt x="31" y="10"/>
                    </a:lnTo>
                    <a:lnTo>
                      <a:pt x="26" y="10"/>
                    </a:lnTo>
                    <a:cubicBezTo>
                      <a:pt x="26" y="6"/>
                      <a:pt x="21" y="1"/>
                      <a:pt x="15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5" name="Google Shape;1015;p29"/>
              <p:cNvSpPr/>
              <p:nvPr/>
            </p:nvSpPr>
            <p:spPr>
              <a:xfrm>
                <a:off x="5697725" y="3853750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10" y="0"/>
                    </a:moveTo>
                    <a:lnTo>
                      <a:pt x="10" y="5"/>
                    </a:lnTo>
                    <a:lnTo>
                      <a:pt x="5" y="5"/>
                    </a:lnTo>
                    <a:lnTo>
                      <a:pt x="5" y="10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5" y="19"/>
                    </a:lnTo>
                    <a:lnTo>
                      <a:pt x="5" y="25"/>
                    </a:lnTo>
                    <a:lnTo>
                      <a:pt x="10" y="25"/>
                    </a:lnTo>
                    <a:lnTo>
                      <a:pt x="10" y="30"/>
                    </a:lnTo>
                    <a:lnTo>
                      <a:pt x="20" y="30"/>
                    </a:lnTo>
                    <a:lnTo>
                      <a:pt x="20" y="25"/>
                    </a:lnTo>
                    <a:lnTo>
                      <a:pt x="26" y="25"/>
                    </a:lnTo>
                    <a:lnTo>
                      <a:pt x="26" y="19"/>
                    </a:lnTo>
                    <a:lnTo>
                      <a:pt x="31" y="19"/>
                    </a:lnTo>
                    <a:lnTo>
                      <a:pt x="31" y="15"/>
                    </a:lnTo>
                    <a:cubicBezTo>
                      <a:pt x="31" y="15"/>
                      <a:pt x="31" y="10"/>
                      <a:pt x="26" y="5"/>
                    </a:cubicBezTo>
                    <a:cubicBezTo>
                      <a:pt x="20" y="5"/>
                      <a:pt x="20" y="0"/>
                      <a:pt x="15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6" name="Google Shape;1016;p29"/>
              <p:cNvSpPr/>
              <p:nvPr/>
            </p:nvSpPr>
            <p:spPr>
              <a:xfrm>
                <a:off x="5703750" y="3841275"/>
                <a:ext cx="675" cy="800"/>
              </a:xfrm>
              <a:custGeom>
                <a:avLst/>
                <a:gdLst/>
                <a:ahLst/>
                <a:cxnLst/>
                <a:rect l="l" t="t" r="r" b="b"/>
                <a:pathLst>
                  <a:path w="27" h="32" extrusionOk="0">
                    <a:moveTo>
                      <a:pt x="15" y="1"/>
                    </a:moveTo>
                    <a:cubicBezTo>
                      <a:pt x="6" y="1"/>
                      <a:pt x="1" y="6"/>
                      <a:pt x="1" y="17"/>
                    </a:cubicBezTo>
                    <a:cubicBezTo>
                      <a:pt x="1" y="21"/>
                      <a:pt x="6" y="31"/>
                      <a:pt x="15" y="31"/>
                    </a:cubicBezTo>
                    <a:lnTo>
                      <a:pt x="20" y="26"/>
                    </a:lnTo>
                    <a:lnTo>
                      <a:pt x="26" y="21"/>
                    </a:lnTo>
                    <a:lnTo>
                      <a:pt x="26" y="17"/>
                    </a:lnTo>
                    <a:lnTo>
                      <a:pt x="26" y="12"/>
                    </a:lnTo>
                    <a:lnTo>
                      <a:pt x="26" y="6"/>
                    </a:lnTo>
                    <a:lnTo>
                      <a:pt x="20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7" name="Google Shape;1017;p29"/>
              <p:cNvSpPr/>
              <p:nvPr/>
            </p:nvSpPr>
            <p:spPr>
              <a:xfrm>
                <a:off x="5708150" y="3845800"/>
                <a:ext cx="62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7" extrusionOk="0">
                    <a:moveTo>
                      <a:pt x="10" y="1"/>
                    </a:moveTo>
                    <a:cubicBezTo>
                      <a:pt x="6" y="1"/>
                      <a:pt x="1" y="12"/>
                      <a:pt x="1" y="16"/>
                    </a:cubicBezTo>
                    <a:lnTo>
                      <a:pt x="1" y="21"/>
                    </a:lnTo>
                    <a:cubicBezTo>
                      <a:pt x="1" y="26"/>
                      <a:pt x="6" y="26"/>
                      <a:pt x="10" y="26"/>
                    </a:cubicBezTo>
                    <a:lnTo>
                      <a:pt x="20" y="26"/>
                    </a:lnTo>
                    <a:lnTo>
                      <a:pt x="20" y="21"/>
                    </a:lnTo>
                    <a:cubicBezTo>
                      <a:pt x="25" y="16"/>
                      <a:pt x="25" y="16"/>
                      <a:pt x="25" y="12"/>
                    </a:cubicBezTo>
                    <a:lnTo>
                      <a:pt x="20" y="6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8" name="Google Shape;1018;p29"/>
              <p:cNvSpPr/>
              <p:nvPr/>
            </p:nvSpPr>
            <p:spPr>
              <a:xfrm>
                <a:off x="5714200" y="3845450"/>
                <a:ext cx="62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26" extrusionOk="0">
                    <a:moveTo>
                      <a:pt x="5" y="0"/>
                    </a:moveTo>
                    <a:lnTo>
                      <a:pt x="5" y="5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5" y="20"/>
                    </a:lnTo>
                    <a:cubicBezTo>
                      <a:pt x="10" y="26"/>
                      <a:pt x="10" y="26"/>
                      <a:pt x="15" y="26"/>
                    </a:cubicBezTo>
                    <a:lnTo>
                      <a:pt x="19" y="26"/>
                    </a:lnTo>
                    <a:lnTo>
                      <a:pt x="19" y="20"/>
                    </a:lnTo>
                    <a:lnTo>
                      <a:pt x="24" y="20"/>
                    </a:lnTo>
                    <a:lnTo>
                      <a:pt x="24" y="15"/>
                    </a:lnTo>
                    <a:lnTo>
                      <a:pt x="24" y="10"/>
                    </a:lnTo>
                    <a:cubicBezTo>
                      <a:pt x="24" y="5"/>
                      <a:pt x="19" y="0"/>
                      <a:pt x="15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9" name="Google Shape;1019;p29"/>
              <p:cNvSpPr/>
              <p:nvPr/>
            </p:nvSpPr>
            <p:spPr>
              <a:xfrm>
                <a:off x="5703375" y="3855375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16" y="0"/>
                    </a:moveTo>
                    <a:cubicBezTo>
                      <a:pt x="11" y="0"/>
                      <a:pt x="5" y="0"/>
                      <a:pt x="5" y="5"/>
                    </a:cubicBezTo>
                    <a:lnTo>
                      <a:pt x="5" y="10"/>
                    </a:lnTo>
                    <a:lnTo>
                      <a:pt x="0" y="10"/>
                    </a:lnTo>
                    <a:lnTo>
                      <a:pt x="0" y="15"/>
                    </a:lnTo>
                    <a:cubicBezTo>
                      <a:pt x="0" y="15"/>
                      <a:pt x="5" y="21"/>
                      <a:pt x="5" y="26"/>
                    </a:cubicBezTo>
                    <a:lnTo>
                      <a:pt x="25" y="26"/>
                    </a:lnTo>
                    <a:lnTo>
                      <a:pt x="25" y="21"/>
                    </a:lnTo>
                    <a:cubicBezTo>
                      <a:pt x="30" y="15"/>
                      <a:pt x="30" y="10"/>
                      <a:pt x="25" y="5"/>
                    </a:cubicBezTo>
                    <a:cubicBezTo>
                      <a:pt x="25" y="5"/>
                      <a:pt x="21" y="0"/>
                      <a:pt x="16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0" name="Google Shape;1020;p29"/>
              <p:cNvSpPr/>
              <p:nvPr/>
            </p:nvSpPr>
            <p:spPr>
              <a:xfrm>
                <a:off x="5703375" y="3863650"/>
                <a:ext cx="775" cy="800"/>
              </a:xfrm>
              <a:custGeom>
                <a:avLst/>
                <a:gdLst/>
                <a:ahLst/>
                <a:cxnLst/>
                <a:rect l="l" t="t" r="r" b="b"/>
                <a:pathLst>
                  <a:path w="31" h="32" extrusionOk="0">
                    <a:moveTo>
                      <a:pt x="11" y="1"/>
                    </a:moveTo>
                    <a:cubicBezTo>
                      <a:pt x="5" y="6"/>
                      <a:pt x="0" y="11"/>
                      <a:pt x="0" y="15"/>
                    </a:cubicBezTo>
                    <a:lnTo>
                      <a:pt x="0" y="21"/>
                    </a:lnTo>
                    <a:lnTo>
                      <a:pt x="5" y="21"/>
                    </a:lnTo>
                    <a:lnTo>
                      <a:pt x="5" y="26"/>
                    </a:lnTo>
                    <a:lnTo>
                      <a:pt x="11" y="26"/>
                    </a:lnTo>
                    <a:lnTo>
                      <a:pt x="11" y="31"/>
                    </a:lnTo>
                    <a:lnTo>
                      <a:pt x="16" y="31"/>
                    </a:lnTo>
                    <a:lnTo>
                      <a:pt x="21" y="26"/>
                    </a:lnTo>
                    <a:lnTo>
                      <a:pt x="25" y="26"/>
                    </a:lnTo>
                    <a:lnTo>
                      <a:pt x="25" y="21"/>
                    </a:lnTo>
                    <a:lnTo>
                      <a:pt x="30" y="21"/>
                    </a:lnTo>
                    <a:lnTo>
                      <a:pt x="30" y="11"/>
                    </a:lnTo>
                    <a:lnTo>
                      <a:pt x="30" y="6"/>
                    </a:lnTo>
                    <a:lnTo>
                      <a:pt x="25" y="6"/>
                    </a:lnTo>
                    <a:lnTo>
                      <a:pt x="25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1" name="Google Shape;1021;p29"/>
              <p:cNvSpPr/>
              <p:nvPr/>
            </p:nvSpPr>
            <p:spPr>
              <a:xfrm>
                <a:off x="5702500" y="3846825"/>
                <a:ext cx="11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46" h="31" extrusionOk="0">
                    <a:moveTo>
                      <a:pt x="16" y="1"/>
                    </a:moveTo>
                    <a:cubicBezTo>
                      <a:pt x="10" y="1"/>
                      <a:pt x="5" y="6"/>
                      <a:pt x="0" y="10"/>
                    </a:cubicBezTo>
                    <a:lnTo>
                      <a:pt x="0" y="15"/>
                    </a:lnTo>
                    <a:lnTo>
                      <a:pt x="0" y="20"/>
                    </a:lnTo>
                    <a:lnTo>
                      <a:pt x="5" y="20"/>
                    </a:lnTo>
                    <a:lnTo>
                      <a:pt x="5" y="25"/>
                    </a:lnTo>
                    <a:cubicBezTo>
                      <a:pt x="5" y="25"/>
                      <a:pt x="10" y="25"/>
                      <a:pt x="10" y="31"/>
                    </a:cubicBezTo>
                    <a:lnTo>
                      <a:pt x="16" y="31"/>
                    </a:lnTo>
                    <a:lnTo>
                      <a:pt x="21" y="25"/>
                    </a:lnTo>
                    <a:lnTo>
                      <a:pt x="35" y="25"/>
                    </a:lnTo>
                    <a:lnTo>
                      <a:pt x="35" y="20"/>
                    </a:lnTo>
                    <a:lnTo>
                      <a:pt x="40" y="20"/>
                    </a:lnTo>
                    <a:lnTo>
                      <a:pt x="40" y="15"/>
                    </a:lnTo>
                    <a:cubicBezTo>
                      <a:pt x="46" y="10"/>
                      <a:pt x="46" y="6"/>
                      <a:pt x="40" y="6"/>
                    </a:cubicBezTo>
                    <a:cubicBezTo>
                      <a:pt x="40" y="1"/>
                      <a:pt x="35" y="1"/>
                      <a:pt x="30" y="1"/>
                    </a:cubicBezTo>
                    <a:cubicBezTo>
                      <a:pt x="25" y="1"/>
                      <a:pt x="21" y="1"/>
                      <a:pt x="21" y="6"/>
                    </a:cubicBezTo>
                    <a:lnTo>
                      <a:pt x="16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2" name="Google Shape;1022;p29"/>
              <p:cNvSpPr/>
              <p:nvPr/>
            </p:nvSpPr>
            <p:spPr>
              <a:xfrm>
                <a:off x="5703475" y="3847825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12" y="1"/>
                    </a:moveTo>
                    <a:lnTo>
                      <a:pt x="7" y="5"/>
                    </a:lnTo>
                    <a:lnTo>
                      <a:pt x="7" y="10"/>
                    </a:lnTo>
                    <a:lnTo>
                      <a:pt x="1" y="10"/>
                    </a:lnTo>
                    <a:cubicBezTo>
                      <a:pt x="1" y="15"/>
                      <a:pt x="7" y="21"/>
                      <a:pt x="7" y="26"/>
                    </a:cubicBezTo>
                    <a:lnTo>
                      <a:pt x="26" y="26"/>
                    </a:lnTo>
                    <a:lnTo>
                      <a:pt x="26" y="21"/>
                    </a:lnTo>
                    <a:cubicBezTo>
                      <a:pt x="31" y="21"/>
                      <a:pt x="31" y="15"/>
                      <a:pt x="31" y="10"/>
                    </a:cubicBezTo>
                    <a:lnTo>
                      <a:pt x="26" y="5"/>
                    </a:lnTo>
                    <a:lnTo>
                      <a:pt x="26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3" name="Google Shape;1023;p29"/>
              <p:cNvSpPr/>
              <p:nvPr/>
            </p:nvSpPr>
            <p:spPr>
              <a:xfrm>
                <a:off x="5711175" y="3852725"/>
                <a:ext cx="62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31" extrusionOk="0">
                    <a:moveTo>
                      <a:pt x="10" y="0"/>
                    </a:moveTo>
                    <a:cubicBezTo>
                      <a:pt x="5" y="0"/>
                      <a:pt x="0" y="11"/>
                      <a:pt x="0" y="16"/>
                    </a:cubicBezTo>
                    <a:cubicBezTo>
                      <a:pt x="0" y="21"/>
                      <a:pt x="0" y="21"/>
                      <a:pt x="5" y="25"/>
                    </a:cubicBezTo>
                    <a:lnTo>
                      <a:pt x="10" y="30"/>
                    </a:lnTo>
                    <a:lnTo>
                      <a:pt x="15" y="25"/>
                    </a:lnTo>
                    <a:lnTo>
                      <a:pt x="20" y="21"/>
                    </a:lnTo>
                    <a:lnTo>
                      <a:pt x="20" y="16"/>
                    </a:lnTo>
                    <a:lnTo>
                      <a:pt x="25" y="16"/>
                    </a:lnTo>
                    <a:lnTo>
                      <a:pt x="25" y="11"/>
                    </a:lnTo>
                    <a:lnTo>
                      <a:pt x="20" y="6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4" name="Google Shape;1024;p29"/>
              <p:cNvSpPr/>
              <p:nvPr/>
            </p:nvSpPr>
            <p:spPr>
              <a:xfrm>
                <a:off x="5711525" y="3862150"/>
                <a:ext cx="6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7" h="26" extrusionOk="0">
                    <a:moveTo>
                      <a:pt x="1" y="1"/>
                    </a:moveTo>
                    <a:lnTo>
                      <a:pt x="1" y="5"/>
                    </a:lnTo>
                    <a:lnTo>
                      <a:pt x="1" y="10"/>
                    </a:lnTo>
                    <a:cubicBezTo>
                      <a:pt x="1" y="26"/>
                      <a:pt x="11" y="26"/>
                      <a:pt x="11" y="26"/>
                    </a:cubicBezTo>
                    <a:cubicBezTo>
                      <a:pt x="17" y="26"/>
                      <a:pt x="21" y="26"/>
                      <a:pt x="21" y="15"/>
                    </a:cubicBezTo>
                    <a:lnTo>
                      <a:pt x="26" y="10"/>
                    </a:lnTo>
                    <a:lnTo>
                      <a:pt x="21" y="5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5" name="Google Shape;1025;p29"/>
              <p:cNvSpPr/>
              <p:nvPr/>
            </p:nvSpPr>
            <p:spPr>
              <a:xfrm>
                <a:off x="5707000" y="3850200"/>
                <a:ext cx="80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32" h="27" extrusionOk="0">
                    <a:moveTo>
                      <a:pt x="6" y="1"/>
                    </a:moveTo>
                    <a:lnTo>
                      <a:pt x="6" y="6"/>
                    </a:lnTo>
                    <a:lnTo>
                      <a:pt x="1" y="6"/>
                    </a:lnTo>
                    <a:lnTo>
                      <a:pt x="1" y="21"/>
                    </a:lnTo>
                    <a:cubicBezTo>
                      <a:pt x="6" y="21"/>
                      <a:pt x="6" y="26"/>
                      <a:pt x="17" y="26"/>
                    </a:cubicBezTo>
                    <a:lnTo>
                      <a:pt x="26" y="26"/>
                    </a:lnTo>
                    <a:cubicBezTo>
                      <a:pt x="26" y="21"/>
                      <a:pt x="31" y="11"/>
                      <a:pt x="26" y="6"/>
                    </a:cubicBezTo>
                    <a:cubicBezTo>
                      <a:pt x="26" y="1"/>
                      <a:pt x="21" y="1"/>
                      <a:pt x="17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6" name="Google Shape;1026;p29"/>
              <p:cNvSpPr/>
              <p:nvPr/>
            </p:nvSpPr>
            <p:spPr>
              <a:xfrm>
                <a:off x="5706025" y="3846675"/>
                <a:ext cx="6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31" extrusionOk="0">
                    <a:moveTo>
                      <a:pt x="5" y="1"/>
                    </a:moveTo>
                    <a:lnTo>
                      <a:pt x="5" y="7"/>
                    </a:lnTo>
                    <a:lnTo>
                      <a:pt x="0" y="7"/>
                    </a:lnTo>
                    <a:lnTo>
                      <a:pt x="0" y="16"/>
                    </a:lnTo>
                    <a:lnTo>
                      <a:pt x="0" y="21"/>
                    </a:lnTo>
                    <a:lnTo>
                      <a:pt x="0" y="26"/>
                    </a:lnTo>
                    <a:lnTo>
                      <a:pt x="5" y="26"/>
                    </a:lnTo>
                    <a:lnTo>
                      <a:pt x="10" y="31"/>
                    </a:lnTo>
                    <a:lnTo>
                      <a:pt x="15" y="31"/>
                    </a:lnTo>
                    <a:cubicBezTo>
                      <a:pt x="19" y="31"/>
                      <a:pt x="25" y="21"/>
                      <a:pt x="25" y="12"/>
                    </a:cubicBezTo>
                    <a:lnTo>
                      <a:pt x="25" y="7"/>
                    </a:lnTo>
                    <a:lnTo>
                      <a:pt x="19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7" name="Google Shape;1027;p29"/>
              <p:cNvSpPr/>
              <p:nvPr/>
            </p:nvSpPr>
            <p:spPr>
              <a:xfrm>
                <a:off x="5706650" y="3861000"/>
                <a:ext cx="7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7" extrusionOk="0">
                    <a:moveTo>
                      <a:pt x="15" y="1"/>
                    </a:moveTo>
                    <a:cubicBezTo>
                      <a:pt x="10" y="1"/>
                      <a:pt x="5" y="1"/>
                      <a:pt x="0" y="12"/>
                    </a:cubicBezTo>
                    <a:lnTo>
                      <a:pt x="0" y="16"/>
                    </a:lnTo>
                    <a:lnTo>
                      <a:pt x="5" y="21"/>
                    </a:lnTo>
                    <a:lnTo>
                      <a:pt x="10" y="26"/>
                    </a:lnTo>
                    <a:lnTo>
                      <a:pt x="25" y="26"/>
                    </a:lnTo>
                    <a:lnTo>
                      <a:pt x="25" y="21"/>
                    </a:lnTo>
                    <a:cubicBezTo>
                      <a:pt x="31" y="16"/>
                      <a:pt x="31" y="12"/>
                      <a:pt x="31" y="12"/>
                    </a:cubicBezTo>
                    <a:lnTo>
                      <a:pt x="25" y="7"/>
                    </a:lnTo>
                    <a:lnTo>
                      <a:pt x="25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8" name="Google Shape;1028;p29"/>
              <p:cNvSpPr/>
              <p:nvPr/>
            </p:nvSpPr>
            <p:spPr>
              <a:xfrm>
                <a:off x="5706125" y="3851075"/>
                <a:ext cx="6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7" h="27" extrusionOk="0">
                    <a:moveTo>
                      <a:pt x="6" y="1"/>
                    </a:moveTo>
                    <a:lnTo>
                      <a:pt x="6" y="6"/>
                    </a:lnTo>
                    <a:lnTo>
                      <a:pt x="1" y="12"/>
                    </a:lnTo>
                    <a:lnTo>
                      <a:pt x="1" y="17"/>
                    </a:lnTo>
                    <a:lnTo>
                      <a:pt x="6" y="21"/>
                    </a:lnTo>
                    <a:lnTo>
                      <a:pt x="6" y="26"/>
                    </a:lnTo>
                    <a:lnTo>
                      <a:pt x="15" y="26"/>
                    </a:lnTo>
                    <a:cubicBezTo>
                      <a:pt x="21" y="26"/>
                      <a:pt x="26" y="21"/>
                      <a:pt x="26" y="17"/>
                    </a:cubicBezTo>
                    <a:lnTo>
                      <a:pt x="26" y="12"/>
                    </a:lnTo>
                    <a:lnTo>
                      <a:pt x="26" y="6"/>
                    </a:lnTo>
                    <a:lnTo>
                      <a:pt x="21" y="6"/>
                    </a:lnTo>
                    <a:cubicBezTo>
                      <a:pt x="21" y="6"/>
                      <a:pt x="21" y="1"/>
                      <a:pt x="15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9" name="Google Shape;1029;p29"/>
              <p:cNvSpPr/>
              <p:nvPr/>
            </p:nvSpPr>
            <p:spPr>
              <a:xfrm>
                <a:off x="5707875" y="3860650"/>
                <a:ext cx="900" cy="1025"/>
              </a:xfrm>
              <a:custGeom>
                <a:avLst/>
                <a:gdLst/>
                <a:ahLst/>
                <a:cxnLst/>
                <a:rect l="l" t="t" r="r" b="b"/>
                <a:pathLst>
                  <a:path w="36" h="41" extrusionOk="0">
                    <a:moveTo>
                      <a:pt x="21" y="0"/>
                    </a:moveTo>
                    <a:lnTo>
                      <a:pt x="17" y="5"/>
                    </a:lnTo>
                    <a:lnTo>
                      <a:pt x="12" y="10"/>
                    </a:lnTo>
                    <a:lnTo>
                      <a:pt x="12" y="15"/>
                    </a:lnTo>
                    <a:lnTo>
                      <a:pt x="6" y="15"/>
                    </a:lnTo>
                    <a:lnTo>
                      <a:pt x="6" y="21"/>
                    </a:lnTo>
                    <a:lnTo>
                      <a:pt x="1" y="21"/>
                    </a:lnTo>
                    <a:lnTo>
                      <a:pt x="1" y="26"/>
                    </a:lnTo>
                    <a:cubicBezTo>
                      <a:pt x="1" y="30"/>
                      <a:pt x="6" y="35"/>
                      <a:pt x="6" y="35"/>
                    </a:cubicBezTo>
                    <a:lnTo>
                      <a:pt x="12" y="40"/>
                    </a:lnTo>
                    <a:lnTo>
                      <a:pt x="17" y="40"/>
                    </a:lnTo>
                    <a:cubicBezTo>
                      <a:pt x="26" y="40"/>
                      <a:pt x="26" y="35"/>
                      <a:pt x="31" y="30"/>
                    </a:cubicBezTo>
                    <a:lnTo>
                      <a:pt x="31" y="26"/>
                    </a:lnTo>
                    <a:cubicBezTo>
                      <a:pt x="31" y="26"/>
                      <a:pt x="36" y="21"/>
                      <a:pt x="36" y="15"/>
                    </a:cubicBezTo>
                    <a:cubicBezTo>
                      <a:pt x="36" y="10"/>
                      <a:pt x="31" y="10"/>
                      <a:pt x="31" y="5"/>
                    </a:cubicBezTo>
                    <a:cubicBezTo>
                      <a:pt x="26" y="5"/>
                      <a:pt x="26" y="0"/>
                      <a:pt x="21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0" name="Google Shape;1030;p29"/>
              <p:cNvSpPr/>
              <p:nvPr/>
            </p:nvSpPr>
            <p:spPr>
              <a:xfrm>
                <a:off x="5699725" y="3848825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6" y="0"/>
                    </a:moveTo>
                    <a:lnTo>
                      <a:pt x="0" y="5"/>
                    </a:lnTo>
                    <a:lnTo>
                      <a:pt x="0" y="11"/>
                    </a:lnTo>
                    <a:lnTo>
                      <a:pt x="0" y="21"/>
                    </a:lnTo>
                    <a:cubicBezTo>
                      <a:pt x="6" y="31"/>
                      <a:pt x="11" y="31"/>
                      <a:pt x="16" y="31"/>
                    </a:cubicBezTo>
                    <a:lnTo>
                      <a:pt x="25" y="31"/>
                    </a:lnTo>
                    <a:cubicBezTo>
                      <a:pt x="25" y="26"/>
                      <a:pt x="30" y="21"/>
                      <a:pt x="25" y="11"/>
                    </a:cubicBezTo>
                    <a:lnTo>
                      <a:pt x="25" y="5"/>
                    </a:lnTo>
                    <a:cubicBezTo>
                      <a:pt x="21" y="0"/>
                      <a:pt x="16" y="0"/>
                      <a:pt x="11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1" name="Google Shape;1031;p29"/>
              <p:cNvSpPr/>
              <p:nvPr/>
            </p:nvSpPr>
            <p:spPr>
              <a:xfrm>
                <a:off x="5705250" y="3844175"/>
                <a:ext cx="6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7" h="26" extrusionOk="0">
                    <a:moveTo>
                      <a:pt x="15" y="1"/>
                    </a:moveTo>
                    <a:cubicBezTo>
                      <a:pt x="6" y="1"/>
                      <a:pt x="1" y="5"/>
                      <a:pt x="1" y="10"/>
                    </a:cubicBezTo>
                    <a:lnTo>
                      <a:pt x="1" y="16"/>
                    </a:lnTo>
                    <a:lnTo>
                      <a:pt x="1" y="21"/>
                    </a:lnTo>
                    <a:lnTo>
                      <a:pt x="6" y="21"/>
                    </a:lnTo>
                    <a:lnTo>
                      <a:pt x="6" y="26"/>
                    </a:lnTo>
                    <a:lnTo>
                      <a:pt x="20" y="26"/>
                    </a:lnTo>
                    <a:lnTo>
                      <a:pt x="20" y="21"/>
                    </a:lnTo>
                    <a:lnTo>
                      <a:pt x="26" y="21"/>
                    </a:lnTo>
                    <a:lnTo>
                      <a:pt x="26" y="10"/>
                    </a:lnTo>
                    <a:lnTo>
                      <a:pt x="26" y="5"/>
                    </a:lnTo>
                    <a:lnTo>
                      <a:pt x="20" y="5"/>
                    </a:lnTo>
                    <a:lnTo>
                      <a:pt x="20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2" name="Google Shape;1032;p29"/>
              <p:cNvSpPr/>
              <p:nvPr/>
            </p:nvSpPr>
            <p:spPr>
              <a:xfrm>
                <a:off x="5691825" y="3859375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5" y="1"/>
                    </a:moveTo>
                    <a:lnTo>
                      <a:pt x="5" y="5"/>
                    </a:lnTo>
                    <a:lnTo>
                      <a:pt x="0" y="5"/>
                    </a:lnTo>
                    <a:lnTo>
                      <a:pt x="0" y="11"/>
                    </a:lnTo>
                    <a:cubicBezTo>
                      <a:pt x="0" y="16"/>
                      <a:pt x="0" y="21"/>
                      <a:pt x="5" y="21"/>
                    </a:cubicBezTo>
                    <a:cubicBezTo>
                      <a:pt x="10" y="26"/>
                      <a:pt x="10" y="26"/>
                      <a:pt x="14" y="26"/>
                    </a:cubicBezTo>
                    <a:lnTo>
                      <a:pt x="25" y="26"/>
                    </a:lnTo>
                    <a:lnTo>
                      <a:pt x="25" y="21"/>
                    </a:lnTo>
                    <a:lnTo>
                      <a:pt x="30" y="16"/>
                    </a:lnTo>
                    <a:cubicBezTo>
                      <a:pt x="30" y="11"/>
                      <a:pt x="25" y="5"/>
                      <a:pt x="25" y="5"/>
                    </a:cubicBezTo>
                    <a:cubicBezTo>
                      <a:pt x="21" y="1"/>
                      <a:pt x="21" y="1"/>
                      <a:pt x="14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3" name="Google Shape;1033;p29"/>
              <p:cNvSpPr/>
              <p:nvPr/>
            </p:nvSpPr>
            <p:spPr>
              <a:xfrm>
                <a:off x="5711925" y="3863550"/>
                <a:ext cx="62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26" extrusionOk="0">
                    <a:moveTo>
                      <a:pt x="5" y="0"/>
                    </a:moveTo>
                    <a:lnTo>
                      <a:pt x="5" y="5"/>
                    </a:lnTo>
                    <a:lnTo>
                      <a:pt x="1" y="5"/>
                    </a:lnTo>
                    <a:lnTo>
                      <a:pt x="1" y="15"/>
                    </a:lnTo>
                    <a:lnTo>
                      <a:pt x="1" y="19"/>
                    </a:lnTo>
                    <a:lnTo>
                      <a:pt x="5" y="25"/>
                    </a:lnTo>
                    <a:lnTo>
                      <a:pt x="10" y="25"/>
                    </a:lnTo>
                    <a:cubicBezTo>
                      <a:pt x="20" y="25"/>
                      <a:pt x="25" y="19"/>
                      <a:pt x="25" y="15"/>
                    </a:cubicBezTo>
                    <a:lnTo>
                      <a:pt x="25" y="10"/>
                    </a:lnTo>
                    <a:lnTo>
                      <a:pt x="20" y="10"/>
                    </a:lnTo>
                    <a:cubicBezTo>
                      <a:pt x="20" y="5"/>
                      <a:pt x="15" y="0"/>
                      <a:pt x="15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4" name="Google Shape;1034;p29"/>
              <p:cNvSpPr/>
              <p:nvPr/>
            </p:nvSpPr>
            <p:spPr>
              <a:xfrm>
                <a:off x="5701975" y="3861150"/>
                <a:ext cx="650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5" extrusionOk="0">
                    <a:moveTo>
                      <a:pt x="7" y="1"/>
                    </a:moveTo>
                    <a:lnTo>
                      <a:pt x="7" y="6"/>
                    </a:lnTo>
                    <a:lnTo>
                      <a:pt x="1" y="6"/>
                    </a:lnTo>
                    <a:lnTo>
                      <a:pt x="1" y="10"/>
                    </a:lnTo>
                    <a:cubicBezTo>
                      <a:pt x="1" y="20"/>
                      <a:pt x="11" y="25"/>
                      <a:pt x="16" y="25"/>
                    </a:cubicBezTo>
                    <a:lnTo>
                      <a:pt x="21" y="25"/>
                    </a:lnTo>
                    <a:lnTo>
                      <a:pt x="21" y="20"/>
                    </a:lnTo>
                    <a:lnTo>
                      <a:pt x="26" y="20"/>
                    </a:lnTo>
                    <a:lnTo>
                      <a:pt x="26" y="15"/>
                    </a:lnTo>
                    <a:cubicBezTo>
                      <a:pt x="26" y="6"/>
                      <a:pt x="21" y="1"/>
                      <a:pt x="16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5" name="Google Shape;1035;p29"/>
              <p:cNvSpPr/>
              <p:nvPr/>
            </p:nvSpPr>
            <p:spPr>
              <a:xfrm>
                <a:off x="5713425" y="3851475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11" y="1"/>
                    </a:moveTo>
                    <a:cubicBezTo>
                      <a:pt x="6" y="1"/>
                      <a:pt x="6" y="1"/>
                      <a:pt x="6" y="5"/>
                    </a:cubicBezTo>
                    <a:cubicBezTo>
                      <a:pt x="1" y="5"/>
                      <a:pt x="1" y="10"/>
                      <a:pt x="1" y="15"/>
                    </a:cubicBezTo>
                    <a:cubicBezTo>
                      <a:pt x="6" y="20"/>
                      <a:pt x="11" y="26"/>
                      <a:pt x="15" y="26"/>
                    </a:cubicBezTo>
                    <a:cubicBezTo>
                      <a:pt x="20" y="26"/>
                      <a:pt x="20" y="20"/>
                      <a:pt x="25" y="20"/>
                    </a:cubicBezTo>
                    <a:lnTo>
                      <a:pt x="25" y="15"/>
                    </a:lnTo>
                    <a:lnTo>
                      <a:pt x="25" y="10"/>
                    </a:lnTo>
                    <a:lnTo>
                      <a:pt x="25" y="5"/>
                    </a:lnTo>
                    <a:lnTo>
                      <a:pt x="20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6" name="Google Shape;1036;p29"/>
              <p:cNvSpPr/>
              <p:nvPr/>
            </p:nvSpPr>
            <p:spPr>
              <a:xfrm>
                <a:off x="5712675" y="3856125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6" y="0"/>
                    </a:moveTo>
                    <a:lnTo>
                      <a:pt x="6" y="5"/>
                    </a:lnTo>
                    <a:cubicBezTo>
                      <a:pt x="1" y="10"/>
                      <a:pt x="1" y="15"/>
                      <a:pt x="6" y="21"/>
                    </a:cubicBezTo>
                    <a:cubicBezTo>
                      <a:pt x="6" y="26"/>
                      <a:pt x="10" y="26"/>
                      <a:pt x="15" y="26"/>
                    </a:cubicBezTo>
                    <a:lnTo>
                      <a:pt x="25" y="26"/>
                    </a:lnTo>
                    <a:lnTo>
                      <a:pt x="25" y="21"/>
                    </a:lnTo>
                    <a:cubicBezTo>
                      <a:pt x="31" y="15"/>
                      <a:pt x="31" y="10"/>
                      <a:pt x="31" y="5"/>
                    </a:cubicBezTo>
                    <a:cubicBezTo>
                      <a:pt x="25" y="0"/>
                      <a:pt x="20" y="0"/>
                      <a:pt x="15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7" name="Google Shape;1037;p29"/>
              <p:cNvSpPr/>
              <p:nvPr/>
            </p:nvSpPr>
            <p:spPr>
              <a:xfrm>
                <a:off x="5704125" y="3862150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5" y="1"/>
                    </a:moveTo>
                    <a:lnTo>
                      <a:pt x="5" y="5"/>
                    </a:lnTo>
                    <a:cubicBezTo>
                      <a:pt x="0" y="10"/>
                      <a:pt x="0" y="10"/>
                      <a:pt x="0" y="15"/>
                    </a:cubicBezTo>
                    <a:lnTo>
                      <a:pt x="0" y="21"/>
                    </a:lnTo>
                    <a:lnTo>
                      <a:pt x="5" y="21"/>
                    </a:lnTo>
                    <a:lnTo>
                      <a:pt x="5" y="26"/>
                    </a:lnTo>
                    <a:lnTo>
                      <a:pt x="16" y="26"/>
                    </a:lnTo>
                    <a:cubicBezTo>
                      <a:pt x="21" y="26"/>
                      <a:pt x="25" y="21"/>
                      <a:pt x="25" y="15"/>
                    </a:cubicBezTo>
                    <a:cubicBezTo>
                      <a:pt x="25" y="5"/>
                      <a:pt x="21" y="1"/>
                      <a:pt x="16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8" name="Google Shape;1038;p29"/>
              <p:cNvSpPr/>
              <p:nvPr/>
            </p:nvSpPr>
            <p:spPr>
              <a:xfrm>
                <a:off x="5717200" y="3862275"/>
                <a:ext cx="62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31" extrusionOk="0">
                    <a:moveTo>
                      <a:pt x="15" y="0"/>
                    </a:moveTo>
                    <a:cubicBezTo>
                      <a:pt x="6" y="0"/>
                      <a:pt x="1" y="10"/>
                      <a:pt x="1" y="16"/>
                    </a:cubicBezTo>
                    <a:cubicBezTo>
                      <a:pt x="1" y="21"/>
                      <a:pt x="6" y="31"/>
                      <a:pt x="15" y="31"/>
                    </a:cubicBezTo>
                    <a:lnTo>
                      <a:pt x="20" y="26"/>
                    </a:lnTo>
                    <a:lnTo>
                      <a:pt x="25" y="26"/>
                    </a:lnTo>
                    <a:lnTo>
                      <a:pt x="25" y="21"/>
                    </a:lnTo>
                    <a:lnTo>
                      <a:pt x="25" y="10"/>
                    </a:lnTo>
                    <a:lnTo>
                      <a:pt x="25" y="5"/>
                    </a:lnTo>
                    <a:lnTo>
                      <a:pt x="20" y="5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9" name="Google Shape;1039;p29"/>
              <p:cNvSpPr/>
              <p:nvPr/>
            </p:nvSpPr>
            <p:spPr>
              <a:xfrm>
                <a:off x="5700975" y="3856475"/>
                <a:ext cx="6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7" h="27" extrusionOk="0">
                    <a:moveTo>
                      <a:pt x="16" y="1"/>
                    </a:moveTo>
                    <a:cubicBezTo>
                      <a:pt x="6" y="1"/>
                      <a:pt x="1" y="7"/>
                      <a:pt x="1" y="17"/>
                    </a:cubicBezTo>
                    <a:lnTo>
                      <a:pt x="1" y="21"/>
                    </a:lnTo>
                    <a:lnTo>
                      <a:pt x="6" y="26"/>
                    </a:lnTo>
                    <a:lnTo>
                      <a:pt x="16" y="26"/>
                    </a:lnTo>
                    <a:cubicBezTo>
                      <a:pt x="21" y="26"/>
                      <a:pt x="26" y="21"/>
                      <a:pt x="26" y="21"/>
                    </a:cubicBezTo>
                    <a:lnTo>
                      <a:pt x="26" y="17"/>
                    </a:lnTo>
                    <a:lnTo>
                      <a:pt x="26" y="12"/>
                    </a:lnTo>
                    <a:lnTo>
                      <a:pt x="26" y="7"/>
                    </a:lnTo>
                    <a:lnTo>
                      <a:pt x="21" y="7"/>
                    </a:lnTo>
                    <a:lnTo>
                      <a:pt x="16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0" name="Google Shape;1040;p29"/>
              <p:cNvSpPr/>
              <p:nvPr/>
            </p:nvSpPr>
            <p:spPr>
              <a:xfrm>
                <a:off x="5695950" y="3856475"/>
                <a:ext cx="6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31" extrusionOk="0">
                    <a:moveTo>
                      <a:pt x="11" y="1"/>
                    </a:moveTo>
                    <a:lnTo>
                      <a:pt x="6" y="7"/>
                    </a:lnTo>
                    <a:lnTo>
                      <a:pt x="0" y="12"/>
                    </a:lnTo>
                    <a:lnTo>
                      <a:pt x="0" y="17"/>
                    </a:lnTo>
                    <a:lnTo>
                      <a:pt x="0" y="21"/>
                    </a:lnTo>
                    <a:lnTo>
                      <a:pt x="6" y="21"/>
                    </a:lnTo>
                    <a:lnTo>
                      <a:pt x="6" y="26"/>
                    </a:lnTo>
                    <a:lnTo>
                      <a:pt x="11" y="26"/>
                    </a:lnTo>
                    <a:lnTo>
                      <a:pt x="11" y="31"/>
                    </a:lnTo>
                    <a:cubicBezTo>
                      <a:pt x="16" y="31"/>
                      <a:pt x="21" y="26"/>
                      <a:pt x="21" y="26"/>
                    </a:cubicBezTo>
                    <a:cubicBezTo>
                      <a:pt x="26" y="21"/>
                      <a:pt x="26" y="21"/>
                      <a:pt x="26" y="17"/>
                    </a:cubicBezTo>
                    <a:cubicBezTo>
                      <a:pt x="26" y="7"/>
                      <a:pt x="21" y="1"/>
                      <a:pt x="11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1" name="Google Shape;1041;p29"/>
              <p:cNvSpPr/>
              <p:nvPr/>
            </p:nvSpPr>
            <p:spPr>
              <a:xfrm>
                <a:off x="5699600" y="3861750"/>
                <a:ext cx="775" cy="800"/>
              </a:xfrm>
              <a:custGeom>
                <a:avLst/>
                <a:gdLst/>
                <a:ahLst/>
                <a:cxnLst/>
                <a:rect l="l" t="t" r="r" b="b"/>
                <a:pathLst>
                  <a:path w="31" h="32" extrusionOk="0">
                    <a:moveTo>
                      <a:pt x="11" y="1"/>
                    </a:moveTo>
                    <a:lnTo>
                      <a:pt x="11" y="7"/>
                    </a:lnTo>
                    <a:lnTo>
                      <a:pt x="5" y="7"/>
                    </a:lnTo>
                    <a:lnTo>
                      <a:pt x="5" y="12"/>
                    </a:lnTo>
                    <a:lnTo>
                      <a:pt x="0" y="12"/>
                    </a:lnTo>
                    <a:lnTo>
                      <a:pt x="0" y="17"/>
                    </a:lnTo>
                    <a:lnTo>
                      <a:pt x="0" y="21"/>
                    </a:lnTo>
                    <a:lnTo>
                      <a:pt x="5" y="21"/>
                    </a:lnTo>
                    <a:lnTo>
                      <a:pt x="5" y="26"/>
                    </a:lnTo>
                    <a:lnTo>
                      <a:pt x="11" y="26"/>
                    </a:lnTo>
                    <a:lnTo>
                      <a:pt x="16" y="31"/>
                    </a:lnTo>
                    <a:lnTo>
                      <a:pt x="21" y="31"/>
                    </a:lnTo>
                    <a:lnTo>
                      <a:pt x="26" y="26"/>
                    </a:lnTo>
                    <a:lnTo>
                      <a:pt x="30" y="21"/>
                    </a:lnTo>
                    <a:lnTo>
                      <a:pt x="30" y="17"/>
                    </a:lnTo>
                    <a:cubicBezTo>
                      <a:pt x="26" y="7"/>
                      <a:pt x="21" y="1"/>
                      <a:pt x="16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2" name="Google Shape;1042;p29"/>
              <p:cNvSpPr/>
              <p:nvPr/>
            </p:nvSpPr>
            <p:spPr>
              <a:xfrm>
                <a:off x="5704750" y="3851600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5" y="0"/>
                    </a:moveTo>
                    <a:lnTo>
                      <a:pt x="5" y="5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6"/>
                    </a:lnTo>
                    <a:lnTo>
                      <a:pt x="26" y="26"/>
                    </a:lnTo>
                    <a:lnTo>
                      <a:pt x="26" y="10"/>
                    </a:lnTo>
                    <a:lnTo>
                      <a:pt x="26" y="5"/>
                    </a:lnTo>
                    <a:lnTo>
                      <a:pt x="21" y="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3" name="Google Shape;1043;p29"/>
              <p:cNvSpPr/>
              <p:nvPr/>
            </p:nvSpPr>
            <p:spPr>
              <a:xfrm>
                <a:off x="5700850" y="3863775"/>
                <a:ext cx="80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32" h="27" extrusionOk="0">
                    <a:moveTo>
                      <a:pt x="6" y="1"/>
                    </a:moveTo>
                    <a:lnTo>
                      <a:pt x="6" y="6"/>
                    </a:lnTo>
                    <a:lnTo>
                      <a:pt x="1" y="6"/>
                    </a:lnTo>
                    <a:lnTo>
                      <a:pt x="1" y="10"/>
                    </a:lnTo>
                    <a:lnTo>
                      <a:pt x="1" y="16"/>
                    </a:lnTo>
                    <a:cubicBezTo>
                      <a:pt x="1" y="21"/>
                      <a:pt x="6" y="21"/>
                      <a:pt x="6" y="21"/>
                    </a:cubicBezTo>
                    <a:lnTo>
                      <a:pt x="11" y="26"/>
                    </a:lnTo>
                    <a:lnTo>
                      <a:pt x="21" y="26"/>
                    </a:lnTo>
                    <a:lnTo>
                      <a:pt x="26" y="21"/>
                    </a:lnTo>
                    <a:cubicBezTo>
                      <a:pt x="26" y="21"/>
                      <a:pt x="31" y="10"/>
                      <a:pt x="26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4" name="Google Shape;1044;p29"/>
              <p:cNvSpPr/>
              <p:nvPr/>
            </p:nvSpPr>
            <p:spPr>
              <a:xfrm>
                <a:off x="5693450" y="3852100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10" y="1"/>
                    </a:moveTo>
                    <a:cubicBezTo>
                      <a:pt x="5" y="1"/>
                      <a:pt x="0" y="6"/>
                      <a:pt x="0" y="11"/>
                    </a:cubicBezTo>
                    <a:lnTo>
                      <a:pt x="0" y="15"/>
                    </a:lnTo>
                    <a:cubicBezTo>
                      <a:pt x="5" y="25"/>
                      <a:pt x="10" y="25"/>
                      <a:pt x="16" y="25"/>
                    </a:cubicBezTo>
                    <a:lnTo>
                      <a:pt x="25" y="25"/>
                    </a:lnTo>
                    <a:lnTo>
                      <a:pt x="25" y="20"/>
                    </a:lnTo>
                    <a:lnTo>
                      <a:pt x="25" y="15"/>
                    </a:lnTo>
                    <a:lnTo>
                      <a:pt x="25" y="11"/>
                    </a:lnTo>
                    <a:lnTo>
                      <a:pt x="25" y="6"/>
                    </a:lnTo>
                    <a:lnTo>
                      <a:pt x="21" y="6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5" name="Google Shape;1045;p29"/>
              <p:cNvSpPr/>
              <p:nvPr/>
            </p:nvSpPr>
            <p:spPr>
              <a:xfrm>
                <a:off x="5699600" y="3857500"/>
                <a:ext cx="6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31" extrusionOk="0">
                    <a:moveTo>
                      <a:pt x="16" y="1"/>
                    </a:moveTo>
                    <a:cubicBezTo>
                      <a:pt x="5" y="6"/>
                      <a:pt x="0" y="10"/>
                      <a:pt x="0" y="15"/>
                    </a:cubicBezTo>
                    <a:lnTo>
                      <a:pt x="0" y="20"/>
                    </a:lnTo>
                    <a:lnTo>
                      <a:pt x="0" y="26"/>
                    </a:lnTo>
                    <a:lnTo>
                      <a:pt x="5" y="26"/>
                    </a:lnTo>
                    <a:lnTo>
                      <a:pt x="5" y="31"/>
                    </a:lnTo>
                    <a:lnTo>
                      <a:pt x="21" y="31"/>
                    </a:lnTo>
                    <a:lnTo>
                      <a:pt x="21" y="26"/>
                    </a:lnTo>
                    <a:lnTo>
                      <a:pt x="26" y="26"/>
                    </a:lnTo>
                    <a:lnTo>
                      <a:pt x="26" y="10"/>
                    </a:lnTo>
                    <a:lnTo>
                      <a:pt x="26" y="6"/>
                    </a:lnTo>
                    <a:lnTo>
                      <a:pt x="21" y="6"/>
                    </a:lnTo>
                    <a:lnTo>
                      <a:pt x="16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6" name="Google Shape;1046;p29"/>
              <p:cNvSpPr/>
              <p:nvPr/>
            </p:nvSpPr>
            <p:spPr>
              <a:xfrm>
                <a:off x="5699225" y="3852875"/>
                <a:ext cx="675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27" h="25" extrusionOk="0">
                    <a:moveTo>
                      <a:pt x="10" y="0"/>
                    </a:moveTo>
                    <a:lnTo>
                      <a:pt x="6" y="5"/>
                    </a:lnTo>
                    <a:lnTo>
                      <a:pt x="1" y="10"/>
                    </a:lnTo>
                    <a:lnTo>
                      <a:pt x="1" y="15"/>
                    </a:lnTo>
                    <a:lnTo>
                      <a:pt x="1" y="19"/>
                    </a:lnTo>
                    <a:lnTo>
                      <a:pt x="6" y="19"/>
                    </a:lnTo>
                    <a:lnTo>
                      <a:pt x="10" y="24"/>
                    </a:lnTo>
                    <a:lnTo>
                      <a:pt x="15" y="24"/>
                    </a:lnTo>
                    <a:lnTo>
                      <a:pt x="20" y="19"/>
                    </a:lnTo>
                    <a:lnTo>
                      <a:pt x="26" y="19"/>
                    </a:lnTo>
                    <a:lnTo>
                      <a:pt x="26" y="15"/>
                    </a:lnTo>
                    <a:lnTo>
                      <a:pt x="26" y="10"/>
                    </a:lnTo>
                    <a:lnTo>
                      <a:pt x="26" y="5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7" name="Google Shape;1047;p29"/>
              <p:cNvSpPr/>
              <p:nvPr/>
            </p:nvSpPr>
            <p:spPr>
              <a:xfrm>
                <a:off x="5716050" y="3852350"/>
                <a:ext cx="6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7" h="26" extrusionOk="0">
                    <a:moveTo>
                      <a:pt x="6" y="1"/>
                    </a:moveTo>
                    <a:lnTo>
                      <a:pt x="6" y="5"/>
                    </a:lnTo>
                    <a:lnTo>
                      <a:pt x="1" y="10"/>
                    </a:lnTo>
                    <a:cubicBezTo>
                      <a:pt x="1" y="15"/>
                      <a:pt x="1" y="21"/>
                      <a:pt x="6" y="21"/>
                    </a:cubicBezTo>
                    <a:cubicBezTo>
                      <a:pt x="6" y="26"/>
                      <a:pt x="10" y="26"/>
                      <a:pt x="17" y="26"/>
                    </a:cubicBezTo>
                    <a:lnTo>
                      <a:pt x="21" y="26"/>
                    </a:lnTo>
                    <a:lnTo>
                      <a:pt x="26" y="21"/>
                    </a:lnTo>
                    <a:lnTo>
                      <a:pt x="26" y="15"/>
                    </a:lnTo>
                    <a:cubicBezTo>
                      <a:pt x="26" y="5"/>
                      <a:pt x="21" y="1"/>
                      <a:pt x="17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8" name="Google Shape;1048;p29"/>
              <p:cNvSpPr/>
              <p:nvPr/>
            </p:nvSpPr>
            <p:spPr>
              <a:xfrm>
                <a:off x="5724225" y="3853475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10" y="0"/>
                    </a:moveTo>
                    <a:lnTo>
                      <a:pt x="6" y="6"/>
                    </a:lnTo>
                    <a:cubicBezTo>
                      <a:pt x="1" y="11"/>
                      <a:pt x="6" y="21"/>
                      <a:pt x="6" y="21"/>
                    </a:cubicBezTo>
                    <a:cubicBezTo>
                      <a:pt x="10" y="26"/>
                      <a:pt x="10" y="30"/>
                      <a:pt x="15" y="30"/>
                    </a:cubicBezTo>
                    <a:cubicBezTo>
                      <a:pt x="21" y="26"/>
                      <a:pt x="26" y="26"/>
                      <a:pt x="26" y="26"/>
                    </a:cubicBezTo>
                    <a:lnTo>
                      <a:pt x="31" y="21"/>
                    </a:lnTo>
                    <a:lnTo>
                      <a:pt x="31" y="16"/>
                    </a:lnTo>
                    <a:cubicBezTo>
                      <a:pt x="31" y="11"/>
                      <a:pt x="31" y="6"/>
                      <a:pt x="26" y="6"/>
                    </a:cubicBezTo>
                    <a:cubicBezTo>
                      <a:pt x="26" y="0"/>
                      <a:pt x="21" y="0"/>
                      <a:pt x="15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9" name="Google Shape;1049;p29"/>
              <p:cNvSpPr/>
              <p:nvPr/>
            </p:nvSpPr>
            <p:spPr>
              <a:xfrm>
                <a:off x="5717050" y="3857225"/>
                <a:ext cx="7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7" extrusionOk="0">
                    <a:moveTo>
                      <a:pt x="12" y="1"/>
                    </a:moveTo>
                    <a:lnTo>
                      <a:pt x="7" y="7"/>
                    </a:lnTo>
                    <a:lnTo>
                      <a:pt x="7" y="12"/>
                    </a:lnTo>
                    <a:lnTo>
                      <a:pt x="1" y="12"/>
                    </a:lnTo>
                    <a:cubicBezTo>
                      <a:pt x="1" y="17"/>
                      <a:pt x="7" y="21"/>
                      <a:pt x="12" y="26"/>
                    </a:cubicBezTo>
                    <a:lnTo>
                      <a:pt x="26" y="26"/>
                    </a:lnTo>
                    <a:lnTo>
                      <a:pt x="31" y="21"/>
                    </a:lnTo>
                    <a:lnTo>
                      <a:pt x="31" y="17"/>
                    </a:lnTo>
                    <a:cubicBezTo>
                      <a:pt x="31" y="12"/>
                      <a:pt x="26" y="7"/>
                      <a:pt x="21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0" name="Google Shape;1050;p29"/>
              <p:cNvSpPr/>
              <p:nvPr/>
            </p:nvSpPr>
            <p:spPr>
              <a:xfrm>
                <a:off x="5713550" y="3853225"/>
                <a:ext cx="6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7" h="26" extrusionOk="0">
                    <a:moveTo>
                      <a:pt x="6" y="1"/>
                    </a:moveTo>
                    <a:cubicBezTo>
                      <a:pt x="6" y="5"/>
                      <a:pt x="6" y="5"/>
                      <a:pt x="1" y="5"/>
                    </a:cubicBezTo>
                    <a:lnTo>
                      <a:pt x="1" y="10"/>
                    </a:lnTo>
                    <a:lnTo>
                      <a:pt x="1" y="16"/>
                    </a:lnTo>
                    <a:lnTo>
                      <a:pt x="6" y="21"/>
                    </a:lnTo>
                    <a:lnTo>
                      <a:pt x="10" y="26"/>
                    </a:lnTo>
                    <a:cubicBezTo>
                      <a:pt x="15" y="26"/>
                      <a:pt x="20" y="21"/>
                      <a:pt x="26" y="21"/>
                    </a:cubicBezTo>
                    <a:lnTo>
                      <a:pt x="26" y="10"/>
                    </a:lnTo>
                    <a:cubicBezTo>
                      <a:pt x="26" y="5"/>
                      <a:pt x="20" y="1"/>
                      <a:pt x="10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1" name="Google Shape;1051;p29"/>
              <p:cNvSpPr/>
              <p:nvPr/>
            </p:nvSpPr>
            <p:spPr>
              <a:xfrm>
                <a:off x="5713550" y="3858900"/>
                <a:ext cx="6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7" h="31" extrusionOk="0">
                    <a:moveTo>
                      <a:pt x="10" y="0"/>
                    </a:moveTo>
                    <a:lnTo>
                      <a:pt x="6" y="5"/>
                    </a:lnTo>
                    <a:lnTo>
                      <a:pt x="1" y="5"/>
                    </a:lnTo>
                    <a:lnTo>
                      <a:pt x="1" y="10"/>
                    </a:lnTo>
                    <a:lnTo>
                      <a:pt x="1" y="15"/>
                    </a:lnTo>
                    <a:lnTo>
                      <a:pt x="1" y="20"/>
                    </a:lnTo>
                    <a:lnTo>
                      <a:pt x="1" y="24"/>
                    </a:lnTo>
                    <a:lnTo>
                      <a:pt x="6" y="24"/>
                    </a:lnTo>
                    <a:lnTo>
                      <a:pt x="10" y="30"/>
                    </a:lnTo>
                    <a:cubicBezTo>
                      <a:pt x="15" y="30"/>
                      <a:pt x="20" y="24"/>
                      <a:pt x="26" y="20"/>
                    </a:cubicBezTo>
                    <a:lnTo>
                      <a:pt x="26" y="15"/>
                    </a:lnTo>
                    <a:lnTo>
                      <a:pt x="26" y="10"/>
                    </a:lnTo>
                    <a:lnTo>
                      <a:pt x="20" y="5"/>
                    </a:lnTo>
                    <a:lnTo>
                      <a:pt x="15" y="5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2" name="Google Shape;1052;p29"/>
              <p:cNvSpPr/>
              <p:nvPr/>
            </p:nvSpPr>
            <p:spPr>
              <a:xfrm>
                <a:off x="5713175" y="3854625"/>
                <a:ext cx="10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42" h="26" extrusionOk="0">
                    <a:moveTo>
                      <a:pt x="16" y="0"/>
                    </a:moveTo>
                    <a:cubicBezTo>
                      <a:pt x="11" y="0"/>
                      <a:pt x="5" y="0"/>
                      <a:pt x="5" y="5"/>
                    </a:cubicBezTo>
                    <a:cubicBezTo>
                      <a:pt x="5" y="5"/>
                      <a:pt x="0" y="10"/>
                      <a:pt x="5" y="15"/>
                    </a:cubicBezTo>
                    <a:lnTo>
                      <a:pt x="5" y="21"/>
                    </a:lnTo>
                    <a:lnTo>
                      <a:pt x="11" y="21"/>
                    </a:lnTo>
                    <a:lnTo>
                      <a:pt x="11" y="25"/>
                    </a:lnTo>
                    <a:lnTo>
                      <a:pt x="30" y="25"/>
                    </a:lnTo>
                    <a:cubicBezTo>
                      <a:pt x="35" y="25"/>
                      <a:pt x="41" y="21"/>
                      <a:pt x="41" y="15"/>
                    </a:cubicBezTo>
                    <a:lnTo>
                      <a:pt x="41" y="5"/>
                    </a:lnTo>
                    <a:cubicBezTo>
                      <a:pt x="35" y="5"/>
                      <a:pt x="35" y="5"/>
                      <a:pt x="35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3" name="Google Shape;1053;p29"/>
              <p:cNvSpPr/>
              <p:nvPr/>
            </p:nvSpPr>
            <p:spPr>
              <a:xfrm>
                <a:off x="5709900" y="3849100"/>
                <a:ext cx="775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5" extrusionOk="0">
                    <a:moveTo>
                      <a:pt x="15" y="0"/>
                    </a:moveTo>
                    <a:cubicBezTo>
                      <a:pt x="6" y="0"/>
                      <a:pt x="1" y="5"/>
                      <a:pt x="1" y="10"/>
                    </a:cubicBezTo>
                    <a:lnTo>
                      <a:pt x="1" y="15"/>
                    </a:lnTo>
                    <a:lnTo>
                      <a:pt x="6" y="15"/>
                    </a:lnTo>
                    <a:cubicBezTo>
                      <a:pt x="6" y="20"/>
                      <a:pt x="10" y="24"/>
                      <a:pt x="15" y="24"/>
                    </a:cubicBezTo>
                    <a:lnTo>
                      <a:pt x="21" y="24"/>
                    </a:lnTo>
                    <a:lnTo>
                      <a:pt x="26" y="20"/>
                    </a:lnTo>
                    <a:lnTo>
                      <a:pt x="26" y="15"/>
                    </a:lnTo>
                    <a:cubicBezTo>
                      <a:pt x="31" y="10"/>
                      <a:pt x="26" y="5"/>
                      <a:pt x="26" y="5"/>
                    </a:cubicBezTo>
                    <a:cubicBezTo>
                      <a:pt x="21" y="0"/>
                      <a:pt x="21" y="0"/>
                      <a:pt x="15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4" name="Google Shape;1054;p29"/>
              <p:cNvSpPr/>
              <p:nvPr/>
            </p:nvSpPr>
            <p:spPr>
              <a:xfrm>
                <a:off x="5713925" y="3853975"/>
                <a:ext cx="6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31" extrusionOk="0">
                    <a:moveTo>
                      <a:pt x="11" y="1"/>
                    </a:moveTo>
                    <a:lnTo>
                      <a:pt x="11" y="6"/>
                    </a:lnTo>
                    <a:lnTo>
                      <a:pt x="5" y="6"/>
                    </a:lnTo>
                    <a:lnTo>
                      <a:pt x="0" y="10"/>
                    </a:lnTo>
                    <a:lnTo>
                      <a:pt x="0" y="16"/>
                    </a:lnTo>
                    <a:lnTo>
                      <a:pt x="0" y="21"/>
                    </a:lnTo>
                    <a:lnTo>
                      <a:pt x="5" y="26"/>
                    </a:lnTo>
                    <a:lnTo>
                      <a:pt x="11" y="26"/>
                    </a:lnTo>
                    <a:lnTo>
                      <a:pt x="11" y="31"/>
                    </a:lnTo>
                    <a:lnTo>
                      <a:pt x="16" y="31"/>
                    </a:lnTo>
                    <a:lnTo>
                      <a:pt x="16" y="26"/>
                    </a:lnTo>
                    <a:lnTo>
                      <a:pt x="21" y="26"/>
                    </a:lnTo>
                    <a:cubicBezTo>
                      <a:pt x="26" y="21"/>
                      <a:pt x="26" y="16"/>
                      <a:pt x="26" y="10"/>
                    </a:cubicBezTo>
                    <a:cubicBezTo>
                      <a:pt x="26" y="6"/>
                      <a:pt x="21" y="6"/>
                      <a:pt x="16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5" name="Google Shape;1055;p29"/>
              <p:cNvSpPr/>
              <p:nvPr/>
            </p:nvSpPr>
            <p:spPr>
              <a:xfrm>
                <a:off x="5720700" y="3857225"/>
                <a:ext cx="775" cy="800"/>
              </a:xfrm>
              <a:custGeom>
                <a:avLst/>
                <a:gdLst/>
                <a:ahLst/>
                <a:cxnLst/>
                <a:rect l="l" t="t" r="r" b="b"/>
                <a:pathLst>
                  <a:path w="31" h="32" extrusionOk="0">
                    <a:moveTo>
                      <a:pt x="11" y="1"/>
                    </a:moveTo>
                    <a:lnTo>
                      <a:pt x="11" y="7"/>
                    </a:lnTo>
                    <a:cubicBezTo>
                      <a:pt x="5" y="7"/>
                      <a:pt x="1" y="12"/>
                      <a:pt x="1" y="17"/>
                    </a:cubicBezTo>
                    <a:cubicBezTo>
                      <a:pt x="1" y="21"/>
                      <a:pt x="1" y="26"/>
                      <a:pt x="5" y="31"/>
                    </a:cubicBezTo>
                    <a:lnTo>
                      <a:pt x="21" y="31"/>
                    </a:lnTo>
                    <a:lnTo>
                      <a:pt x="21" y="26"/>
                    </a:lnTo>
                    <a:lnTo>
                      <a:pt x="26" y="26"/>
                    </a:lnTo>
                    <a:lnTo>
                      <a:pt x="26" y="21"/>
                    </a:lnTo>
                    <a:lnTo>
                      <a:pt x="31" y="17"/>
                    </a:lnTo>
                    <a:cubicBezTo>
                      <a:pt x="31" y="7"/>
                      <a:pt x="21" y="1"/>
                      <a:pt x="16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6" name="Google Shape;1056;p29"/>
              <p:cNvSpPr/>
              <p:nvPr/>
            </p:nvSpPr>
            <p:spPr>
              <a:xfrm>
                <a:off x="5716700" y="3858900"/>
                <a:ext cx="650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5" extrusionOk="0">
                    <a:moveTo>
                      <a:pt x="5" y="0"/>
                    </a:moveTo>
                    <a:lnTo>
                      <a:pt x="5" y="5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0" y="20"/>
                    </a:lnTo>
                    <a:lnTo>
                      <a:pt x="5" y="20"/>
                    </a:lnTo>
                    <a:lnTo>
                      <a:pt x="5" y="24"/>
                    </a:lnTo>
                    <a:lnTo>
                      <a:pt x="15" y="24"/>
                    </a:lnTo>
                    <a:cubicBezTo>
                      <a:pt x="21" y="24"/>
                      <a:pt x="21" y="24"/>
                      <a:pt x="26" y="20"/>
                    </a:cubicBezTo>
                    <a:lnTo>
                      <a:pt x="26" y="10"/>
                    </a:lnTo>
                    <a:lnTo>
                      <a:pt x="26" y="5"/>
                    </a:lnTo>
                    <a:cubicBezTo>
                      <a:pt x="21" y="0"/>
                      <a:pt x="15" y="0"/>
                      <a:pt x="10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7" name="Google Shape;1057;p29"/>
              <p:cNvSpPr/>
              <p:nvPr/>
            </p:nvSpPr>
            <p:spPr>
              <a:xfrm>
                <a:off x="5716575" y="3848825"/>
                <a:ext cx="6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31" extrusionOk="0">
                    <a:moveTo>
                      <a:pt x="10" y="0"/>
                    </a:moveTo>
                    <a:cubicBezTo>
                      <a:pt x="5" y="0"/>
                      <a:pt x="0" y="5"/>
                      <a:pt x="0" y="16"/>
                    </a:cubicBezTo>
                    <a:lnTo>
                      <a:pt x="0" y="21"/>
                    </a:lnTo>
                    <a:lnTo>
                      <a:pt x="0" y="26"/>
                    </a:lnTo>
                    <a:lnTo>
                      <a:pt x="5" y="26"/>
                    </a:lnTo>
                    <a:lnTo>
                      <a:pt x="10" y="31"/>
                    </a:lnTo>
                    <a:cubicBezTo>
                      <a:pt x="15" y="31"/>
                      <a:pt x="20" y="26"/>
                      <a:pt x="20" y="26"/>
                    </a:cubicBezTo>
                    <a:cubicBezTo>
                      <a:pt x="26" y="21"/>
                      <a:pt x="26" y="16"/>
                      <a:pt x="26" y="11"/>
                    </a:cubicBezTo>
                    <a:lnTo>
                      <a:pt x="20" y="5"/>
                    </a:lnTo>
                    <a:lnTo>
                      <a:pt x="15" y="5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8" name="Google Shape;1058;p29"/>
              <p:cNvSpPr/>
              <p:nvPr/>
            </p:nvSpPr>
            <p:spPr>
              <a:xfrm>
                <a:off x="5715950" y="3855375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14" y="0"/>
                    </a:moveTo>
                    <a:cubicBezTo>
                      <a:pt x="14" y="0"/>
                      <a:pt x="14" y="5"/>
                      <a:pt x="10" y="5"/>
                    </a:cubicBezTo>
                    <a:lnTo>
                      <a:pt x="5" y="5"/>
                    </a:lnTo>
                    <a:lnTo>
                      <a:pt x="5" y="10"/>
                    </a:lnTo>
                    <a:cubicBezTo>
                      <a:pt x="0" y="10"/>
                      <a:pt x="0" y="15"/>
                      <a:pt x="0" y="21"/>
                    </a:cubicBezTo>
                    <a:lnTo>
                      <a:pt x="5" y="26"/>
                    </a:lnTo>
                    <a:lnTo>
                      <a:pt x="10" y="30"/>
                    </a:lnTo>
                    <a:lnTo>
                      <a:pt x="21" y="30"/>
                    </a:lnTo>
                    <a:lnTo>
                      <a:pt x="25" y="26"/>
                    </a:lnTo>
                    <a:lnTo>
                      <a:pt x="30" y="21"/>
                    </a:lnTo>
                    <a:cubicBezTo>
                      <a:pt x="30" y="10"/>
                      <a:pt x="25" y="10"/>
                      <a:pt x="25" y="5"/>
                    </a:cubicBezTo>
                    <a:cubicBezTo>
                      <a:pt x="21" y="5"/>
                      <a:pt x="21" y="0"/>
                      <a:pt x="14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9" name="Google Shape;1059;p29"/>
              <p:cNvSpPr/>
              <p:nvPr/>
            </p:nvSpPr>
            <p:spPr>
              <a:xfrm>
                <a:off x="5718825" y="3854975"/>
                <a:ext cx="6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7" h="26" extrusionOk="0">
                    <a:moveTo>
                      <a:pt x="15" y="1"/>
                    </a:moveTo>
                    <a:cubicBezTo>
                      <a:pt x="10" y="1"/>
                      <a:pt x="6" y="7"/>
                      <a:pt x="1" y="11"/>
                    </a:cubicBezTo>
                    <a:lnTo>
                      <a:pt x="1" y="16"/>
                    </a:lnTo>
                    <a:lnTo>
                      <a:pt x="1" y="21"/>
                    </a:lnTo>
                    <a:lnTo>
                      <a:pt x="6" y="21"/>
                    </a:lnTo>
                    <a:lnTo>
                      <a:pt x="6" y="26"/>
                    </a:lnTo>
                    <a:lnTo>
                      <a:pt x="15" y="26"/>
                    </a:lnTo>
                    <a:cubicBezTo>
                      <a:pt x="20" y="26"/>
                      <a:pt x="20" y="26"/>
                      <a:pt x="26" y="21"/>
                    </a:cubicBezTo>
                    <a:lnTo>
                      <a:pt x="26" y="11"/>
                    </a:lnTo>
                    <a:lnTo>
                      <a:pt x="26" y="7"/>
                    </a:lnTo>
                    <a:lnTo>
                      <a:pt x="20" y="7"/>
                    </a:lnTo>
                    <a:lnTo>
                      <a:pt x="20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0" name="Google Shape;1060;p29"/>
              <p:cNvSpPr/>
              <p:nvPr/>
            </p:nvSpPr>
            <p:spPr>
              <a:xfrm>
                <a:off x="5710775" y="3850850"/>
                <a:ext cx="6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7" h="31" extrusionOk="0">
                    <a:moveTo>
                      <a:pt x="10" y="0"/>
                    </a:moveTo>
                    <a:lnTo>
                      <a:pt x="6" y="5"/>
                    </a:lnTo>
                    <a:lnTo>
                      <a:pt x="1" y="5"/>
                    </a:lnTo>
                    <a:lnTo>
                      <a:pt x="1" y="10"/>
                    </a:lnTo>
                    <a:lnTo>
                      <a:pt x="1" y="15"/>
                    </a:lnTo>
                    <a:lnTo>
                      <a:pt x="1" y="26"/>
                    </a:lnTo>
                    <a:lnTo>
                      <a:pt x="6" y="30"/>
                    </a:lnTo>
                    <a:lnTo>
                      <a:pt x="10" y="30"/>
                    </a:lnTo>
                    <a:cubicBezTo>
                      <a:pt x="16" y="30"/>
                      <a:pt x="21" y="30"/>
                      <a:pt x="21" y="26"/>
                    </a:cubicBezTo>
                    <a:cubicBezTo>
                      <a:pt x="26" y="26"/>
                      <a:pt x="26" y="21"/>
                      <a:pt x="26" y="21"/>
                    </a:cubicBezTo>
                    <a:lnTo>
                      <a:pt x="26" y="15"/>
                    </a:lnTo>
                    <a:lnTo>
                      <a:pt x="26" y="10"/>
                    </a:lnTo>
                    <a:lnTo>
                      <a:pt x="21" y="5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1" name="Google Shape;1061;p29"/>
              <p:cNvSpPr/>
              <p:nvPr/>
            </p:nvSpPr>
            <p:spPr>
              <a:xfrm>
                <a:off x="5710900" y="3854375"/>
                <a:ext cx="775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5" extrusionOk="0">
                    <a:moveTo>
                      <a:pt x="16" y="0"/>
                    </a:moveTo>
                    <a:cubicBezTo>
                      <a:pt x="11" y="0"/>
                      <a:pt x="11" y="0"/>
                      <a:pt x="5" y="5"/>
                    </a:cubicBezTo>
                    <a:cubicBezTo>
                      <a:pt x="5" y="5"/>
                      <a:pt x="1" y="10"/>
                      <a:pt x="1" y="15"/>
                    </a:cubicBezTo>
                    <a:lnTo>
                      <a:pt x="5" y="20"/>
                    </a:lnTo>
                    <a:lnTo>
                      <a:pt x="5" y="25"/>
                    </a:lnTo>
                    <a:lnTo>
                      <a:pt x="16" y="25"/>
                    </a:lnTo>
                    <a:cubicBezTo>
                      <a:pt x="21" y="25"/>
                      <a:pt x="26" y="25"/>
                      <a:pt x="31" y="20"/>
                    </a:cubicBezTo>
                    <a:cubicBezTo>
                      <a:pt x="31" y="15"/>
                      <a:pt x="31" y="10"/>
                      <a:pt x="26" y="5"/>
                    </a:cubicBez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2" name="Google Shape;1062;p29"/>
              <p:cNvSpPr/>
              <p:nvPr/>
            </p:nvSpPr>
            <p:spPr>
              <a:xfrm>
                <a:off x="5710775" y="3856875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16" y="1"/>
                    </a:moveTo>
                    <a:cubicBezTo>
                      <a:pt x="10" y="1"/>
                      <a:pt x="10" y="1"/>
                      <a:pt x="10" y="5"/>
                    </a:cubicBezTo>
                    <a:lnTo>
                      <a:pt x="6" y="5"/>
                    </a:lnTo>
                    <a:lnTo>
                      <a:pt x="1" y="10"/>
                    </a:lnTo>
                    <a:cubicBezTo>
                      <a:pt x="1" y="15"/>
                      <a:pt x="1" y="21"/>
                      <a:pt x="6" y="26"/>
                    </a:cubicBezTo>
                    <a:cubicBezTo>
                      <a:pt x="6" y="26"/>
                      <a:pt x="10" y="31"/>
                      <a:pt x="16" y="31"/>
                    </a:cubicBezTo>
                    <a:cubicBezTo>
                      <a:pt x="21" y="26"/>
                      <a:pt x="26" y="26"/>
                      <a:pt x="26" y="21"/>
                    </a:cubicBezTo>
                    <a:cubicBezTo>
                      <a:pt x="31" y="21"/>
                      <a:pt x="31" y="15"/>
                      <a:pt x="26" y="10"/>
                    </a:cubicBezTo>
                    <a:lnTo>
                      <a:pt x="26" y="5"/>
                    </a:lnTo>
                    <a:cubicBezTo>
                      <a:pt x="21" y="5"/>
                      <a:pt x="21" y="1"/>
                      <a:pt x="16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3" name="Google Shape;1063;p29"/>
              <p:cNvSpPr/>
              <p:nvPr/>
            </p:nvSpPr>
            <p:spPr>
              <a:xfrm>
                <a:off x="5713275" y="3861400"/>
                <a:ext cx="80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2" h="26" extrusionOk="0">
                    <a:moveTo>
                      <a:pt x="7" y="0"/>
                    </a:moveTo>
                    <a:lnTo>
                      <a:pt x="7" y="5"/>
                    </a:lnTo>
                    <a:lnTo>
                      <a:pt x="1" y="10"/>
                    </a:lnTo>
                    <a:lnTo>
                      <a:pt x="1" y="15"/>
                    </a:lnTo>
                    <a:lnTo>
                      <a:pt x="7" y="21"/>
                    </a:lnTo>
                    <a:lnTo>
                      <a:pt x="12" y="26"/>
                    </a:lnTo>
                    <a:lnTo>
                      <a:pt x="17" y="26"/>
                    </a:lnTo>
                    <a:cubicBezTo>
                      <a:pt x="26" y="26"/>
                      <a:pt x="31" y="15"/>
                      <a:pt x="31" y="10"/>
                    </a:cubicBezTo>
                    <a:lnTo>
                      <a:pt x="26" y="10"/>
                    </a:lnTo>
                    <a:lnTo>
                      <a:pt x="26" y="5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4" name="Google Shape;1064;p29"/>
              <p:cNvSpPr/>
              <p:nvPr/>
            </p:nvSpPr>
            <p:spPr>
              <a:xfrm>
                <a:off x="5717050" y="3850850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16" y="0"/>
                    </a:moveTo>
                    <a:cubicBezTo>
                      <a:pt x="7" y="0"/>
                      <a:pt x="1" y="5"/>
                      <a:pt x="1" y="15"/>
                    </a:cubicBezTo>
                    <a:cubicBezTo>
                      <a:pt x="1" y="21"/>
                      <a:pt x="7" y="26"/>
                      <a:pt x="16" y="26"/>
                    </a:cubicBezTo>
                    <a:lnTo>
                      <a:pt x="21" y="26"/>
                    </a:lnTo>
                    <a:lnTo>
                      <a:pt x="26" y="21"/>
                    </a:lnTo>
                    <a:cubicBezTo>
                      <a:pt x="31" y="15"/>
                      <a:pt x="26" y="5"/>
                      <a:pt x="21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5" name="Google Shape;1065;p29"/>
              <p:cNvSpPr/>
              <p:nvPr/>
            </p:nvSpPr>
            <p:spPr>
              <a:xfrm>
                <a:off x="5709775" y="3856375"/>
                <a:ext cx="6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7" h="31" extrusionOk="0">
                    <a:moveTo>
                      <a:pt x="6" y="0"/>
                    </a:moveTo>
                    <a:lnTo>
                      <a:pt x="6" y="5"/>
                    </a:lnTo>
                    <a:cubicBezTo>
                      <a:pt x="1" y="5"/>
                      <a:pt x="1" y="11"/>
                      <a:pt x="1" y="16"/>
                    </a:cubicBezTo>
                    <a:cubicBezTo>
                      <a:pt x="1" y="21"/>
                      <a:pt x="1" y="25"/>
                      <a:pt x="6" y="25"/>
                    </a:cubicBezTo>
                    <a:lnTo>
                      <a:pt x="11" y="30"/>
                    </a:lnTo>
                    <a:lnTo>
                      <a:pt x="15" y="30"/>
                    </a:lnTo>
                    <a:lnTo>
                      <a:pt x="20" y="25"/>
                    </a:lnTo>
                    <a:cubicBezTo>
                      <a:pt x="26" y="21"/>
                      <a:pt x="26" y="16"/>
                      <a:pt x="26" y="11"/>
                    </a:cubicBezTo>
                    <a:cubicBezTo>
                      <a:pt x="20" y="5"/>
                      <a:pt x="20" y="0"/>
                      <a:pt x="11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6" name="Google Shape;1066;p29"/>
              <p:cNvSpPr/>
              <p:nvPr/>
            </p:nvSpPr>
            <p:spPr>
              <a:xfrm>
                <a:off x="5712300" y="3849700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5" y="0"/>
                    </a:moveTo>
                    <a:lnTo>
                      <a:pt x="5" y="6"/>
                    </a:lnTo>
                    <a:lnTo>
                      <a:pt x="0" y="6"/>
                    </a:lnTo>
                    <a:lnTo>
                      <a:pt x="0" y="16"/>
                    </a:lnTo>
                    <a:lnTo>
                      <a:pt x="0" y="21"/>
                    </a:lnTo>
                    <a:lnTo>
                      <a:pt x="5" y="21"/>
                    </a:lnTo>
                    <a:lnTo>
                      <a:pt x="5" y="26"/>
                    </a:lnTo>
                    <a:lnTo>
                      <a:pt x="16" y="26"/>
                    </a:lnTo>
                    <a:cubicBezTo>
                      <a:pt x="21" y="26"/>
                      <a:pt x="25" y="21"/>
                      <a:pt x="25" y="21"/>
                    </a:cubicBezTo>
                    <a:cubicBezTo>
                      <a:pt x="30" y="16"/>
                      <a:pt x="30" y="16"/>
                      <a:pt x="30" y="11"/>
                    </a:cubicBezTo>
                    <a:lnTo>
                      <a:pt x="25" y="6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7" name="Google Shape;1067;p29"/>
              <p:cNvSpPr/>
              <p:nvPr/>
            </p:nvSpPr>
            <p:spPr>
              <a:xfrm>
                <a:off x="5710650" y="3855600"/>
                <a:ext cx="6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7" h="27" extrusionOk="0">
                    <a:moveTo>
                      <a:pt x="6" y="1"/>
                    </a:moveTo>
                    <a:lnTo>
                      <a:pt x="6" y="6"/>
                    </a:lnTo>
                    <a:lnTo>
                      <a:pt x="1" y="6"/>
                    </a:lnTo>
                    <a:lnTo>
                      <a:pt x="1" y="12"/>
                    </a:lnTo>
                    <a:lnTo>
                      <a:pt x="1" y="17"/>
                    </a:lnTo>
                    <a:lnTo>
                      <a:pt x="1" y="21"/>
                    </a:lnTo>
                    <a:lnTo>
                      <a:pt x="1" y="26"/>
                    </a:lnTo>
                    <a:lnTo>
                      <a:pt x="21" y="26"/>
                    </a:lnTo>
                    <a:lnTo>
                      <a:pt x="21" y="21"/>
                    </a:lnTo>
                    <a:cubicBezTo>
                      <a:pt x="21" y="21"/>
                      <a:pt x="26" y="21"/>
                      <a:pt x="26" y="17"/>
                    </a:cubicBezTo>
                    <a:lnTo>
                      <a:pt x="21" y="12"/>
                    </a:lnTo>
                    <a:lnTo>
                      <a:pt x="21" y="6"/>
                    </a:lnTo>
                    <a:cubicBezTo>
                      <a:pt x="15" y="6"/>
                      <a:pt x="15" y="1"/>
                      <a:pt x="11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8" name="Google Shape;1068;p29"/>
              <p:cNvSpPr/>
              <p:nvPr/>
            </p:nvSpPr>
            <p:spPr>
              <a:xfrm>
                <a:off x="5711650" y="3855500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16" y="0"/>
                    </a:moveTo>
                    <a:cubicBezTo>
                      <a:pt x="12" y="0"/>
                      <a:pt x="6" y="0"/>
                      <a:pt x="1" y="10"/>
                    </a:cubicBezTo>
                    <a:lnTo>
                      <a:pt x="1" y="16"/>
                    </a:lnTo>
                    <a:lnTo>
                      <a:pt x="6" y="21"/>
                    </a:lnTo>
                    <a:lnTo>
                      <a:pt x="6" y="25"/>
                    </a:lnTo>
                    <a:lnTo>
                      <a:pt x="16" y="25"/>
                    </a:lnTo>
                    <a:cubicBezTo>
                      <a:pt x="21" y="25"/>
                      <a:pt x="21" y="25"/>
                      <a:pt x="26" y="21"/>
                    </a:cubicBezTo>
                    <a:cubicBezTo>
                      <a:pt x="26" y="16"/>
                      <a:pt x="31" y="16"/>
                      <a:pt x="31" y="10"/>
                    </a:cubicBezTo>
                    <a:lnTo>
                      <a:pt x="26" y="5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9" name="Google Shape;1069;p29"/>
              <p:cNvSpPr/>
              <p:nvPr/>
            </p:nvSpPr>
            <p:spPr>
              <a:xfrm>
                <a:off x="5710425" y="3854850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10" y="1"/>
                    </a:moveTo>
                    <a:lnTo>
                      <a:pt x="5" y="6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0" y="21"/>
                    </a:lnTo>
                    <a:lnTo>
                      <a:pt x="5" y="26"/>
                    </a:lnTo>
                    <a:cubicBezTo>
                      <a:pt x="5" y="26"/>
                      <a:pt x="5" y="31"/>
                      <a:pt x="10" y="31"/>
                    </a:cubicBezTo>
                    <a:lnTo>
                      <a:pt x="15" y="31"/>
                    </a:lnTo>
                    <a:lnTo>
                      <a:pt x="15" y="26"/>
                    </a:lnTo>
                    <a:lnTo>
                      <a:pt x="24" y="26"/>
                    </a:lnTo>
                    <a:cubicBezTo>
                      <a:pt x="30" y="21"/>
                      <a:pt x="30" y="16"/>
                      <a:pt x="30" y="12"/>
                    </a:cubicBezTo>
                    <a:cubicBezTo>
                      <a:pt x="24" y="6"/>
                      <a:pt x="20" y="1"/>
                      <a:pt x="15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0" name="Google Shape;1070;p29"/>
              <p:cNvSpPr/>
              <p:nvPr/>
            </p:nvSpPr>
            <p:spPr>
              <a:xfrm>
                <a:off x="5710150" y="3852725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5" y="0"/>
                    </a:moveTo>
                    <a:lnTo>
                      <a:pt x="0" y="6"/>
                    </a:lnTo>
                    <a:lnTo>
                      <a:pt x="0" y="11"/>
                    </a:lnTo>
                    <a:lnTo>
                      <a:pt x="0" y="16"/>
                    </a:lnTo>
                    <a:lnTo>
                      <a:pt x="5" y="21"/>
                    </a:lnTo>
                    <a:lnTo>
                      <a:pt x="11" y="25"/>
                    </a:lnTo>
                    <a:lnTo>
                      <a:pt x="16" y="25"/>
                    </a:lnTo>
                    <a:lnTo>
                      <a:pt x="21" y="21"/>
                    </a:lnTo>
                    <a:lnTo>
                      <a:pt x="26" y="21"/>
                    </a:lnTo>
                    <a:lnTo>
                      <a:pt x="26" y="16"/>
                    </a:lnTo>
                    <a:lnTo>
                      <a:pt x="26" y="11"/>
                    </a:lnTo>
                    <a:lnTo>
                      <a:pt x="26" y="6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1" name="Google Shape;1071;p29"/>
              <p:cNvSpPr/>
              <p:nvPr/>
            </p:nvSpPr>
            <p:spPr>
              <a:xfrm>
                <a:off x="5711525" y="3858000"/>
                <a:ext cx="102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41" h="31" extrusionOk="0">
                    <a:moveTo>
                      <a:pt x="17" y="0"/>
                    </a:moveTo>
                    <a:cubicBezTo>
                      <a:pt x="6" y="0"/>
                      <a:pt x="1" y="11"/>
                      <a:pt x="1" y="21"/>
                    </a:cubicBezTo>
                    <a:lnTo>
                      <a:pt x="1" y="25"/>
                    </a:lnTo>
                    <a:lnTo>
                      <a:pt x="6" y="25"/>
                    </a:lnTo>
                    <a:lnTo>
                      <a:pt x="6" y="30"/>
                    </a:lnTo>
                    <a:lnTo>
                      <a:pt x="17" y="30"/>
                    </a:lnTo>
                    <a:cubicBezTo>
                      <a:pt x="21" y="30"/>
                      <a:pt x="21" y="30"/>
                      <a:pt x="26" y="25"/>
                    </a:cubicBezTo>
                    <a:cubicBezTo>
                      <a:pt x="36" y="25"/>
                      <a:pt x="41" y="16"/>
                      <a:pt x="36" y="11"/>
                    </a:cubicBezTo>
                    <a:lnTo>
                      <a:pt x="36" y="6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2" name="Google Shape;1072;p29"/>
              <p:cNvSpPr/>
              <p:nvPr/>
            </p:nvSpPr>
            <p:spPr>
              <a:xfrm>
                <a:off x="5713425" y="3857000"/>
                <a:ext cx="6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31" extrusionOk="0">
                    <a:moveTo>
                      <a:pt x="11" y="0"/>
                    </a:moveTo>
                    <a:cubicBezTo>
                      <a:pt x="6" y="0"/>
                      <a:pt x="6" y="5"/>
                      <a:pt x="1" y="5"/>
                    </a:cubicBezTo>
                    <a:lnTo>
                      <a:pt x="1" y="16"/>
                    </a:lnTo>
                    <a:lnTo>
                      <a:pt x="1" y="21"/>
                    </a:lnTo>
                    <a:lnTo>
                      <a:pt x="1" y="26"/>
                    </a:lnTo>
                    <a:lnTo>
                      <a:pt x="6" y="26"/>
                    </a:lnTo>
                    <a:lnTo>
                      <a:pt x="6" y="30"/>
                    </a:lnTo>
                    <a:lnTo>
                      <a:pt x="11" y="30"/>
                    </a:lnTo>
                    <a:cubicBezTo>
                      <a:pt x="15" y="30"/>
                      <a:pt x="20" y="26"/>
                      <a:pt x="20" y="26"/>
                    </a:cubicBezTo>
                    <a:cubicBezTo>
                      <a:pt x="25" y="21"/>
                      <a:pt x="25" y="16"/>
                      <a:pt x="20" y="10"/>
                    </a:cubicBezTo>
                    <a:cubicBezTo>
                      <a:pt x="20" y="5"/>
                      <a:pt x="15" y="0"/>
                      <a:pt x="11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3" name="Google Shape;1073;p29"/>
              <p:cNvSpPr/>
              <p:nvPr/>
            </p:nvSpPr>
            <p:spPr>
              <a:xfrm>
                <a:off x="5714800" y="3851075"/>
                <a:ext cx="65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7" extrusionOk="0">
                    <a:moveTo>
                      <a:pt x="11" y="1"/>
                    </a:moveTo>
                    <a:lnTo>
                      <a:pt x="6" y="6"/>
                    </a:lnTo>
                    <a:lnTo>
                      <a:pt x="0" y="12"/>
                    </a:lnTo>
                    <a:lnTo>
                      <a:pt x="0" y="17"/>
                    </a:lnTo>
                    <a:lnTo>
                      <a:pt x="6" y="21"/>
                    </a:lnTo>
                    <a:lnTo>
                      <a:pt x="6" y="26"/>
                    </a:lnTo>
                    <a:lnTo>
                      <a:pt x="26" y="26"/>
                    </a:lnTo>
                    <a:lnTo>
                      <a:pt x="26" y="21"/>
                    </a:lnTo>
                    <a:lnTo>
                      <a:pt x="26" y="17"/>
                    </a:lnTo>
                    <a:lnTo>
                      <a:pt x="26" y="12"/>
                    </a:lnTo>
                    <a:lnTo>
                      <a:pt x="26" y="6"/>
                    </a:lnTo>
                    <a:lnTo>
                      <a:pt x="21" y="6"/>
                    </a:lnTo>
                    <a:lnTo>
                      <a:pt x="16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4" name="Google Shape;1074;p29"/>
              <p:cNvSpPr/>
              <p:nvPr/>
            </p:nvSpPr>
            <p:spPr>
              <a:xfrm>
                <a:off x="5717575" y="3860250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5" y="1"/>
                    </a:moveTo>
                    <a:lnTo>
                      <a:pt x="5" y="7"/>
                    </a:lnTo>
                    <a:cubicBezTo>
                      <a:pt x="5" y="7"/>
                      <a:pt x="0" y="11"/>
                      <a:pt x="5" y="16"/>
                    </a:cubicBezTo>
                    <a:lnTo>
                      <a:pt x="5" y="21"/>
                    </a:lnTo>
                    <a:lnTo>
                      <a:pt x="10" y="21"/>
                    </a:lnTo>
                    <a:lnTo>
                      <a:pt x="16" y="26"/>
                    </a:lnTo>
                    <a:lnTo>
                      <a:pt x="21" y="26"/>
                    </a:lnTo>
                    <a:lnTo>
                      <a:pt x="25" y="21"/>
                    </a:lnTo>
                    <a:lnTo>
                      <a:pt x="25" y="16"/>
                    </a:lnTo>
                    <a:lnTo>
                      <a:pt x="30" y="16"/>
                    </a:lnTo>
                    <a:lnTo>
                      <a:pt x="30" y="11"/>
                    </a:lnTo>
                    <a:lnTo>
                      <a:pt x="25" y="7"/>
                    </a:lnTo>
                    <a:lnTo>
                      <a:pt x="25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5" name="Google Shape;1075;p29"/>
              <p:cNvSpPr/>
              <p:nvPr/>
            </p:nvSpPr>
            <p:spPr>
              <a:xfrm>
                <a:off x="5714675" y="3861900"/>
                <a:ext cx="650" cy="800"/>
              </a:xfrm>
              <a:custGeom>
                <a:avLst/>
                <a:gdLst/>
                <a:ahLst/>
                <a:cxnLst/>
                <a:rect l="l" t="t" r="r" b="b"/>
                <a:pathLst>
                  <a:path w="26" h="32" extrusionOk="0">
                    <a:moveTo>
                      <a:pt x="11" y="1"/>
                    </a:moveTo>
                    <a:lnTo>
                      <a:pt x="11" y="6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15"/>
                    </a:lnTo>
                    <a:cubicBezTo>
                      <a:pt x="0" y="25"/>
                      <a:pt x="5" y="31"/>
                      <a:pt x="11" y="31"/>
                    </a:cubicBezTo>
                    <a:lnTo>
                      <a:pt x="21" y="31"/>
                    </a:lnTo>
                    <a:lnTo>
                      <a:pt x="21" y="25"/>
                    </a:lnTo>
                    <a:lnTo>
                      <a:pt x="26" y="20"/>
                    </a:lnTo>
                    <a:cubicBezTo>
                      <a:pt x="26" y="20"/>
                      <a:pt x="26" y="11"/>
                      <a:pt x="21" y="6"/>
                    </a:cubicBezTo>
                    <a:cubicBezTo>
                      <a:pt x="21" y="6"/>
                      <a:pt x="16" y="1"/>
                      <a:pt x="11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6" name="Google Shape;1076;p29"/>
              <p:cNvSpPr/>
              <p:nvPr/>
            </p:nvSpPr>
            <p:spPr>
              <a:xfrm>
                <a:off x="5719475" y="3865675"/>
                <a:ext cx="625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5" extrusionOk="0">
                    <a:moveTo>
                      <a:pt x="10" y="1"/>
                    </a:moveTo>
                    <a:cubicBezTo>
                      <a:pt x="10" y="1"/>
                      <a:pt x="5" y="1"/>
                      <a:pt x="0" y="6"/>
                    </a:cubicBezTo>
                    <a:lnTo>
                      <a:pt x="0" y="15"/>
                    </a:lnTo>
                    <a:lnTo>
                      <a:pt x="0" y="20"/>
                    </a:lnTo>
                    <a:lnTo>
                      <a:pt x="5" y="20"/>
                    </a:lnTo>
                    <a:lnTo>
                      <a:pt x="5" y="25"/>
                    </a:lnTo>
                    <a:lnTo>
                      <a:pt x="15" y="25"/>
                    </a:lnTo>
                    <a:cubicBezTo>
                      <a:pt x="15" y="25"/>
                      <a:pt x="19" y="25"/>
                      <a:pt x="24" y="20"/>
                    </a:cubicBezTo>
                    <a:lnTo>
                      <a:pt x="24" y="15"/>
                    </a:lnTo>
                    <a:lnTo>
                      <a:pt x="24" y="6"/>
                    </a:lnTo>
                    <a:cubicBezTo>
                      <a:pt x="19" y="1"/>
                      <a:pt x="15" y="1"/>
                      <a:pt x="10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7" name="Google Shape;1077;p29"/>
              <p:cNvSpPr/>
              <p:nvPr/>
            </p:nvSpPr>
            <p:spPr>
              <a:xfrm>
                <a:off x="5717325" y="3852975"/>
                <a:ext cx="7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7" extrusionOk="0">
                    <a:moveTo>
                      <a:pt x="5" y="1"/>
                    </a:moveTo>
                    <a:lnTo>
                      <a:pt x="5" y="6"/>
                    </a:lnTo>
                    <a:lnTo>
                      <a:pt x="1" y="11"/>
                    </a:lnTo>
                    <a:lnTo>
                      <a:pt x="1" y="15"/>
                    </a:lnTo>
                    <a:lnTo>
                      <a:pt x="5" y="20"/>
                    </a:lnTo>
                    <a:lnTo>
                      <a:pt x="5" y="26"/>
                    </a:lnTo>
                    <a:lnTo>
                      <a:pt x="26" y="26"/>
                    </a:lnTo>
                    <a:lnTo>
                      <a:pt x="26" y="20"/>
                    </a:lnTo>
                    <a:cubicBezTo>
                      <a:pt x="31" y="15"/>
                      <a:pt x="31" y="11"/>
                      <a:pt x="26" y="6"/>
                    </a:cubicBezTo>
                    <a:cubicBezTo>
                      <a:pt x="26" y="1"/>
                      <a:pt x="20" y="1"/>
                      <a:pt x="15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8" name="Google Shape;1078;p29"/>
              <p:cNvSpPr/>
              <p:nvPr/>
            </p:nvSpPr>
            <p:spPr>
              <a:xfrm>
                <a:off x="5719475" y="3860400"/>
                <a:ext cx="625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5" extrusionOk="0">
                    <a:moveTo>
                      <a:pt x="10" y="1"/>
                    </a:moveTo>
                    <a:lnTo>
                      <a:pt x="5" y="5"/>
                    </a:lnTo>
                    <a:lnTo>
                      <a:pt x="5" y="10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5" y="20"/>
                    </a:lnTo>
                    <a:lnTo>
                      <a:pt x="5" y="25"/>
                    </a:lnTo>
                    <a:lnTo>
                      <a:pt x="19" y="25"/>
                    </a:lnTo>
                    <a:lnTo>
                      <a:pt x="24" y="20"/>
                    </a:lnTo>
                    <a:lnTo>
                      <a:pt x="24" y="15"/>
                    </a:lnTo>
                    <a:cubicBezTo>
                      <a:pt x="24" y="5"/>
                      <a:pt x="19" y="1"/>
                      <a:pt x="15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9" name="Google Shape;1079;p29"/>
              <p:cNvSpPr/>
              <p:nvPr/>
            </p:nvSpPr>
            <p:spPr>
              <a:xfrm>
                <a:off x="5712050" y="3854375"/>
                <a:ext cx="775" cy="1025"/>
              </a:xfrm>
              <a:custGeom>
                <a:avLst/>
                <a:gdLst/>
                <a:ahLst/>
                <a:cxnLst/>
                <a:rect l="l" t="t" r="r" b="b"/>
                <a:pathLst>
                  <a:path w="31" h="41" extrusionOk="0">
                    <a:moveTo>
                      <a:pt x="20" y="0"/>
                    </a:moveTo>
                    <a:cubicBezTo>
                      <a:pt x="15" y="0"/>
                      <a:pt x="10" y="5"/>
                      <a:pt x="10" y="5"/>
                    </a:cubicBezTo>
                    <a:lnTo>
                      <a:pt x="10" y="10"/>
                    </a:lnTo>
                    <a:lnTo>
                      <a:pt x="5" y="10"/>
                    </a:lnTo>
                    <a:lnTo>
                      <a:pt x="5" y="15"/>
                    </a:lnTo>
                    <a:lnTo>
                      <a:pt x="0" y="15"/>
                    </a:lnTo>
                    <a:lnTo>
                      <a:pt x="0" y="20"/>
                    </a:lnTo>
                    <a:lnTo>
                      <a:pt x="0" y="25"/>
                    </a:lnTo>
                    <a:lnTo>
                      <a:pt x="0" y="31"/>
                    </a:lnTo>
                    <a:lnTo>
                      <a:pt x="0" y="35"/>
                    </a:lnTo>
                    <a:lnTo>
                      <a:pt x="5" y="40"/>
                    </a:lnTo>
                    <a:lnTo>
                      <a:pt x="10" y="40"/>
                    </a:lnTo>
                    <a:cubicBezTo>
                      <a:pt x="15" y="40"/>
                      <a:pt x="15" y="40"/>
                      <a:pt x="20" y="35"/>
                    </a:cubicBezTo>
                    <a:lnTo>
                      <a:pt x="26" y="31"/>
                    </a:lnTo>
                    <a:lnTo>
                      <a:pt x="26" y="25"/>
                    </a:lnTo>
                    <a:lnTo>
                      <a:pt x="31" y="25"/>
                    </a:lnTo>
                    <a:lnTo>
                      <a:pt x="31" y="20"/>
                    </a:lnTo>
                    <a:lnTo>
                      <a:pt x="31" y="15"/>
                    </a:lnTo>
                    <a:lnTo>
                      <a:pt x="31" y="10"/>
                    </a:lnTo>
                    <a:lnTo>
                      <a:pt x="31" y="5"/>
                    </a:lnTo>
                    <a:lnTo>
                      <a:pt x="26" y="5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0" name="Google Shape;1080;p29"/>
              <p:cNvSpPr/>
              <p:nvPr/>
            </p:nvSpPr>
            <p:spPr>
              <a:xfrm>
                <a:off x="5714425" y="3858150"/>
                <a:ext cx="775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5" extrusionOk="0">
                    <a:moveTo>
                      <a:pt x="15" y="0"/>
                    </a:moveTo>
                    <a:cubicBezTo>
                      <a:pt x="10" y="0"/>
                      <a:pt x="10" y="0"/>
                      <a:pt x="6" y="5"/>
                    </a:cubicBezTo>
                    <a:cubicBezTo>
                      <a:pt x="6" y="10"/>
                      <a:pt x="1" y="10"/>
                      <a:pt x="6" y="15"/>
                    </a:cubicBezTo>
                    <a:lnTo>
                      <a:pt x="6" y="19"/>
                    </a:lnTo>
                    <a:lnTo>
                      <a:pt x="6" y="24"/>
                    </a:lnTo>
                    <a:lnTo>
                      <a:pt x="15" y="24"/>
                    </a:lnTo>
                    <a:cubicBezTo>
                      <a:pt x="21" y="24"/>
                      <a:pt x="26" y="24"/>
                      <a:pt x="26" y="19"/>
                    </a:cubicBezTo>
                    <a:cubicBezTo>
                      <a:pt x="31" y="19"/>
                      <a:pt x="31" y="15"/>
                      <a:pt x="31" y="10"/>
                    </a:cubicBezTo>
                    <a:lnTo>
                      <a:pt x="26" y="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1" name="Google Shape;1081;p29"/>
              <p:cNvSpPr/>
              <p:nvPr/>
            </p:nvSpPr>
            <p:spPr>
              <a:xfrm>
                <a:off x="5718075" y="3845450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5" y="0"/>
                    </a:moveTo>
                    <a:lnTo>
                      <a:pt x="5" y="5"/>
                    </a:lnTo>
                    <a:lnTo>
                      <a:pt x="1" y="5"/>
                    </a:lnTo>
                    <a:lnTo>
                      <a:pt x="1" y="10"/>
                    </a:lnTo>
                    <a:lnTo>
                      <a:pt x="1" y="15"/>
                    </a:lnTo>
                    <a:lnTo>
                      <a:pt x="1" y="20"/>
                    </a:lnTo>
                    <a:lnTo>
                      <a:pt x="5" y="26"/>
                    </a:lnTo>
                    <a:lnTo>
                      <a:pt x="15" y="26"/>
                    </a:lnTo>
                    <a:cubicBezTo>
                      <a:pt x="20" y="26"/>
                      <a:pt x="20" y="26"/>
                      <a:pt x="26" y="20"/>
                    </a:cubicBezTo>
                    <a:lnTo>
                      <a:pt x="26" y="15"/>
                    </a:lnTo>
                    <a:cubicBezTo>
                      <a:pt x="26" y="10"/>
                      <a:pt x="26" y="5"/>
                      <a:pt x="20" y="5"/>
                    </a:cubicBezTo>
                    <a:cubicBezTo>
                      <a:pt x="20" y="0"/>
                      <a:pt x="15" y="0"/>
                      <a:pt x="10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2" name="Google Shape;1082;p29"/>
              <p:cNvSpPr/>
              <p:nvPr/>
            </p:nvSpPr>
            <p:spPr>
              <a:xfrm>
                <a:off x="5698200" y="3860650"/>
                <a:ext cx="92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7" h="31" extrusionOk="0">
                    <a:moveTo>
                      <a:pt x="16" y="0"/>
                    </a:moveTo>
                    <a:cubicBezTo>
                      <a:pt x="16" y="0"/>
                      <a:pt x="12" y="0"/>
                      <a:pt x="7" y="5"/>
                    </a:cubicBezTo>
                    <a:lnTo>
                      <a:pt x="1" y="10"/>
                    </a:lnTo>
                    <a:cubicBezTo>
                      <a:pt x="1" y="15"/>
                      <a:pt x="1" y="21"/>
                      <a:pt x="7" y="21"/>
                    </a:cubicBezTo>
                    <a:lnTo>
                      <a:pt x="7" y="26"/>
                    </a:lnTo>
                    <a:lnTo>
                      <a:pt x="12" y="26"/>
                    </a:lnTo>
                    <a:lnTo>
                      <a:pt x="12" y="30"/>
                    </a:lnTo>
                    <a:lnTo>
                      <a:pt x="26" y="30"/>
                    </a:lnTo>
                    <a:lnTo>
                      <a:pt x="26" y="26"/>
                    </a:lnTo>
                    <a:lnTo>
                      <a:pt x="31" y="26"/>
                    </a:lnTo>
                    <a:lnTo>
                      <a:pt x="31" y="21"/>
                    </a:lnTo>
                    <a:cubicBezTo>
                      <a:pt x="37" y="15"/>
                      <a:pt x="31" y="10"/>
                      <a:pt x="31" y="10"/>
                    </a:cubicBezTo>
                    <a:cubicBezTo>
                      <a:pt x="31" y="5"/>
                      <a:pt x="26" y="5"/>
                      <a:pt x="26" y="5"/>
                    </a:cubicBez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3" name="Google Shape;1083;p29"/>
              <p:cNvSpPr/>
              <p:nvPr/>
            </p:nvSpPr>
            <p:spPr>
              <a:xfrm>
                <a:off x="5698950" y="3867200"/>
                <a:ext cx="800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32" h="25" extrusionOk="0">
                    <a:moveTo>
                      <a:pt x="17" y="0"/>
                    </a:moveTo>
                    <a:cubicBezTo>
                      <a:pt x="12" y="0"/>
                      <a:pt x="7" y="5"/>
                      <a:pt x="1" y="10"/>
                    </a:cubicBezTo>
                    <a:lnTo>
                      <a:pt x="1" y="15"/>
                    </a:lnTo>
                    <a:lnTo>
                      <a:pt x="1" y="19"/>
                    </a:lnTo>
                    <a:lnTo>
                      <a:pt x="7" y="19"/>
                    </a:lnTo>
                    <a:lnTo>
                      <a:pt x="7" y="24"/>
                    </a:lnTo>
                    <a:lnTo>
                      <a:pt x="17" y="24"/>
                    </a:lnTo>
                    <a:cubicBezTo>
                      <a:pt x="21" y="24"/>
                      <a:pt x="21" y="24"/>
                      <a:pt x="26" y="19"/>
                    </a:cubicBezTo>
                    <a:cubicBezTo>
                      <a:pt x="26" y="19"/>
                      <a:pt x="31" y="15"/>
                      <a:pt x="26" y="10"/>
                    </a:cubicBezTo>
                    <a:lnTo>
                      <a:pt x="26" y="5"/>
                    </a:lnTo>
                    <a:lnTo>
                      <a:pt x="21" y="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4" name="Google Shape;1084;p29"/>
              <p:cNvSpPr/>
              <p:nvPr/>
            </p:nvSpPr>
            <p:spPr>
              <a:xfrm>
                <a:off x="5705625" y="3855500"/>
                <a:ext cx="775" cy="1000"/>
              </a:xfrm>
              <a:custGeom>
                <a:avLst/>
                <a:gdLst/>
                <a:ahLst/>
                <a:cxnLst/>
                <a:rect l="l" t="t" r="r" b="b"/>
                <a:pathLst>
                  <a:path w="31" h="40" extrusionOk="0">
                    <a:moveTo>
                      <a:pt x="21" y="0"/>
                    </a:moveTo>
                    <a:cubicBezTo>
                      <a:pt x="16" y="0"/>
                      <a:pt x="11" y="5"/>
                      <a:pt x="11" y="5"/>
                    </a:cubicBezTo>
                    <a:lnTo>
                      <a:pt x="5" y="10"/>
                    </a:lnTo>
                    <a:lnTo>
                      <a:pt x="5" y="16"/>
                    </a:lnTo>
                    <a:lnTo>
                      <a:pt x="0" y="21"/>
                    </a:lnTo>
                    <a:lnTo>
                      <a:pt x="0" y="25"/>
                    </a:lnTo>
                    <a:cubicBezTo>
                      <a:pt x="0" y="30"/>
                      <a:pt x="0" y="35"/>
                      <a:pt x="5" y="40"/>
                    </a:cubicBezTo>
                    <a:lnTo>
                      <a:pt x="26" y="40"/>
                    </a:lnTo>
                    <a:lnTo>
                      <a:pt x="26" y="35"/>
                    </a:lnTo>
                    <a:lnTo>
                      <a:pt x="26" y="30"/>
                    </a:lnTo>
                    <a:lnTo>
                      <a:pt x="31" y="30"/>
                    </a:lnTo>
                    <a:lnTo>
                      <a:pt x="31" y="21"/>
                    </a:lnTo>
                    <a:lnTo>
                      <a:pt x="31" y="16"/>
                    </a:lnTo>
                    <a:lnTo>
                      <a:pt x="31" y="10"/>
                    </a:lnTo>
                    <a:lnTo>
                      <a:pt x="31" y="5"/>
                    </a:lnTo>
                    <a:lnTo>
                      <a:pt x="26" y="5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5" name="Google Shape;1085;p29"/>
              <p:cNvSpPr/>
              <p:nvPr/>
            </p:nvSpPr>
            <p:spPr>
              <a:xfrm>
                <a:off x="5704875" y="3854625"/>
                <a:ext cx="90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6" h="26" extrusionOk="0">
                    <a:moveTo>
                      <a:pt x="5" y="0"/>
                    </a:moveTo>
                    <a:lnTo>
                      <a:pt x="5" y="5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5" y="21"/>
                    </a:lnTo>
                    <a:lnTo>
                      <a:pt x="11" y="25"/>
                    </a:lnTo>
                    <a:lnTo>
                      <a:pt x="30" y="25"/>
                    </a:lnTo>
                    <a:lnTo>
                      <a:pt x="30" y="21"/>
                    </a:lnTo>
                    <a:lnTo>
                      <a:pt x="35" y="21"/>
                    </a:lnTo>
                    <a:lnTo>
                      <a:pt x="35" y="15"/>
                    </a:lnTo>
                    <a:cubicBezTo>
                      <a:pt x="35" y="10"/>
                      <a:pt x="35" y="5"/>
                      <a:pt x="30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6" name="Google Shape;1086;p29"/>
              <p:cNvSpPr/>
              <p:nvPr/>
            </p:nvSpPr>
            <p:spPr>
              <a:xfrm>
                <a:off x="5705000" y="3857875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11" y="0"/>
                    </a:moveTo>
                    <a:cubicBezTo>
                      <a:pt x="11" y="0"/>
                      <a:pt x="6" y="0"/>
                      <a:pt x="0" y="5"/>
                    </a:cubicBezTo>
                    <a:lnTo>
                      <a:pt x="0" y="16"/>
                    </a:lnTo>
                    <a:lnTo>
                      <a:pt x="6" y="21"/>
                    </a:lnTo>
                    <a:lnTo>
                      <a:pt x="11" y="26"/>
                    </a:lnTo>
                    <a:lnTo>
                      <a:pt x="16" y="26"/>
                    </a:lnTo>
                    <a:cubicBezTo>
                      <a:pt x="21" y="26"/>
                      <a:pt x="25" y="21"/>
                      <a:pt x="25" y="16"/>
                    </a:cubicBezTo>
                    <a:lnTo>
                      <a:pt x="25" y="11"/>
                    </a:lnTo>
                    <a:lnTo>
                      <a:pt x="25" y="5"/>
                    </a:lnTo>
                    <a:lnTo>
                      <a:pt x="21" y="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7" name="Google Shape;1087;p29"/>
              <p:cNvSpPr/>
              <p:nvPr/>
            </p:nvSpPr>
            <p:spPr>
              <a:xfrm>
                <a:off x="5705900" y="3863150"/>
                <a:ext cx="62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26" extrusionOk="0">
                    <a:moveTo>
                      <a:pt x="5" y="0"/>
                    </a:moveTo>
                    <a:lnTo>
                      <a:pt x="5" y="5"/>
                    </a:lnTo>
                    <a:cubicBezTo>
                      <a:pt x="0" y="5"/>
                      <a:pt x="0" y="11"/>
                      <a:pt x="0" y="16"/>
                    </a:cubicBezTo>
                    <a:cubicBezTo>
                      <a:pt x="0" y="16"/>
                      <a:pt x="5" y="21"/>
                      <a:pt x="10" y="21"/>
                    </a:cubicBezTo>
                    <a:lnTo>
                      <a:pt x="10" y="26"/>
                    </a:lnTo>
                    <a:lnTo>
                      <a:pt x="15" y="26"/>
                    </a:lnTo>
                    <a:cubicBezTo>
                      <a:pt x="15" y="26"/>
                      <a:pt x="20" y="26"/>
                      <a:pt x="20" y="21"/>
                    </a:cubicBezTo>
                    <a:cubicBezTo>
                      <a:pt x="24" y="21"/>
                      <a:pt x="24" y="16"/>
                      <a:pt x="24" y="11"/>
                    </a:cubicBezTo>
                    <a:cubicBezTo>
                      <a:pt x="24" y="5"/>
                      <a:pt x="20" y="0"/>
                      <a:pt x="10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8" name="Google Shape;1088;p29"/>
              <p:cNvSpPr/>
              <p:nvPr/>
            </p:nvSpPr>
            <p:spPr>
              <a:xfrm>
                <a:off x="5728250" y="3779225"/>
                <a:ext cx="107075" cy="73900"/>
              </a:xfrm>
              <a:custGeom>
                <a:avLst/>
                <a:gdLst/>
                <a:ahLst/>
                <a:cxnLst/>
                <a:rect l="l" t="t" r="r" b="b"/>
                <a:pathLst>
                  <a:path w="4283" h="2956" extrusionOk="0">
                    <a:moveTo>
                      <a:pt x="2141" y="0"/>
                    </a:moveTo>
                    <a:cubicBezTo>
                      <a:pt x="960" y="0"/>
                      <a:pt x="0" y="664"/>
                      <a:pt x="0" y="1478"/>
                    </a:cubicBezTo>
                    <a:cubicBezTo>
                      <a:pt x="0" y="2297"/>
                      <a:pt x="960" y="2956"/>
                      <a:pt x="2141" y="2956"/>
                    </a:cubicBezTo>
                    <a:cubicBezTo>
                      <a:pt x="3322" y="2956"/>
                      <a:pt x="4282" y="2297"/>
                      <a:pt x="4282" y="1478"/>
                    </a:cubicBezTo>
                    <a:cubicBezTo>
                      <a:pt x="4282" y="664"/>
                      <a:pt x="3322" y="0"/>
                      <a:pt x="21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9" name="Google Shape;1089;p29"/>
              <p:cNvSpPr/>
              <p:nvPr/>
            </p:nvSpPr>
            <p:spPr>
              <a:xfrm>
                <a:off x="5703875" y="3839025"/>
                <a:ext cx="775" cy="52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1" extrusionOk="0">
                    <a:moveTo>
                      <a:pt x="15" y="0"/>
                    </a:moveTo>
                    <a:cubicBezTo>
                      <a:pt x="5" y="0"/>
                      <a:pt x="1" y="5"/>
                      <a:pt x="1" y="11"/>
                    </a:cubicBezTo>
                    <a:lnTo>
                      <a:pt x="5" y="16"/>
                    </a:lnTo>
                    <a:lnTo>
                      <a:pt x="10" y="21"/>
                    </a:lnTo>
                    <a:lnTo>
                      <a:pt x="26" y="21"/>
                    </a:lnTo>
                    <a:lnTo>
                      <a:pt x="26" y="16"/>
                    </a:lnTo>
                    <a:lnTo>
                      <a:pt x="31" y="11"/>
                    </a:lnTo>
                    <a:cubicBezTo>
                      <a:pt x="31" y="11"/>
                      <a:pt x="26" y="5"/>
                      <a:pt x="26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0" name="Google Shape;1090;p29"/>
              <p:cNvSpPr/>
              <p:nvPr/>
            </p:nvSpPr>
            <p:spPr>
              <a:xfrm>
                <a:off x="5690825" y="3838275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10" y="0"/>
                    </a:moveTo>
                    <a:lnTo>
                      <a:pt x="5" y="5"/>
                    </a:lnTo>
                    <a:lnTo>
                      <a:pt x="0" y="11"/>
                    </a:lnTo>
                    <a:cubicBezTo>
                      <a:pt x="0" y="16"/>
                      <a:pt x="5" y="16"/>
                      <a:pt x="5" y="21"/>
                    </a:cubicBezTo>
                    <a:cubicBezTo>
                      <a:pt x="10" y="21"/>
                      <a:pt x="10" y="26"/>
                      <a:pt x="15" y="26"/>
                    </a:cubicBezTo>
                    <a:cubicBezTo>
                      <a:pt x="19" y="26"/>
                      <a:pt x="30" y="21"/>
                      <a:pt x="30" y="11"/>
                    </a:cubicBezTo>
                    <a:lnTo>
                      <a:pt x="24" y="5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1" name="Google Shape;1091;p29"/>
              <p:cNvSpPr/>
              <p:nvPr/>
            </p:nvSpPr>
            <p:spPr>
              <a:xfrm>
                <a:off x="5706250" y="3837275"/>
                <a:ext cx="6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7" h="26" extrusionOk="0">
                    <a:moveTo>
                      <a:pt x="6" y="0"/>
                    </a:moveTo>
                    <a:cubicBezTo>
                      <a:pt x="1" y="5"/>
                      <a:pt x="1" y="10"/>
                      <a:pt x="1" y="15"/>
                    </a:cubicBezTo>
                    <a:lnTo>
                      <a:pt x="1" y="21"/>
                    </a:lnTo>
                    <a:lnTo>
                      <a:pt x="6" y="26"/>
                    </a:lnTo>
                    <a:lnTo>
                      <a:pt x="21" y="26"/>
                    </a:lnTo>
                    <a:lnTo>
                      <a:pt x="21" y="21"/>
                    </a:lnTo>
                    <a:lnTo>
                      <a:pt x="26" y="15"/>
                    </a:lnTo>
                    <a:cubicBezTo>
                      <a:pt x="26" y="5"/>
                      <a:pt x="21" y="0"/>
                      <a:pt x="16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2" name="Google Shape;1092;p29"/>
              <p:cNvSpPr/>
              <p:nvPr/>
            </p:nvSpPr>
            <p:spPr>
              <a:xfrm>
                <a:off x="5700225" y="3839900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5" y="0"/>
                    </a:moveTo>
                    <a:lnTo>
                      <a:pt x="1" y="6"/>
                    </a:lnTo>
                    <a:lnTo>
                      <a:pt x="1" y="11"/>
                    </a:lnTo>
                    <a:cubicBezTo>
                      <a:pt x="1" y="16"/>
                      <a:pt x="1" y="21"/>
                      <a:pt x="5" y="21"/>
                    </a:cubicBezTo>
                    <a:cubicBezTo>
                      <a:pt x="10" y="26"/>
                      <a:pt x="16" y="26"/>
                      <a:pt x="16" y="26"/>
                    </a:cubicBezTo>
                    <a:lnTo>
                      <a:pt x="21" y="26"/>
                    </a:lnTo>
                    <a:lnTo>
                      <a:pt x="21" y="21"/>
                    </a:lnTo>
                    <a:lnTo>
                      <a:pt x="26" y="21"/>
                    </a:lnTo>
                    <a:lnTo>
                      <a:pt x="26" y="16"/>
                    </a:lnTo>
                    <a:lnTo>
                      <a:pt x="26" y="11"/>
                    </a:lnTo>
                    <a:cubicBezTo>
                      <a:pt x="26" y="6"/>
                      <a:pt x="21" y="0"/>
                      <a:pt x="16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3" name="Google Shape;1093;p29"/>
              <p:cNvSpPr/>
              <p:nvPr/>
            </p:nvSpPr>
            <p:spPr>
              <a:xfrm>
                <a:off x="5706900" y="3839900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5" y="0"/>
                    </a:moveTo>
                    <a:lnTo>
                      <a:pt x="5" y="6"/>
                    </a:lnTo>
                    <a:lnTo>
                      <a:pt x="0" y="11"/>
                    </a:lnTo>
                    <a:lnTo>
                      <a:pt x="0" y="16"/>
                    </a:lnTo>
                    <a:cubicBezTo>
                      <a:pt x="0" y="16"/>
                      <a:pt x="5" y="21"/>
                      <a:pt x="5" y="26"/>
                    </a:cubicBezTo>
                    <a:lnTo>
                      <a:pt x="21" y="26"/>
                    </a:lnTo>
                    <a:lnTo>
                      <a:pt x="25" y="21"/>
                    </a:lnTo>
                    <a:lnTo>
                      <a:pt x="25" y="16"/>
                    </a:lnTo>
                    <a:lnTo>
                      <a:pt x="30" y="16"/>
                    </a:lnTo>
                    <a:cubicBezTo>
                      <a:pt x="30" y="11"/>
                      <a:pt x="25" y="6"/>
                      <a:pt x="21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4" name="Google Shape;1094;p29"/>
              <p:cNvSpPr/>
              <p:nvPr/>
            </p:nvSpPr>
            <p:spPr>
              <a:xfrm>
                <a:off x="5696700" y="3839425"/>
                <a:ext cx="775" cy="900"/>
              </a:xfrm>
              <a:custGeom>
                <a:avLst/>
                <a:gdLst/>
                <a:ahLst/>
                <a:cxnLst/>
                <a:rect l="l" t="t" r="r" b="b"/>
                <a:pathLst>
                  <a:path w="31" h="36" extrusionOk="0">
                    <a:moveTo>
                      <a:pt x="16" y="0"/>
                    </a:moveTo>
                    <a:lnTo>
                      <a:pt x="11" y="5"/>
                    </a:lnTo>
                    <a:cubicBezTo>
                      <a:pt x="6" y="5"/>
                      <a:pt x="6" y="10"/>
                      <a:pt x="6" y="15"/>
                    </a:cubicBezTo>
                    <a:cubicBezTo>
                      <a:pt x="0" y="15"/>
                      <a:pt x="0" y="19"/>
                      <a:pt x="0" y="19"/>
                    </a:cubicBezTo>
                    <a:lnTo>
                      <a:pt x="0" y="25"/>
                    </a:lnTo>
                    <a:lnTo>
                      <a:pt x="0" y="30"/>
                    </a:lnTo>
                    <a:lnTo>
                      <a:pt x="6" y="35"/>
                    </a:lnTo>
                    <a:lnTo>
                      <a:pt x="11" y="35"/>
                    </a:lnTo>
                    <a:cubicBezTo>
                      <a:pt x="16" y="35"/>
                      <a:pt x="21" y="35"/>
                      <a:pt x="26" y="30"/>
                    </a:cubicBezTo>
                    <a:lnTo>
                      <a:pt x="26" y="25"/>
                    </a:lnTo>
                    <a:cubicBezTo>
                      <a:pt x="31" y="25"/>
                      <a:pt x="31" y="19"/>
                      <a:pt x="31" y="15"/>
                    </a:cubicBezTo>
                    <a:cubicBezTo>
                      <a:pt x="31" y="10"/>
                      <a:pt x="26" y="5"/>
                      <a:pt x="26" y="5"/>
                    </a:cubicBez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5" name="Google Shape;1095;p29"/>
              <p:cNvSpPr/>
              <p:nvPr/>
            </p:nvSpPr>
            <p:spPr>
              <a:xfrm>
                <a:off x="5693450" y="3837575"/>
                <a:ext cx="775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9" extrusionOk="0">
                    <a:moveTo>
                      <a:pt x="16" y="1"/>
                    </a:moveTo>
                    <a:cubicBezTo>
                      <a:pt x="12" y="1"/>
                      <a:pt x="8" y="5"/>
                      <a:pt x="5" y="9"/>
                    </a:cubicBezTo>
                    <a:lnTo>
                      <a:pt x="0" y="14"/>
                    </a:lnTo>
                    <a:cubicBezTo>
                      <a:pt x="0" y="19"/>
                      <a:pt x="5" y="23"/>
                      <a:pt x="10" y="28"/>
                    </a:cubicBezTo>
                    <a:cubicBezTo>
                      <a:pt x="16" y="28"/>
                      <a:pt x="25" y="28"/>
                      <a:pt x="25" y="23"/>
                    </a:cubicBezTo>
                    <a:lnTo>
                      <a:pt x="30" y="23"/>
                    </a:lnTo>
                    <a:lnTo>
                      <a:pt x="30" y="19"/>
                    </a:lnTo>
                    <a:lnTo>
                      <a:pt x="30" y="14"/>
                    </a:lnTo>
                    <a:cubicBezTo>
                      <a:pt x="30" y="9"/>
                      <a:pt x="25" y="3"/>
                      <a:pt x="21" y="3"/>
                    </a:cubicBezTo>
                    <a:cubicBezTo>
                      <a:pt x="19" y="2"/>
                      <a:pt x="18" y="1"/>
                      <a:pt x="16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6" name="Google Shape;1096;p29"/>
              <p:cNvSpPr/>
              <p:nvPr/>
            </p:nvSpPr>
            <p:spPr>
              <a:xfrm>
                <a:off x="5711300" y="3843425"/>
                <a:ext cx="6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31" extrusionOk="0">
                    <a:moveTo>
                      <a:pt x="10" y="1"/>
                    </a:moveTo>
                    <a:cubicBezTo>
                      <a:pt x="5" y="5"/>
                      <a:pt x="0" y="10"/>
                      <a:pt x="0" y="16"/>
                    </a:cubicBezTo>
                    <a:lnTo>
                      <a:pt x="0" y="21"/>
                    </a:lnTo>
                    <a:cubicBezTo>
                      <a:pt x="0" y="26"/>
                      <a:pt x="5" y="26"/>
                      <a:pt x="10" y="26"/>
                    </a:cubicBezTo>
                    <a:lnTo>
                      <a:pt x="10" y="31"/>
                    </a:lnTo>
                    <a:lnTo>
                      <a:pt x="15" y="31"/>
                    </a:lnTo>
                    <a:lnTo>
                      <a:pt x="15" y="26"/>
                    </a:lnTo>
                    <a:lnTo>
                      <a:pt x="20" y="26"/>
                    </a:lnTo>
                    <a:lnTo>
                      <a:pt x="26" y="21"/>
                    </a:lnTo>
                    <a:lnTo>
                      <a:pt x="26" y="16"/>
                    </a:lnTo>
                    <a:lnTo>
                      <a:pt x="26" y="10"/>
                    </a:lnTo>
                    <a:lnTo>
                      <a:pt x="26" y="5"/>
                    </a:lnTo>
                    <a:cubicBezTo>
                      <a:pt x="20" y="5"/>
                      <a:pt x="15" y="1"/>
                      <a:pt x="10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7" name="Google Shape;1097;p29"/>
              <p:cNvSpPr/>
              <p:nvPr/>
            </p:nvSpPr>
            <p:spPr>
              <a:xfrm>
                <a:off x="5698950" y="3834500"/>
                <a:ext cx="675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27" h="28" extrusionOk="0">
                    <a:moveTo>
                      <a:pt x="12" y="0"/>
                    </a:moveTo>
                    <a:lnTo>
                      <a:pt x="7" y="5"/>
                    </a:lnTo>
                    <a:lnTo>
                      <a:pt x="1" y="5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1" y="21"/>
                    </a:lnTo>
                    <a:lnTo>
                      <a:pt x="7" y="26"/>
                    </a:lnTo>
                    <a:cubicBezTo>
                      <a:pt x="10" y="26"/>
                      <a:pt x="11" y="28"/>
                      <a:pt x="13" y="28"/>
                    </a:cubicBezTo>
                    <a:cubicBezTo>
                      <a:pt x="14" y="28"/>
                      <a:pt x="15" y="27"/>
                      <a:pt x="17" y="26"/>
                    </a:cubicBezTo>
                    <a:lnTo>
                      <a:pt x="21" y="26"/>
                    </a:lnTo>
                    <a:lnTo>
                      <a:pt x="26" y="21"/>
                    </a:lnTo>
                    <a:lnTo>
                      <a:pt x="26" y="16"/>
                    </a:lnTo>
                    <a:cubicBezTo>
                      <a:pt x="26" y="11"/>
                      <a:pt x="21" y="5"/>
                      <a:pt x="17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8" name="Google Shape;1098;p29"/>
              <p:cNvSpPr/>
              <p:nvPr/>
            </p:nvSpPr>
            <p:spPr>
              <a:xfrm>
                <a:off x="5702375" y="3834900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5" y="0"/>
                    </a:moveTo>
                    <a:lnTo>
                      <a:pt x="5" y="5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5" y="19"/>
                    </a:lnTo>
                    <a:lnTo>
                      <a:pt x="10" y="19"/>
                    </a:lnTo>
                    <a:lnTo>
                      <a:pt x="10" y="25"/>
                    </a:lnTo>
                    <a:lnTo>
                      <a:pt x="21" y="25"/>
                    </a:lnTo>
                    <a:lnTo>
                      <a:pt x="21" y="19"/>
                    </a:lnTo>
                    <a:lnTo>
                      <a:pt x="26" y="19"/>
                    </a:lnTo>
                    <a:lnTo>
                      <a:pt x="26" y="15"/>
                    </a:lnTo>
                    <a:lnTo>
                      <a:pt x="26" y="1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9" name="Google Shape;1099;p29"/>
              <p:cNvSpPr/>
              <p:nvPr/>
            </p:nvSpPr>
            <p:spPr>
              <a:xfrm>
                <a:off x="5698475" y="3840175"/>
                <a:ext cx="650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8" extrusionOk="0">
                    <a:moveTo>
                      <a:pt x="10" y="0"/>
                    </a:moveTo>
                    <a:lnTo>
                      <a:pt x="5" y="5"/>
                    </a:lnTo>
                    <a:lnTo>
                      <a:pt x="5" y="10"/>
                    </a:lnTo>
                    <a:lnTo>
                      <a:pt x="1" y="10"/>
                    </a:lnTo>
                    <a:lnTo>
                      <a:pt x="1" y="15"/>
                    </a:lnTo>
                    <a:lnTo>
                      <a:pt x="1" y="20"/>
                    </a:lnTo>
                    <a:lnTo>
                      <a:pt x="5" y="20"/>
                    </a:lnTo>
                    <a:lnTo>
                      <a:pt x="5" y="26"/>
                    </a:lnTo>
                    <a:lnTo>
                      <a:pt x="10" y="26"/>
                    </a:lnTo>
                    <a:cubicBezTo>
                      <a:pt x="12" y="27"/>
                      <a:pt x="13" y="28"/>
                      <a:pt x="15" y="28"/>
                    </a:cubicBezTo>
                    <a:cubicBezTo>
                      <a:pt x="18" y="28"/>
                      <a:pt x="20" y="26"/>
                      <a:pt x="20" y="26"/>
                    </a:cubicBezTo>
                    <a:cubicBezTo>
                      <a:pt x="26" y="20"/>
                      <a:pt x="26" y="20"/>
                      <a:pt x="26" y="15"/>
                    </a:cubicBezTo>
                    <a:lnTo>
                      <a:pt x="26" y="10"/>
                    </a:lnTo>
                    <a:lnTo>
                      <a:pt x="26" y="5"/>
                    </a:lnTo>
                    <a:cubicBezTo>
                      <a:pt x="20" y="5"/>
                      <a:pt x="20" y="0"/>
                      <a:pt x="15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0" name="Google Shape;1100;p29"/>
              <p:cNvSpPr/>
              <p:nvPr/>
            </p:nvSpPr>
            <p:spPr>
              <a:xfrm>
                <a:off x="5715950" y="3840925"/>
                <a:ext cx="775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30" extrusionOk="0">
                    <a:moveTo>
                      <a:pt x="10" y="0"/>
                    </a:moveTo>
                    <a:lnTo>
                      <a:pt x="10" y="5"/>
                    </a:lnTo>
                    <a:lnTo>
                      <a:pt x="5" y="5"/>
                    </a:lnTo>
                    <a:lnTo>
                      <a:pt x="5" y="10"/>
                    </a:lnTo>
                    <a:cubicBezTo>
                      <a:pt x="5" y="10"/>
                      <a:pt x="0" y="10"/>
                      <a:pt x="0" y="15"/>
                    </a:cubicBezTo>
                    <a:lnTo>
                      <a:pt x="0" y="20"/>
                    </a:lnTo>
                    <a:lnTo>
                      <a:pt x="5" y="26"/>
                    </a:lnTo>
                    <a:cubicBezTo>
                      <a:pt x="7" y="28"/>
                      <a:pt x="10" y="29"/>
                      <a:pt x="12" y="29"/>
                    </a:cubicBezTo>
                    <a:cubicBezTo>
                      <a:pt x="15" y="29"/>
                      <a:pt x="18" y="28"/>
                      <a:pt x="21" y="26"/>
                    </a:cubicBezTo>
                    <a:lnTo>
                      <a:pt x="25" y="26"/>
                    </a:lnTo>
                    <a:lnTo>
                      <a:pt x="25" y="20"/>
                    </a:lnTo>
                    <a:lnTo>
                      <a:pt x="30" y="20"/>
                    </a:lnTo>
                    <a:lnTo>
                      <a:pt x="30" y="15"/>
                    </a:lnTo>
                    <a:cubicBezTo>
                      <a:pt x="30" y="15"/>
                      <a:pt x="30" y="5"/>
                      <a:pt x="21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1" name="Google Shape;1101;p29"/>
              <p:cNvSpPr/>
              <p:nvPr/>
            </p:nvSpPr>
            <p:spPr>
              <a:xfrm>
                <a:off x="5700850" y="3834125"/>
                <a:ext cx="6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7" h="27" extrusionOk="0">
                    <a:moveTo>
                      <a:pt x="6" y="1"/>
                    </a:moveTo>
                    <a:cubicBezTo>
                      <a:pt x="1" y="6"/>
                      <a:pt x="1" y="6"/>
                      <a:pt x="1" y="11"/>
                    </a:cubicBezTo>
                    <a:cubicBezTo>
                      <a:pt x="1" y="15"/>
                      <a:pt x="1" y="20"/>
                      <a:pt x="11" y="26"/>
                    </a:cubicBezTo>
                    <a:lnTo>
                      <a:pt x="21" y="26"/>
                    </a:lnTo>
                    <a:lnTo>
                      <a:pt x="21" y="20"/>
                    </a:lnTo>
                    <a:lnTo>
                      <a:pt x="26" y="15"/>
                    </a:lnTo>
                    <a:lnTo>
                      <a:pt x="26" y="11"/>
                    </a:lnTo>
                    <a:cubicBezTo>
                      <a:pt x="26" y="6"/>
                      <a:pt x="21" y="1"/>
                      <a:pt x="15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2" name="Google Shape;1102;p29"/>
              <p:cNvSpPr/>
              <p:nvPr/>
            </p:nvSpPr>
            <p:spPr>
              <a:xfrm>
                <a:off x="5708650" y="3834125"/>
                <a:ext cx="65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7" extrusionOk="0">
                    <a:moveTo>
                      <a:pt x="5" y="1"/>
                    </a:moveTo>
                    <a:cubicBezTo>
                      <a:pt x="0" y="6"/>
                      <a:pt x="0" y="6"/>
                      <a:pt x="0" y="11"/>
                    </a:cubicBezTo>
                    <a:lnTo>
                      <a:pt x="0" y="15"/>
                    </a:lnTo>
                    <a:lnTo>
                      <a:pt x="0" y="20"/>
                    </a:lnTo>
                    <a:lnTo>
                      <a:pt x="5" y="20"/>
                    </a:lnTo>
                    <a:lnTo>
                      <a:pt x="5" y="26"/>
                    </a:lnTo>
                    <a:lnTo>
                      <a:pt x="16" y="26"/>
                    </a:lnTo>
                    <a:lnTo>
                      <a:pt x="21" y="20"/>
                    </a:lnTo>
                    <a:lnTo>
                      <a:pt x="25" y="20"/>
                    </a:lnTo>
                    <a:lnTo>
                      <a:pt x="25" y="15"/>
                    </a:lnTo>
                    <a:lnTo>
                      <a:pt x="25" y="11"/>
                    </a:lnTo>
                    <a:cubicBezTo>
                      <a:pt x="25" y="6"/>
                      <a:pt x="21" y="1"/>
                      <a:pt x="16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3" name="Google Shape;1103;p29"/>
              <p:cNvSpPr/>
              <p:nvPr/>
            </p:nvSpPr>
            <p:spPr>
              <a:xfrm>
                <a:off x="5699875" y="3834625"/>
                <a:ext cx="625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25" h="28" extrusionOk="0">
                    <a:moveTo>
                      <a:pt x="10" y="0"/>
                    </a:moveTo>
                    <a:cubicBezTo>
                      <a:pt x="5" y="0"/>
                      <a:pt x="0" y="6"/>
                      <a:pt x="0" y="11"/>
                    </a:cubicBezTo>
                    <a:lnTo>
                      <a:pt x="0" y="16"/>
                    </a:lnTo>
                    <a:lnTo>
                      <a:pt x="0" y="21"/>
                    </a:lnTo>
                    <a:cubicBezTo>
                      <a:pt x="3" y="24"/>
                      <a:pt x="7" y="28"/>
                      <a:pt x="10" y="28"/>
                    </a:cubicBezTo>
                    <a:cubicBezTo>
                      <a:pt x="12" y="28"/>
                      <a:pt x="13" y="27"/>
                      <a:pt x="15" y="26"/>
                    </a:cubicBezTo>
                    <a:cubicBezTo>
                      <a:pt x="19" y="26"/>
                      <a:pt x="24" y="21"/>
                      <a:pt x="24" y="16"/>
                    </a:cubicBezTo>
                    <a:lnTo>
                      <a:pt x="24" y="11"/>
                    </a:lnTo>
                    <a:lnTo>
                      <a:pt x="24" y="6"/>
                    </a:lnTo>
                    <a:lnTo>
                      <a:pt x="19" y="6"/>
                    </a:lnTo>
                    <a:cubicBezTo>
                      <a:pt x="19" y="0"/>
                      <a:pt x="15" y="0"/>
                      <a:pt x="10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4" name="Google Shape;1104;p29"/>
              <p:cNvSpPr/>
              <p:nvPr/>
            </p:nvSpPr>
            <p:spPr>
              <a:xfrm>
                <a:off x="5709150" y="3832350"/>
                <a:ext cx="65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7" extrusionOk="0">
                    <a:moveTo>
                      <a:pt x="5" y="1"/>
                    </a:moveTo>
                    <a:lnTo>
                      <a:pt x="1" y="7"/>
                    </a:lnTo>
                    <a:lnTo>
                      <a:pt x="1" y="12"/>
                    </a:lnTo>
                    <a:cubicBezTo>
                      <a:pt x="1" y="16"/>
                      <a:pt x="5" y="21"/>
                      <a:pt x="5" y="21"/>
                    </a:cubicBezTo>
                    <a:cubicBezTo>
                      <a:pt x="10" y="26"/>
                      <a:pt x="10" y="26"/>
                      <a:pt x="15" y="26"/>
                    </a:cubicBezTo>
                    <a:lnTo>
                      <a:pt x="21" y="26"/>
                    </a:lnTo>
                    <a:lnTo>
                      <a:pt x="21" y="21"/>
                    </a:lnTo>
                    <a:lnTo>
                      <a:pt x="26" y="21"/>
                    </a:lnTo>
                    <a:lnTo>
                      <a:pt x="26" y="16"/>
                    </a:lnTo>
                    <a:lnTo>
                      <a:pt x="26" y="12"/>
                    </a:lnTo>
                    <a:cubicBezTo>
                      <a:pt x="26" y="7"/>
                      <a:pt x="26" y="1"/>
                      <a:pt x="15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5" name="Google Shape;1105;p29"/>
              <p:cNvSpPr/>
              <p:nvPr/>
            </p:nvSpPr>
            <p:spPr>
              <a:xfrm>
                <a:off x="5705375" y="3835650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6" y="0"/>
                    </a:moveTo>
                    <a:cubicBezTo>
                      <a:pt x="6" y="5"/>
                      <a:pt x="1" y="10"/>
                      <a:pt x="1" y="15"/>
                    </a:cubicBezTo>
                    <a:cubicBezTo>
                      <a:pt x="1" y="20"/>
                      <a:pt x="6" y="26"/>
                      <a:pt x="15" y="26"/>
                    </a:cubicBezTo>
                    <a:lnTo>
                      <a:pt x="26" y="26"/>
                    </a:lnTo>
                    <a:lnTo>
                      <a:pt x="26" y="20"/>
                    </a:lnTo>
                    <a:cubicBezTo>
                      <a:pt x="26" y="15"/>
                      <a:pt x="31" y="15"/>
                      <a:pt x="31" y="10"/>
                    </a:cubicBezTo>
                    <a:lnTo>
                      <a:pt x="26" y="5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6" name="Google Shape;1106;p29"/>
              <p:cNvSpPr/>
              <p:nvPr/>
            </p:nvSpPr>
            <p:spPr>
              <a:xfrm>
                <a:off x="5701500" y="3836125"/>
                <a:ext cx="1125" cy="1800"/>
              </a:xfrm>
              <a:custGeom>
                <a:avLst/>
                <a:gdLst/>
                <a:ahLst/>
                <a:cxnLst/>
                <a:rect l="l" t="t" r="r" b="b"/>
                <a:pathLst>
                  <a:path w="45" h="72" extrusionOk="0">
                    <a:moveTo>
                      <a:pt x="5" y="1"/>
                    </a:moveTo>
                    <a:lnTo>
                      <a:pt x="0" y="7"/>
                    </a:lnTo>
                    <a:lnTo>
                      <a:pt x="0" y="11"/>
                    </a:lnTo>
                    <a:lnTo>
                      <a:pt x="0" y="16"/>
                    </a:lnTo>
                    <a:lnTo>
                      <a:pt x="0" y="21"/>
                    </a:lnTo>
                    <a:cubicBezTo>
                      <a:pt x="0" y="26"/>
                      <a:pt x="0" y="31"/>
                      <a:pt x="5" y="31"/>
                    </a:cubicBezTo>
                    <a:cubicBezTo>
                      <a:pt x="5" y="37"/>
                      <a:pt x="10" y="37"/>
                      <a:pt x="10" y="37"/>
                    </a:cubicBezTo>
                    <a:cubicBezTo>
                      <a:pt x="15" y="37"/>
                      <a:pt x="15" y="37"/>
                      <a:pt x="15" y="42"/>
                    </a:cubicBezTo>
                    <a:cubicBezTo>
                      <a:pt x="15" y="42"/>
                      <a:pt x="20" y="42"/>
                      <a:pt x="20" y="46"/>
                    </a:cubicBezTo>
                    <a:lnTo>
                      <a:pt x="15" y="46"/>
                    </a:lnTo>
                    <a:lnTo>
                      <a:pt x="15" y="51"/>
                    </a:lnTo>
                    <a:lnTo>
                      <a:pt x="10" y="56"/>
                    </a:lnTo>
                    <a:cubicBezTo>
                      <a:pt x="10" y="61"/>
                      <a:pt x="15" y="67"/>
                      <a:pt x="20" y="72"/>
                    </a:cubicBezTo>
                    <a:lnTo>
                      <a:pt x="30" y="72"/>
                    </a:lnTo>
                    <a:lnTo>
                      <a:pt x="30" y="67"/>
                    </a:lnTo>
                    <a:lnTo>
                      <a:pt x="35" y="67"/>
                    </a:lnTo>
                    <a:lnTo>
                      <a:pt x="35" y="61"/>
                    </a:lnTo>
                    <a:lnTo>
                      <a:pt x="40" y="56"/>
                    </a:lnTo>
                    <a:lnTo>
                      <a:pt x="35" y="56"/>
                    </a:lnTo>
                    <a:lnTo>
                      <a:pt x="35" y="51"/>
                    </a:lnTo>
                    <a:lnTo>
                      <a:pt x="35" y="46"/>
                    </a:lnTo>
                    <a:cubicBezTo>
                      <a:pt x="40" y="42"/>
                      <a:pt x="45" y="37"/>
                      <a:pt x="45" y="31"/>
                    </a:cubicBezTo>
                    <a:lnTo>
                      <a:pt x="45" y="26"/>
                    </a:lnTo>
                    <a:lnTo>
                      <a:pt x="45" y="21"/>
                    </a:lnTo>
                    <a:lnTo>
                      <a:pt x="40" y="21"/>
                    </a:lnTo>
                    <a:lnTo>
                      <a:pt x="40" y="16"/>
                    </a:lnTo>
                    <a:lnTo>
                      <a:pt x="35" y="11"/>
                    </a:lnTo>
                    <a:cubicBezTo>
                      <a:pt x="35" y="11"/>
                      <a:pt x="30" y="11"/>
                      <a:pt x="30" y="7"/>
                    </a:cubicBezTo>
                    <a:lnTo>
                      <a:pt x="20" y="7"/>
                    </a:lnTo>
                    <a:cubicBezTo>
                      <a:pt x="20" y="7"/>
                      <a:pt x="20" y="1"/>
                      <a:pt x="15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7" name="Google Shape;1107;p29"/>
              <p:cNvSpPr/>
              <p:nvPr/>
            </p:nvSpPr>
            <p:spPr>
              <a:xfrm>
                <a:off x="5697100" y="3826075"/>
                <a:ext cx="65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7" extrusionOk="0">
                    <a:moveTo>
                      <a:pt x="10" y="1"/>
                    </a:moveTo>
                    <a:cubicBezTo>
                      <a:pt x="10" y="6"/>
                      <a:pt x="5" y="6"/>
                      <a:pt x="5" y="11"/>
                    </a:cubicBezTo>
                    <a:lnTo>
                      <a:pt x="0" y="11"/>
                    </a:lnTo>
                    <a:lnTo>
                      <a:pt x="0" y="17"/>
                    </a:lnTo>
                    <a:cubicBezTo>
                      <a:pt x="0" y="21"/>
                      <a:pt x="5" y="26"/>
                      <a:pt x="15" y="26"/>
                    </a:cubicBezTo>
                    <a:lnTo>
                      <a:pt x="21" y="26"/>
                    </a:lnTo>
                    <a:cubicBezTo>
                      <a:pt x="25" y="21"/>
                      <a:pt x="25" y="17"/>
                      <a:pt x="25" y="11"/>
                    </a:cubicBezTo>
                    <a:lnTo>
                      <a:pt x="25" y="6"/>
                    </a:lnTo>
                    <a:lnTo>
                      <a:pt x="21" y="6"/>
                    </a:lnTo>
                    <a:cubicBezTo>
                      <a:pt x="21" y="1"/>
                      <a:pt x="15" y="1"/>
                      <a:pt x="10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8" name="Google Shape;1108;p29"/>
              <p:cNvSpPr/>
              <p:nvPr/>
            </p:nvSpPr>
            <p:spPr>
              <a:xfrm>
                <a:off x="5700475" y="3833100"/>
                <a:ext cx="650" cy="800"/>
              </a:xfrm>
              <a:custGeom>
                <a:avLst/>
                <a:gdLst/>
                <a:ahLst/>
                <a:cxnLst/>
                <a:rect l="l" t="t" r="r" b="b"/>
                <a:pathLst>
                  <a:path w="26" h="32" extrusionOk="0">
                    <a:moveTo>
                      <a:pt x="6" y="1"/>
                    </a:moveTo>
                    <a:cubicBezTo>
                      <a:pt x="0" y="7"/>
                      <a:pt x="0" y="12"/>
                      <a:pt x="0" y="17"/>
                    </a:cubicBezTo>
                    <a:lnTo>
                      <a:pt x="0" y="21"/>
                    </a:lnTo>
                    <a:cubicBezTo>
                      <a:pt x="6" y="26"/>
                      <a:pt x="11" y="31"/>
                      <a:pt x="16" y="31"/>
                    </a:cubicBezTo>
                    <a:lnTo>
                      <a:pt x="21" y="31"/>
                    </a:lnTo>
                    <a:lnTo>
                      <a:pt x="21" y="26"/>
                    </a:lnTo>
                    <a:cubicBezTo>
                      <a:pt x="26" y="26"/>
                      <a:pt x="26" y="21"/>
                      <a:pt x="26" y="17"/>
                    </a:cubicBezTo>
                    <a:lnTo>
                      <a:pt x="26" y="12"/>
                    </a:lnTo>
                    <a:lnTo>
                      <a:pt x="26" y="7"/>
                    </a:lnTo>
                    <a:cubicBezTo>
                      <a:pt x="21" y="1"/>
                      <a:pt x="16" y="1"/>
                      <a:pt x="6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9" name="Google Shape;1109;p29"/>
              <p:cNvSpPr/>
              <p:nvPr/>
            </p:nvSpPr>
            <p:spPr>
              <a:xfrm>
                <a:off x="5702250" y="3833275"/>
                <a:ext cx="775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5" extrusionOk="0">
                    <a:moveTo>
                      <a:pt x="15" y="0"/>
                    </a:moveTo>
                    <a:cubicBezTo>
                      <a:pt x="15" y="0"/>
                      <a:pt x="10" y="0"/>
                      <a:pt x="5" y="5"/>
                    </a:cubicBezTo>
                    <a:cubicBezTo>
                      <a:pt x="5" y="5"/>
                      <a:pt x="0" y="10"/>
                      <a:pt x="0" y="14"/>
                    </a:cubicBezTo>
                    <a:lnTo>
                      <a:pt x="5" y="14"/>
                    </a:lnTo>
                    <a:lnTo>
                      <a:pt x="5" y="19"/>
                    </a:lnTo>
                    <a:cubicBezTo>
                      <a:pt x="5" y="19"/>
                      <a:pt x="10" y="24"/>
                      <a:pt x="15" y="24"/>
                    </a:cubicBezTo>
                    <a:cubicBezTo>
                      <a:pt x="20" y="24"/>
                      <a:pt x="26" y="24"/>
                      <a:pt x="26" y="19"/>
                    </a:cubicBezTo>
                    <a:lnTo>
                      <a:pt x="31" y="19"/>
                    </a:lnTo>
                    <a:lnTo>
                      <a:pt x="31" y="14"/>
                    </a:lnTo>
                    <a:cubicBezTo>
                      <a:pt x="31" y="5"/>
                      <a:pt x="26" y="0"/>
                      <a:pt x="15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0" name="Google Shape;1110;p29"/>
              <p:cNvSpPr/>
              <p:nvPr/>
            </p:nvSpPr>
            <p:spPr>
              <a:xfrm>
                <a:off x="5701100" y="3832400"/>
                <a:ext cx="650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9" extrusionOk="0">
                    <a:moveTo>
                      <a:pt x="14" y="0"/>
                    </a:moveTo>
                    <a:cubicBezTo>
                      <a:pt x="11" y="0"/>
                      <a:pt x="8" y="2"/>
                      <a:pt x="5" y="5"/>
                    </a:cubicBezTo>
                    <a:cubicBezTo>
                      <a:pt x="5" y="5"/>
                      <a:pt x="1" y="10"/>
                      <a:pt x="1" y="14"/>
                    </a:cubicBezTo>
                    <a:cubicBezTo>
                      <a:pt x="1" y="19"/>
                      <a:pt x="1" y="19"/>
                      <a:pt x="5" y="24"/>
                    </a:cubicBezTo>
                    <a:cubicBezTo>
                      <a:pt x="11" y="29"/>
                      <a:pt x="16" y="29"/>
                      <a:pt x="21" y="29"/>
                    </a:cubicBezTo>
                    <a:lnTo>
                      <a:pt x="21" y="24"/>
                    </a:lnTo>
                    <a:lnTo>
                      <a:pt x="26" y="24"/>
                    </a:lnTo>
                    <a:lnTo>
                      <a:pt x="26" y="19"/>
                    </a:lnTo>
                    <a:lnTo>
                      <a:pt x="26" y="14"/>
                    </a:lnTo>
                    <a:lnTo>
                      <a:pt x="26" y="10"/>
                    </a:lnTo>
                    <a:lnTo>
                      <a:pt x="26" y="5"/>
                    </a:lnTo>
                    <a:lnTo>
                      <a:pt x="21" y="5"/>
                    </a:lnTo>
                    <a:cubicBezTo>
                      <a:pt x="19" y="2"/>
                      <a:pt x="16" y="0"/>
                      <a:pt x="14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1" name="Google Shape;1111;p29"/>
              <p:cNvSpPr/>
              <p:nvPr/>
            </p:nvSpPr>
            <p:spPr>
              <a:xfrm>
                <a:off x="5699975" y="3831550"/>
                <a:ext cx="800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32" h="28" extrusionOk="0">
                    <a:moveTo>
                      <a:pt x="12" y="1"/>
                    </a:moveTo>
                    <a:cubicBezTo>
                      <a:pt x="10" y="1"/>
                      <a:pt x="9" y="3"/>
                      <a:pt x="6" y="3"/>
                    </a:cubicBezTo>
                    <a:cubicBezTo>
                      <a:pt x="1" y="3"/>
                      <a:pt x="1" y="9"/>
                      <a:pt x="1" y="9"/>
                    </a:cubicBezTo>
                    <a:lnTo>
                      <a:pt x="1" y="14"/>
                    </a:lnTo>
                    <a:lnTo>
                      <a:pt x="1" y="18"/>
                    </a:lnTo>
                    <a:lnTo>
                      <a:pt x="1" y="23"/>
                    </a:lnTo>
                    <a:cubicBezTo>
                      <a:pt x="6" y="23"/>
                      <a:pt x="6" y="23"/>
                      <a:pt x="11" y="28"/>
                    </a:cubicBezTo>
                    <a:lnTo>
                      <a:pt x="20" y="28"/>
                    </a:lnTo>
                    <a:lnTo>
                      <a:pt x="26" y="23"/>
                    </a:lnTo>
                    <a:lnTo>
                      <a:pt x="31" y="18"/>
                    </a:lnTo>
                    <a:cubicBezTo>
                      <a:pt x="31" y="9"/>
                      <a:pt x="20" y="3"/>
                      <a:pt x="15" y="3"/>
                    </a:cubicBezTo>
                    <a:cubicBezTo>
                      <a:pt x="14" y="1"/>
                      <a:pt x="13" y="1"/>
                      <a:pt x="12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2" name="Google Shape;1112;p29"/>
              <p:cNvSpPr/>
              <p:nvPr/>
            </p:nvSpPr>
            <p:spPr>
              <a:xfrm>
                <a:off x="5693325" y="3834375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5" y="1"/>
                    </a:moveTo>
                    <a:lnTo>
                      <a:pt x="0" y="5"/>
                    </a:lnTo>
                    <a:lnTo>
                      <a:pt x="0" y="10"/>
                    </a:lnTo>
                    <a:lnTo>
                      <a:pt x="0" y="16"/>
                    </a:lnTo>
                    <a:lnTo>
                      <a:pt x="0" y="21"/>
                    </a:lnTo>
                    <a:lnTo>
                      <a:pt x="5" y="26"/>
                    </a:lnTo>
                    <a:lnTo>
                      <a:pt x="21" y="26"/>
                    </a:lnTo>
                    <a:cubicBezTo>
                      <a:pt x="21" y="21"/>
                      <a:pt x="26" y="16"/>
                      <a:pt x="26" y="10"/>
                    </a:cubicBezTo>
                    <a:cubicBezTo>
                      <a:pt x="26" y="5"/>
                      <a:pt x="21" y="5"/>
                      <a:pt x="21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3" name="Google Shape;1113;p29"/>
              <p:cNvSpPr/>
              <p:nvPr/>
            </p:nvSpPr>
            <p:spPr>
              <a:xfrm>
                <a:off x="5709525" y="3827975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6" y="1"/>
                    </a:moveTo>
                    <a:lnTo>
                      <a:pt x="0" y="6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0"/>
                    </a:lnTo>
                    <a:lnTo>
                      <a:pt x="6" y="20"/>
                    </a:lnTo>
                    <a:cubicBezTo>
                      <a:pt x="6" y="20"/>
                      <a:pt x="6" y="25"/>
                      <a:pt x="11" y="25"/>
                    </a:cubicBezTo>
                    <a:lnTo>
                      <a:pt x="16" y="25"/>
                    </a:lnTo>
                    <a:lnTo>
                      <a:pt x="16" y="20"/>
                    </a:lnTo>
                    <a:lnTo>
                      <a:pt x="21" y="20"/>
                    </a:lnTo>
                    <a:lnTo>
                      <a:pt x="25" y="15"/>
                    </a:lnTo>
                    <a:lnTo>
                      <a:pt x="25" y="11"/>
                    </a:lnTo>
                    <a:lnTo>
                      <a:pt x="25" y="6"/>
                    </a:lnTo>
                    <a:lnTo>
                      <a:pt x="21" y="6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4" name="Google Shape;1114;p29"/>
              <p:cNvSpPr/>
              <p:nvPr/>
            </p:nvSpPr>
            <p:spPr>
              <a:xfrm>
                <a:off x="5707875" y="3831875"/>
                <a:ext cx="6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7" h="26" extrusionOk="0">
                    <a:moveTo>
                      <a:pt x="12" y="1"/>
                    </a:moveTo>
                    <a:lnTo>
                      <a:pt x="6" y="5"/>
                    </a:lnTo>
                    <a:lnTo>
                      <a:pt x="1" y="10"/>
                    </a:lnTo>
                    <a:lnTo>
                      <a:pt x="1" y="15"/>
                    </a:lnTo>
                    <a:lnTo>
                      <a:pt x="1" y="20"/>
                    </a:lnTo>
                    <a:lnTo>
                      <a:pt x="6" y="20"/>
                    </a:lnTo>
                    <a:lnTo>
                      <a:pt x="6" y="26"/>
                    </a:lnTo>
                    <a:lnTo>
                      <a:pt x="17" y="26"/>
                    </a:lnTo>
                    <a:cubicBezTo>
                      <a:pt x="26" y="26"/>
                      <a:pt x="26" y="20"/>
                      <a:pt x="26" y="15"/>
                    </a:cubicBezTo>
                    <a:lnTo>
                      <a:pt x="26" y="10"/>
                    </a:lnTo>
                    <a:lnTo>
                      <a:pt x="26" y="5"/>
                    </a:lnTo>
                    <a:lnTo>
                      <a:pt x="21" y="5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5" name="Google Shape;1115;p29"/>
              <p:cNvSpPr/>
              <p:nvPr/>
            </p:nvSpPr>
            <p:spPr>
              <a:xfrm>
                <a:off x="5704000" y="3829100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16" y="1"/>
                    </a:moveTo>
                    <a:cubicBezTo>
                      <a:pt x="5" y="1"/>
                      <a:pt x="0" y="5"/>
                      <a:pt x="0" y="10"/>
                    </a:cubicBezTo>
                    <a:cubicBezTo>
                      <a:pt x="0" y="21"/>
                      <a:pt x="5" y="26"/>
                      <a:pt x="10" y="26"/>
                    </a:cubicBezTo>
                    <a:cubicBezTo>
                      <a:pt x="16" y="26"/>
                      <a:pt x="21" y="26"/>
                      <a:pt x="26" y="21"/>
                    </a:cubicBezTo>
                    <a:lnTo>
                      <a:pt x="26" y="16"/>
                    </a:lnTo>
                    <a:lnTo>
                      <a:pt x="26" y="10"/>
                    </a:lnTo>
                    <a:lnTo>
                      <a:pt x="21" y="5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6" name="Google Shape;1116;p29"/>
              <p:cNvSpPr/>
              <p:nvPr/>
            </p:nvSpPr>
            <p:spPr>
              <a:xfrm>
                <a:off x="5704225" y="3831750"/>
                <a:ext cx="80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2" h="31" extrusionOk="0">
                    <a:moveTo>
                      <a:pt x="12" y="1"/>
                    </a:moveTo>
                    <a:lnTo>
                      <a:pt x="12" y="6"/>
                    </a:lnTo>
                    <a:lnTo>
                      <a:pt x="1" y="6"/>
                    </a:lnTo>
                    <a:lnTo>
                      <a:pt x="1" y="10"/>
                    </a:lnTo>
                    <a:lnTo>
                      <a:pt x="1" y="15"/>
                    </a:lnTo>
                    <a:cubicBezTo>
                      <a:pt x="1" y="20"/>
                      <a:pt x="1" y="25"/>
                      <a:pt x="7" y="25"/>
                    </a:cubicBezTo>
                    <a:cubicBezTo>
                      <a:pt x="7" y="31"/>
                      <a:pt x="12" y="31"/>
                      <a:pt x="17" y="31"/>
                    </a:cubicBezTo>
                    <a:lnTo>
                      <a:pt x="21" y="31"/>
                    </a:lnTo>
                    <a:lnTo>
                      <a:pt x="26" y="25"/>
                    </a:lnTo>
                    <a:lnTo>
                      <a:pt x="31" y="20"/>
                    </a:lnTo>
                    <a:lnTo>
                      <a:pt x="31" y="15"/>
                    </a:lnTo>
                    <a:lnTo>
                      <a:pt x="31" y="10"/>
                    </a:lnTo>
                    <a:lnTo>
                      <a:pt x="26" y="10"/>
                    </a:lnTo>
                    <a:lnTo>
                      <a:pt x="26" y="6"/>
                    </a:lnTo>
                    <a:lnTo>
                      <a:pt x="21" y="6"/>
                    </a:lnTo>
                    <a:lnTo>
                      <a:pt x="17" y="1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7" name="Google Shape;1117;p29"/>
              <p:cNvSpPr/>
              <p:nvPr/>
            </p:nvSpPr>
            <p:spPr>
              <a:xfrm>
                <a:off x="5705750" y="3839775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6" y="1"/>
                    </a:moveTo>
                    <a:cubicBezTo>
                      <a:pt x="0" y="1"/>
                      <a:pt x="0" y="5"/>
                      <a:pt x="0" y="11"/>
                    </a:cubicBezTo>
                    <a:cubicBezTo>
                      <a:pt x="0" y="16"/>
                      <a:pt x="0" y="21"/>
                      <a:pt x="6" y="26"/>
                    </a:cubicBezTo>
                    <a:cubicBezTo>
                      <a:pt x="16" y="26"/>
                      <a:pt x="21" y="26"/>
                      <a:pt x="26" y="21"/>
                    </a:cubicBezTo>
                    <a:lnTo>
                      <a:pt x="26" y="16"/>
                    </a:lnTo>
                    <a:lnTo>
                      <a:pt x="26" y="11"/>
                    </a:lnTo>
                    <a:lnTo>
                      <a:pt x="26" y="5"/>
                    </a:lnTo>
                    <a:cubicBezTo>
                      <a:pt x="21" y="1"/>
                      <a:pt x="16" y="1"/>
                      <a:pt x="11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8" name="Google Shape;1118;p29"/>
              <p:cNvSpPr/>
              <p:nvPr/>
            </p:nvSpPr>
            <p:spPr>
              <a:xfrm>
                <a:off x="5710650" y="38297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9" name="Google Shape;1119;p29"/>
              <p:cNvSpPr/>
              <p:nvPr/>
            </p:nvSpPr>
            <p:spPr>
              <a:xfrm>
                <a:off x="5713175" y="3825850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5" y="0"/>
                    </a:moveTo>
                    <a:lnTo>
                      <a:pt x="5" y="5"/>
                    </a:lnTo>
                    <a:lnTo>
                      <a:pt x="5" y="10"/>
                    </a:lnTo>
                    <a:cubicBezTo>
                      <a:pt x="0" y="10"/>
                      <a:pt x="0" y="10"/>
                      <a:pt x="0" y="15"/>
                    </a:cubicBezTo>
                    <a:cubicBezTo>
                      <a:pt x="0" y="20"/>
                      <a:pt x="5" y="26"/>
                      <a:pt x="16" y="26"/>
                    </a:cubicBezTo>
                    <a:lnTo>
                      <a:pt x="25" y="26"/>
                    </a:lnTo>
                    <a:cubicBezTo>
                      <a:pt x="25" y="20"/>
                      <a:pt x="30" y="15"/>
                      <a:pt x="30" y="10"/>
                    </a:cubicBezTo>
                    <a:lnTo>
                      <a:pt x="25" y="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0" name="Google Shape;1120;p29"/>
              <p:cNvSpPr/>
              <p:nvPr/>
            </p:nvSpPr>
            <p:spPr>
              <a:xfrm>
                <a:off x="5708150" y="3851150"/>
                <a:ext cx="625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9" extrusionOk="0">
                    <a:moveTo>
                      <a:pt x="15" y="1"/>
                    </a:moveTo>
                    <a:cubicBezTo>
                      <a:pt x="14" y="1"/>
                      <a:pt x="12" y="1"/>
                      <a:pt x="10" y="3"/>
                    </a:cubicBezTo>
                    <a:cubicBezTo>
                      <a:pt x="6" y="3"/>
                      <a:pt x="1" y="9"/>
                      <a:pt x="1" y="14"/>
                    </a:cubicBezTo>
                    <a:cubicBezTo>
                      <a:pt x="1" y="18"/>
                      <a:pt x="6" y="23"/>
                      <a:pt x="10" y="28"/>
                    </a:cubicBezTo>
                    <a:lnTo>
                      <a:pt x="15" y="23"/>
                    </a:lnTo>
                    <a:lnTo>
                      <a:pt x="25" y="23"/>
                    </a:lnTo>
                    <a:lnTo>
                      <a:pt x="25" y="14"/>
                    </a:lnTo>
                    <a:lnTo>
                      <a:pt x="25" y="9"/>
                    </a:lnTo>
                    <a:cubicBezTo>
                      <a:pt x="25" y="4"/>
                      <a:pt x="20" y="1"/>
                      <a:pt x="15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1" name="Google Shape;1121;p29"/>
              <p:cNvSpPr/>
              <p:nvPr/>
            </p:nvSpPr>
            <p:spPr>
              <a:xfrm>
                <a:off x="5688050" y="3834025"/>
                <a:ext cx="6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31" extrusionOk="0">
                    <a:moveTo>
                      <a:pt x="10" y="0"/>
                    </a:moveTo>
                    <a:lnTo>
                      <a:pt x="5" y="5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5" y="24"/>
                    </a:lnTo>
                    <a:lnTo>
                      <a:pt x="5" y="30"/>
                    </a:lnTo>
                    <a:lnTo>
                      <a:pt x="15" y="30"/>
                    </a:lnTo>
                    <a:cubicBezTo>
                      <a:pt x="26" y="24"/>
                      <a:pt x="26" y="19"/>
                      <a:pt x="26" y="15"/>
                    </a:cubicBezTo>
                    <a:lnTo>
                      <a:pt x="26" y="10"/>
                    </a:lnTo>
                    <a:lnTo>
                      <a:pt x="26" y="5"/>
                    </a:lnTo>
                    <a:cubicBezTo>
                      <a:pt x="21" y="0"/>
                      <a:pt x="15" y="0"/>
                      <a:pt x="10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2" name="Google Shape;1122;p29"/>
              <p:cNvSpPr/>
              <p:nvPr/>
            </p:nvSpPr>
            <p:spPr>
              <a:xfrm>
                <a:off x="5714675" y="3829975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5" y="1"/>
                    </a:moveTo>
                    <a:lnTo>
                      <a:pt x="0" y="5"/>
                    </a:lnTo>
                    <a:lnTo>
                      <a:pt x="0" y="11"/>
                    </a:lnTo>
                    <a:lnTo>
                      <a:pt x="0" y="16"/>
                    </a:lnTo>
                    <a:cubicBezTo>
                      <a:pt x="0" y="21"/>
                      <a:pt x="5" y="26"/>
                      <a:pt x="11" y="26"/>
                    </a:cubicBezTo>
                    <a:cubicBezTo>
                      <a:pt x="21" y="26"/>
                      <a:pt x="26" y="21"/>
                      <a:pt x="26" y="16"/>
                    </a:cubicBezTo>
                    <a:lnTo>
                      <a:pt x="26" y="11"/>
                    </a:lnTo>
                    <a:lnTo>
                      <a:pt x="21" y="5"/>
                    </a:lnTo>
                    <a:cubicBezTo>
                      <a:pt x="21" y="1"/>
                      <a:pt x="11" y="1"/>
                      <a:pt x="5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3" name="Google Shape;1123;p29"/>
              <p:cNvSpPr/>
              <p:nvPr/>
            </p:nvSpPr>
            <p:spPr>
              <a:xfrm>
                <a:off x="5705375" y="3833750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6" y="0"/>
                    </a:moveTo>
                    <a:lnTo>
                      <a:pt x="6" y="5"/>
                    </a:lnTo>
                    <a:lnTo>
                      <a:pt x="1" y="5"/>
                    </a:lnTo>
                    <a:lnTo>
                      <a:pt x="1" y="11"/>
                    </a:lnTo>
                    <a:cubicBezTo>
                      <a:pt x="1" y="21"/>
                      <a:pt x="6" y="26"/>
                      <a:pt x="10" y="26"/>
                    </a:cubicBezTo>
                    <a:lnTo>
                      <a:pt x="21" y="26"/>
                    </a:lnTo>
                    <a:lnTo>
                      <a:pt x="21" y="21"/>
                    </a:lnTo>
                    <a:cubicBezTo>
                      <a:pt x="26" y="21"/>
                      <a:pt x="31" y="21"/>
                      <a:pt x="31" y="11"/>
                    </a:cubicBezTo>
                    <a:cubicBezTo>
                      <a:pt x="31" y="5"/>
                      <a:pt x="26" y="0"/>
                      <a:pt x="21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4" name="Google Shape;1124;p29"/>
              <p:cNvSpPr/>
              <p:nvPr/>
            </p:nvSpPr>
            <p:spPr>
              <a:xfrm>
                <a:off x="5705000" y="3838650"/>
                <a:ext cx="1050" cy="975"/>
              </a:xfrm>
              <a:custGeom>
                <a:avLst/>
                <a:gdLst/>
                <a:ahLst/>
                <a:cxnLst/>
                <a:rect l="l" t="t" r="r" b="b"/>
                <a:pathLst>
                  <a:path w="42" h="39" extrusionOk="0">
                    <a:moveTo>
                      <a:pt x="25" y="1"/>
                    </a:moveTo>
                    <a:cubicBezTo>
                      <a:pt x="16" y="1"/>
                      <a:pt x="11" y="1"/>
                      <a:pt x="6" y="11"/>
                    </a:cubicBezTo>
                    <a:lnTo>
                      <a:pt x="0" y="15"/>
                    </a:lnTo>
                    <a:lnTo>
                      <a:pt x="0" y="20"/>
                    </a:lnTo>
                    <a:lnTo>
                      <a:pt x="6" y="20"/>
                    </a:lnTo>
                    <a:lnTo>
                      <a:pt x="6" y="26"/>
                    </a:lnTo>
                    <a:lnTo>
                      <a:pt x="11" y="26"/>
                    </a:lnTo>
                    <a:cubicBezTo>
                      <a:pt x="11" y="31"/>
                      <a:pt x="11" y="31"/>
                      <a:pt x="16" y="36"/>
                    </a:cubicBezTo>
                    <a:lnTo>
                      <a:pt x="21" y="36"/>
                    </a:lnTo>
                    <a:cubicBezTo>
                      <a:pt x="22" y="38"/>
                      <a:pt x="24" y="38"/>
                      <a:pt x="26" y="38"/>
                    </a:cubicBezTo>
                    <a:cubicBezTo>
                      <a:pt x="29" y="38"/>
                      <a:pt x="32" y="36"/>
                      <a:pt x="36" y="36"/>
                    </a:cubicBezTo>
                    <a:lnTo>
                      <a:pt x="36" y="31"/>
                    </a:lnTo>
                    <a:lnTo>
                      <a:pt x="41" y="31"/>
                    </a:lnTo>
                    <a:lnTo>
                      <a:pt x="41" y="26"/>
                    </a:lnTo>
                    <a:cubicBezTo>
                      <a:pt x="41" y="15"/>
                      <a:pt x="36" y="11"/>
                      <a:pt x="36" y="11"/>
                    </a:cubicBezTo>
                    <a:cubicBezTo>
                      <a:pt x="30" y="6"/>
                      <a:pt x="25" y="6"/>
                      <a:pt x="25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5" name="Google Shape;1125;p29"/>
              <p:cNvSpPr/>
              <p:nvPr/>
            </p:nvSpPr>
            <p:spPr>
              <a:xfrm>
                <a:off x="5694575" y="3845575"/>
                <a:ext cx="80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2" h="26" extrusionOk="0">
                    <a:moveTo>
                      <a:pt x="11" y="0"/>
                    </a:moveTo>
                    <a:cubicBezTo>
                      <a:pt x="6" y="5"/>
                      <a:pt x="1" y="10"/>
                      <a:pt x="1" y="10"/>
                    </a:cubicBezTo>
                    <a:lnTo>
                      <a:pt x="1" y="15"/>
                    </a:lnTo>
                    <a:lnTo>
                      <a:pt x="6" y="21"/>
                    </a:lnTo>
                    <a:lnTo>
                      <a:pt x="11" y="25"/>
                    </a:lnTo>
                    <a:lnTo>
                      <a:pt x="25" y="25"/>
                    </a:lnTo>
                    <a:lnTo>
                      <a:pt x="25" y="21"/>
                    </a:lnTo>
                    <a:lnTo>
                      <a:pt x="25" y="15"/>
                    </a:lnTo>
                    <a:lnTo>
                      <a:pt x="31" y="15"/>
                    </a:lnTo>
                    <a:lnTo>
                      <a:pt x="31" y="10"/>
                    </a:lnTo>
                    <a:cubicBezTo>
                      <a:pt x="25" y="10"/>
                      <a:pt x="25" y="5"/>
                      <a:pt x="25" y="5"/>
                    </a:cubicBezTo>
                    <a:cubicBezTo>
                      <a:pt x="20" y="0"/>
                      <a:pt x="15" y="0"/>
                      <a:pt x="11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6" name="Google Shape;1126;p29"/>
              <p:cNvSpPr/>
              <p:nvPr/>
            </p:nvSpPr>
            <p:spPr>
              <a:xfrm>
                <a:off x="5698350" y="3841750"/>
                <a:ext cx="625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25" h="28" extrusionOk="0">
                    <a:moveTo>
                      <a:pt x="12" y="0"/>
                    </a:moveTo>
                    <a:cubicBezTo>
                      <a:pt x="11" y="0"/>
                      <a:pt x="10" y="1"/>
                      <a:pt x="10" y="2"/>
                    </a:cubicBezTo>
                    <a:lnTo>
                      <a:pt x="1" y="2"/>
                    </a:lnTo>
                    <a:lnTo>
                      <a:pt x="1" y="7"/>
                    </a:lnTo>
                    <a:lnTo>
                      <a:pt x="1" y="12"/>
                    </a:lnTo>
                    <a:lnTo>
                      <a:pt x="1" y="17"/>
                    </a:lnTo>
                    <a:lnTo>
                      <a:pt x="1" y="23"/>
                    </a:lnTo>
                    <a:lnTo>
                      <a:pt x="6" y="23"/>
                    </a:lnTo>
                    <a:lnTo>
                      <a:pt x="6" y="28"/>
                    </a:lnTo>
                    <a:lnTo>
                      <a:pt x="10" y="28"/>
                    </a:lnTo>
                    <a:cubicBezTo>
                      <a:pt x="15" y="28"/>
                      <a:pt x="20" y="28"/>
                      <a:pt x="20" y="23"/>
                    </a:cubicBezTo>
                    <a:cubicBezTo>
                      <a:pt x="25" y="23"/>
                      <a:pt x="25" y="17"/>
                      <a:pt x="25" y="12"/>
                    </a:cubicBezTo>
                    <a:lnTo>
                      <a:pt x="25" y="7"/>
                    </a:lnTo>
                    <a:lnTo>
                      <a:pt x="20" y="7"/>
                    </a:lnTo>
                    <a:lnTo>
                      <a:pt x="20" y="2"/>
                    </a:lnTo>
                    <a:cubicBezTo>
                      <a:pt x="17" y="2"/>
                      <a:pt x="14" y="0"/>
                      <a:pt x="12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7" name="Google Shape;1127;p29"/>
              <p:cNvSpPr/>
              <p:nvPr/>
            </p:nvSpPr>
            <p:spPr>
              <a:xfrm>
                <a:off x="5700350" y="3837275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16" y="0"/>
                    </a:moveTo>
                    <a:lnTo>
                      <a:pt x="11" y="5"/>
                    </a:lnTo>
                    <a:lnTo>
                      <a:pt x="5" y="5"/>
                    </a:lnTo>
                    <a:lnTo>
                      <a:pt x="0" y="10"/>
                    </a:lnTo>
                    <a:lnTo>
                      <a:pt x="0" y="21"/>
                    </a:lnTo>
                    <a:lnTo>
                      <a:pt x="5" y="26"/>
                    </a:lnTo>
                    <a:cubicBezTo>
                      <a:pt x="11" y="26"/>
                      <a:pt x="11" y="31"/>
                      <a:pt x="16" y="31"/>
                    </a:cubicBezTo>
                    <a:lnTo>
                      <a:pt x="21" y="31"/>
                    </a:lnTo>
                    <a:lnTo>
                      <a:pt x="26" y="26"/>
                    </a:lnTo>
                    <a:lnTo>
                      <a:pt x="26" y="21"/>
                    </a:lnTo>
                    <a:lnTo>
                      <a:pt x="31" y="21"/>
                    </a:lnTo>
                    <a:lnTo>
                      <a:pt x="31" y="15"/>
                    </a:lnTo>
                    <a:lnTo>
                      <a:pt x="31" y="10"/>
                    </a:lnTo>
                    <a:lnTo>
                      <a:pt x="26" y="10"/>
                    </a:lnTo>
                    <a:lnTo>
                      <a:pt x="26" y="5"/>
                    </a:lnTo>
                    <a:lnTo>
                      <a:pt x="21" y="5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8" name="Google Shape;1128;p29"/>
              <p:cNvSpPr/>
              <p:nvPr/>
            </p:nvSpPr>
            <p:spPr>
              <a:xfrm>
                <a:off x="5698475" y="3837275"/>
                <a:ext cx="1025" cy="825"/>
              </a:xfrm>
              <a:custGeom>
                <a:avLst/>
                <a:gdLst/>
                <a:ahLst/>
                <a:cxnLst/>
                <a:rect l="l" t="t" r="r" b="b"/>
                <a:pathLst>
                  <a:path w="41" h="33" extrusionOk="0">
                    <a:moveTo>
                      <a:pt x="26" y="0"/>
                    </a:moveTo>
                    <a:cubicBezTo>
                      <a:pt x="20" y="0"/>
                      <a:pt x="15" y="5"/>
                      <a:pt x="15" y="5"/>
                    </a:cubicBezTo>
                    <a:cubicBezTo>
                      <a:pt x="10" y="5"/>
                      <a:pt x="10" y="5"/>
                      <a:pt x="5" y="10"/>
                    </a:cubicBezTo>
                    <a:lnTo>
                      <a:pt x="5" y="15"/>
                    </a:lnTo>
                    <a:lnTo>
                      <a:pt x="1" y="15"/>
                    </a:lnTo>
                    <a:lnTo>
                      <a:pt x="1" y="21"/>
                    </a:lnTo>
                    <a:cubicBezTo>
                      <a:pt x="1" y="21"/>
                      <a:pt x="5" y="26"/>
                      <a:pt x="5" y="31"/>
                    </a:cubicBezTo>
                    <a:cubicBezTo>
                      <a:pt x="9" y="31"/>
                      <a:pt x="12" y="33"/>
                      <a:pt x="15" y="33"/>
                    </a:cubicBezTo>
                    <a:cubicBezTo>
                      <a:pt x="17" y="33"/>
                      <a:pt x="18" y="32"/>
                      <a:pt x="20" y="31"/>
                    </a:cubicBezTo>
                    <a:lnTo>
                      <a:pt x="26" y="31"/>
                    </a:lnTo>
                    <a:lnTo>
                      <a:pt x="26" y="26"/>
                    </a:lnTo>
                    <a:lnTo>
                      <a:pt x="36" y="26"/>
                    </a:lnTo>
                    <a:lnTo>
                      <a:pt x="36" y="21"/>
                    </a:lnTo>
                    <a:lnTo>
                      <a:pt x="36" y="15"/>
                    </a:lnTo>
                    <a:lnTo>
                      <a:pt x="40" y="15"/>
                    </a:lnTo>
                    <a:lnTo>
                      <a:pt x="40" y="10"/>
                    </a:lnTo>
                    <a:lnTo>
                      <a:pt x="36" y="10"/>
                    </a:lnTo>
                    <a:lnTo>
                      <a:pt x="36" y="5"/>
                    </a:lnTo>
                    <a:lnTo>
                      <a:pt x="31" y="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9" name="Google Shape;1129;p29"/>
              <p:cNvSpPr/>
              <p:nvPr/>
            </p:nvSpPr>
            <p:spPr>
              <a:xfrm>
                <a:off x="5705750" y="3832500"/>
                <a:ext cx="6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31" extrusionOk="0">
                    <a:moveTo>
                      <a:pt x="6" y="1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15"/>
                    </a:lnTo>
                    <a:lnTo>
                      <a:pt x="0" y="20"/>
                    </a:lnTo>
                    <a:lnTo>
                      <a:pt x="6" y="25"/>
                    </a:lnTo>
                    <a:lnTo>
                      <a:pt x="11" y="31"/>
                    </a:lnTo>
                    <a:cubicBezTo>
                      <a:pt x="21" y="31"/>
                      <a:pt x="26" y="20"/>
                      <a:pt x="26" y="15"/>
                    </a:cubicBezTo>
                    <a:lnTo>
                      <a:pt x="26" y="10"/>
                    </a:lnTo>
                    <a:lnTo>
                      <a:pt x="26" y="6"/>
                    </a:lnTo>
                    <a:lnTo>
                      <a:pt x="21" y="6"/>
                    </a:lnTo>
                    <a:lnTo>
                      <a:pt x="16" y="1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0" name="Google Shape;1130;p29"/>
              <p:cNvSpPr/>
              <p:nvPr/>
            </p:nvSpPr>
            <p:spPr>
              <a:xfrm>
                <a:off x="5703750" y="3837775"/>
                <a:ext cx="6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7" h="26" extrusionOk="0">
                    <a:moveTo>
                      <a:pt x="6" y="1"/>
                    </a:moveTo>
                    <a:lnTo>
                      <a:pt x="1" y="6"/>
                    </a:lnTo>
                    <a:lnTo>
                      <a:pt x="1" y="15"/>
                    </a:lnTo>
                    <a:lnTo>
                      <a:pt x="1" y="20"/>
                    </a:lnTo>
                    <a:lnTo>
                      <a:pt x="6" y="25"/>
                    </a:lnTo>
                    <a:lnTo>
                      <a:pt x="20" y="25"/>
                    </a:lnTo>
                    <a:lnTo>
                      <a:pt x="20" y="20"/>
                    </a:lnTo>
                    <a:lnTo>
                      <a:pt x="26" y="20"/>
                    </a:lnTo>
                    <a:lnTo>
                      <a:pt x="26" y="15"/>
                    </a:lnTo>
                    <a:cubicBezTo>
                      <a:pt x="26" y="11"/>
                      <a:pt x="26" y="6"/>
                      <a:pt x="15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1" name="Google Shape;1131;p29"/>
              <p:cNvSpPr/>
              <p:nvPr/>
            </p:nvSpPr>
            <p:spPr>
              <a:xfrm>
                <a:off x="5700750" y="3837900"/>
                <a:ext cx="1000" cy="1025"/>
              </a:xfrm>
              <a:custGeom>
                <a:avLst/>
                <a:gdLst/>
                <a:ahLst/>
                <a:cxnLst/>
                <a:rect l="l" t="t" r="r" b="b"/>
                <a:pathLst>
                  <a:path w="40" h="41" extrusionOk="0">
                    <a:moveTo>
                      <a:pt x="25" y="1"/>
                    </a:moveTo>
                    <a:cubicBezTo>
                      <a:pt x="19" y="1"/>
                      <a:pt x="15" y="1"/>
                      <a:pt x="10" y="6"/>
                    </a:cubicBezTo>
                    <a:lnTo>
                      <a:pt x="10" y="10"/>
                    </a:lnTo>
                    <a:lnTo>
                      <a:pt x="5" y="10"/>
                    </a:lnTo>
                    <a:cubicBezTo>
                      <a:pt x="5" y="15"/>
                      <a:pt x="0" y="15"/>
                      <a:pt x="0" y="20"/>
                    </a:cubicBezTo>
                    <a:lnTo>
                      <a:pt x="0" y="26"/>
                    </a:lnTo>
                    <a:lnTo>
                      <a:pt x="5" y="26"/>
                    </a:lnTo>
                    <a:lnTo>
                      <a:pt x="5" y="31"/>
                    </a:lnTo>
                    <a:cubicBezTo>
                      <a:pt x="5" y="31"/>
                      <a:pt x="10" y="36"/>
                      <a:pt x="15" y="36"/>
                    </a:cubicBezTo>
                    <a:lnTo>
                      <a:pt x="19" y="41"/>
                    </a:lnTo>
                    <a:lnTo>
                      <a:pt x="25" y="41"/>
                    </a:lnTo>
                    <a:cubicBezTo>
                      <a:pt x="30" y="41"/>
                      <a:pt x="40" y="36"/>
                      <a:pt x="40" y="31"/>
                    </a:cubicBezTo>
                    <a:lnTo>
                      <a:pt x="40" y="26"/>
                    </a:lnTo>
                    <a:lnTo>
                      <a:pt x="40" y="20"/>
                    </a:lnTo>
                    <a:cubicBezTo>
                      <a:pt x="40" y="15"/>
                      <a:pt x="35" y="15"/>
                      <a:pt x="35" y="15"/>
                    </a:cubicBezTo>
                    <a:lnTo>
                      <a:pt x="35" y="10"/>
                    </a:lnTo>
                    <a:lnTo>
                      <a:pt x="30" y="6"/>
                    </a:lnTo>
                    <a:lnTo>
                      <a:pt x="25" y="1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2" name="Google Shape;1132;p29"/>
              <p:cNvSpPr/>
              <p:nvPr/>
            </p:nvSpPr>
            <p:spPr>
              <a:xfrm>
                <a:off x="5702500" y="3838125"/>
                <a:ext cx="65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7" extrusionOk="0">
                    <a:moveTo>
                      <a:pt x="10" y="0"/>
                    </a:moveTo>
                    <a:cubicBezTo>
                      <a:pt x="3" y="0"/>
                      <a:pt x="0" y="7"/>
                      <a:pt x="0" y="11"/>
                    </a:cubicBezTo>
                    <a:lnTo>
                      <a:pt x="0" y="17"/>
                    </a:lnTo>
                    <a:lnTo>
                      <a:pt x="0" y="22"/>
                    </a:lnTo>
                    <a:cubicBezTo>
                      <a:pt x="5" y="27"/>
                      <a:pt x="10" y="27"/>
                      <a:pt x="16" y="27"/>
                    </a:cubicBezTo>
                    <a:cubicBezTo>
                      <a:pt x="21" y="22"/>
                      <a:pt x="25" y="17"/>
                      <a:pt x="25" y="11"/>
                    </a:cubicBezTo>
                    <a:lnTo>
                      <a:pt x="25" y="6"/>
                    </a:lnTo>
                    <a:lnTo>
                      <a:pt x="21" y="6"/>
                    </a:lnTo>
                    <a:lnTo>
                      <a:pt x="21" y="1"/>
                    </a:lnTo>
                    <a:lnTo>
                      <a:pt x="16" y="1"/>
                    </a:lnTo>
                    <a:cubicBezTo>
                      <a:pt x="14" y="0"/>
                      <a:pt x="12" y="0"/>
                      <a:pt x="10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3" name="Google Shape;1133;p29"/>
              <p:cNvSpPr/>
              <p:nvPr/>
            </p:nvSpPr>
            <p:spPr>
              <a:xfrm>
                <a:off x="5704750" y="3837025"/>
                <a:ext cx="650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5" extrusionOk="0">
                    <a:moveTo>
                      <a:pt x="5" y="1"/>
                    </a:moveTo>
                    <a:lnTo>
                      <a:pt x="5" y="6"/>
                    </a:lnTo>
                    <a:lnTo>
                      <a:pt x="0" y="10"/>
                    </a:lnTo>
                    <a:lnTo>
                      <a:pt x="0" y="15"/>
                    </a:lnTo>
                    <a:cubicBezTo>
                      <a:pt x="0" y="20"/>
                      <a:pt x="5" y="25"/>
                      <a:pt x="10" y="25"/>
                    </a:cubicBezTo>
                    <a:lnTo>
                      <a:pt x="21" y="25"/>
                    </a:lnTo>
                    <a:lnTo>
                      <a:pt x="26" y="20"/>
                    </a:lnTo>
                    <a:lnTo>
                      <a:pt x="26" y="10"/>
                    </a:lnTo>
                    <a:lnTo>
                      <a:pt x="26" y="6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4" name="Google Shape;1134;p29"/>
              <p:cNvSpPr/>
              <p:nvPr/>
            </p:nvSpPr>
            <p:spPr>
              <a:xfrm>
                <a:off x="5691925" y="3841400"/>
                <a:ext cx="6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7" h="27" extrusionOk="0">
                    <a:moveTo>
                      <a:pt x="6" y="1"/>
                    </a:moveTo>
                    <a:cubicBezTo>
                      <a:pt x="1" y="7"/>
                      <a:pt x="1" y="12"/>
                      <a:pt x="1" y="16"/>
                    </a:cubicBezTo>
                    <a:cubicBezTo>
                      <a:pt x="1" y="16"/>
                      <a:pt x="1" y="21"/>
                      <a:pt x="6" y="26"/>
                    </a:cubicBezTo>
                    <a:lnTo>
                      <a:pt x="21" y="26"/>
                    </a:lnTo>
                    <a:cubicBezTo>
                      <a:pt x="26" y="21"/>
                      <a:pt x="26" y="16"/>
                      <a:pt x="26" y="12"/>
                    </a:cubicBezTo>
                    <a:cubicBezTo>
                      <a:pt x="26" y="12"/>
                      <a:pt x="26" y="7"/>
                      <a:pt x="21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5" name="Google Shape;1135;p29"/>
              <p:cNvSpPr/>
              <p:nvPr/>
            </p:nvSpPr>
            <p:spPr>
              <a:xfrm>
                <a:off x="5709775" y="3838775"/>
                <a:ext cx="6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7" h="27" extrusionOk="0">
                    <a:moveTo>
                      <a:pt x="6" y="1"/>
                    </a:moveTo>
                    <a:cubicBezTo>
                      <a:pt x="1" y="6"/>
                      <a:pt x="1" y="10"/>
                      <a:pt x="1" y="15"/>
                    </a:cubicBezTo>
                    <a:lnTo>
                      <a:pt x="1" y="21"/>
                    </a:lnTo>
                    <a:lnTo>
                      <a:pt x="6" y="26"/>
                    </a:lnTo>
                    <a:lnTo>
                      <a:pt x="26" y="26"/>
                    </a:lnTo>
                    <a:lnTo>
                      <a:pt x="26" y="21"/>
                    </a:lnTo>
                    <a:lnTo>
                      <a:pt x="26" y="15"/>
                    </a:lnTo>
                    <a:cubicBezTo>
                      <a:pt x="26" y="10"/>
                      <a:pt x="26" y="6"/>
                      <a:pt x="20" y="6"/>
                    </a:cubicBezTo>
                    <a:cubicBezTo>
                      <a:pt x="20" y="1"/>
                      <a:pt x="15" y="1"/>
                      <a:pt x="11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6" name="Google Shape;1136;p29"/>
              <p:cNvSpPr/>
              <p:nvPr/>
            </p:nvSpPr>
            <p:spPr>
              <a:xfrm>
                <a:off x="5711425" y="3838275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5" y="0"/>
                    </a:moveTo>
                    <a:lnTo>
                      <a:pt x="5" y="5"/>
                    </a:lnTo>
                    <a:lnTo>
                      <a:pt x="0" y="11"/>
                    </a:lnTo>
                    <a:cubicBezTo>
                      <a:pt x="0" y="21"/>
                      <a:pt x="5" y="26"/>
                      <a:pt x="10" y="26"/>
                    </a:cubicBezTo>
                    <a:lnTo>
                      <a:pt x="15" y="30"/>
                    </a:lnTo>
                    <a:lnTo>
                      <a:pt x="21" y="30"/>
                    </a:lnTo>
                    <a:lnTo>
                      <a:pt x="21" y="26"/>
                    </a:lnTo>
                    <a:lnTo>
                      <a:pt x="25" y="26"/>
                    </a:lnTo>
                    <a:cubicBezTo>
                      <a:pt x="30" y="21"/>
                      <a:pt x="30" y="21"/>
                      <a:pt x="30" y="16"/>
                    </a:cubicBezTo>
                    <a:cubicBezTo>
                      <a:pt x="30" y="11"/>
                      <a:pt x="30" y="11"/>
                      <a:pt x="25" y="5"/>
                    </a:cubicBez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7" name="Google Shape;1137;p29"/>
              <p:cNvSpPr/>
              <p:nvPr/>
            </p:nvSpPr>
            <p:spPr>
              <a:xfrm>
                <a:off x="5703125" y="3839150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5" y="0"/>
                    </a:moveTo>
                    <a:lnTo>
                      <a:pt x="0" y="6"/>
                    </a:lnTo>
                    <a:lnTo>
                      <a:pt x="0" y="11"/>
                    </a:lnTo>
                    <a:cubicBezTo>
                      <a:pt x="0" y="16"/>
                      <a:pt x="0" y="21"/>
                      <a:pt x="5" y="26"/>
                    </a:cubicBezTo>
                    <a:lnTo>
                      <a:pt x="21" y="26"/>
                    </a:lnTo>
                    <a:lnTo>
                      <a:pt x="21" y="21"/>
                    </a:lnTo>
                    <a:lnTo>
                      <a:pt x="26" y="21"/>
                    </a:lnTo>
                    <a:lnTo>
                      <a:pt x="26" y="16"/>
                    </a:lnTo>
                    <a:cubicBezTo>
                      <a:pt x="26" y="11"/>
                      <a:pt x="26" y="6"/>
                      <a:pt x="21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8" name="Google Shape;1138;p29"/>
              <p:cNvSpPr/>
              <p:nvPr/>
            </p:nvSpPr>
            <p:spPr>
              <a:xfrm>
                <a:off x="5710650" y="3841400"/>
                <a:ext cx="6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7" h="27" extrusionOk="0">
                    <a:moveTo>
                      <a:pt x="11" y="1"/>
                    </a:moveTo>
                    <a:lnTo>
                      <a:pt x="6" y="7"/>
                    </a:lnTo>
                    <a:lnTo>
                      <a:pt x="1" y="12"/>
                    </a:lnTo>
                    <a:cubicBezTo>
                      <a:pt x="1" y="16"/>
                      <a:pt x="1" y="21"/>
                      <a:pt x="6" y="21"/>
                    </a:cubicBezTo>
                    <a:cubicBezTo>
                      <a:pt x="11" y="26"/>
                      <a:pt x="11" y="26"/>
                      <a:pt x="15" y="26"/>
                    </a:cubicBezTo>
                    <a:cubicBezTo>
                      <a:pt x="21" y="26"/>
                      <a:pt x="26" y="21"/>
                      <a:pt x="26" y="12"/>
                    </a:cubicBezTo>
                    <a:lnTo>
                      <a:pt x="26" y="7"/>
                    </a:lnTo>
                    <a:cubicBezTo>
                      <a:pt x="26" y="1"/>
                      <a:pt x="21" y="1"/>
                      <a:pt x="15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9" name="Google Shape;1139;p29"/>
              <p:cNvSpPr/>
              <p:nvPr/>
            </p:nvSpPr>
            <p:spPr>
              <a:xfrm>
                <a:off x="5716450" y="3845625"/>
                <a:ext cx="625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9" extrusionOk="0">
                    <a:moveTo>
                      <a:pt x="13" y="1"/>
                    </a:moveTo>
                    <a:cubicBezTo>
                      <a:pt x="11" y="1"/>
                      <a:pt x="9" y="1"/>
                      <a:pt x="5" y="3"/>
                    </a:cubicBezTo>
                    <a:lnTo>
                      <a:pt x="1" y="8"/>
                    </a:lnTo>
                    <a:lnTo>
                      <a:pt x="1" y="13"/>
                    </a:lnTo>
                    <a:cubicBezTo>
                      <a:pt x="1" y="19"/>
                      <a:pt x="1" y="23"/>
                      <a:pt x="5" y="28"/>
                    </a:cubicBezTo>
                    <a:cubicBezTo>
                      <a:pt x="15" y="28"/>
                      <a:pt x="20" y="28"/>
                      <a:pt x="25" y="23"/>
                    </a:cubicBezTo>
                    <a:lnTo>
                      <a:pt x="25" y="19"/>
                    </a:lnTo>
                    <a:lnTo>
                      <a:pt x="25" y="13"/>
                    </a:lnTo>
                    <a:cubicBezTo>
                      <a:pt x="25" y="8"/>
                      <a:pt x="25" y="3"/>
                      <a:pt x="20" y="3"/>
                    </a:cubicBezTo>
                    <a:cubicBezTo>
                      <a:pt x="20" y="3"/>
                      <a:pt x="18" y="1"/>
                      <a:pt x="13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0" name="Google Shape;1140;p29"/>
              <p:cNvSpPr/>
              <p:nvPr/>
            </p:nvSpPr>
            <p:spPr>
              <a:xfrm>
                <a:off x="5700100" y="3838900"/>
                <a:ext cx="775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9" extrusionOk="0">
                    <a:moveTo>
                      <a:pt x="6" y="1"/>
                    </a:moveTo>
                    <a:lnTo>
                      <a:pt x="6" y="5"/>
                    </a:lnTo>
                    <a:lnTo>
                      <a:pt x="1" y="10"/>
                    </a:lnTo>
                    <a:lnTo>
                      <a:pt x="1" y="16"/>
                    </a:lnTo>
                    <a:cubicBezTo>
                      <a:pt x="1" y="21"/>
                      <a:pt x="6" y="21"/>
                      <a:pt x="6" y="26"/>
                    </a:cubicBezTo>
                    <a:cubicBezTo>
                      <a:pt x="9" y="26"/>
                      <a:pt x="12" y="28"/>
                      <a:pt x="16" y="28"/>
                    </a:cubicBezTo>
                    <a:cubicBezTo>
                      <a:pt x="17" y="28"/>
                      <a:pt x="19" y="28"/>
                      <a:pt x="21" y="26"/>
                    </a:cubicBezTo>
                    <a:lnTo>
                      <a:pt x="26" y="26"/>
                    </a:lnTo>
                    <a:lnTo>
                      <a:pt x="26" y="21"/>
                    </a:lnTo>
                    <a:lnTo>
                      <a:pt x="31" y="21"/>
                    </a:lnTo>
                    <a:lnTo>
                      <a:pt x="31" y="16"/>
                    </a:lnTo>
                    <a:lnTo>
                      <a:pt x="26" y="10"/>
                    </a:lnTo>
                    <a:lnTo>
                      <a:pt x="26" y="5"/>
                    </a:lnTo>
                    <a:cubicBezTo>
                      <a:pt x="21" y="1"/>
                      <a:pt x="15" y="1"/>
                      <a:pt x="10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1" name="Google Shape;1141;p29"/>
              <p:cNvSpPr/>
              <p:nvPr/>
            </p:nvSpPr>
            <p:spPr>
              <a:xfrm>
                <a:off x="5705250" y="3851200"/>
                <a:ext cx="6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7" h="27" extrusionOk="0">
                    <a:moveTo>
                      <a:pt x="11" y="1"/>
                    </a:moveTo>
                    <a:lnTo>
                      <a:pt x="6" y="7"/>
                    </a:lnTo>
                    <a:lnTo>
                      <a:pt x="1" y="12"/>
                    </a:lnTo>
                    <a:cubicBezTo>
                      <a:pt x="1" y="16"/>
                      <a:pt x="1" y="21"/>
                      <a:pt x="6" y="21"/>
                    </a:cubicBezTo>
                    <a:cubicBezTo>
                      <a:pt x="6" y="26"/>
                      <a:pt x="11" y="26"/>
                      <a:pt x="15" y="26"/>
                    </a:cubicBezTo>
                    <a:cubicBezTo>
                      <a:pt x="20" y="26"/>
                      <a:pt x="26" y="21"/>
                      <a:pt x="26" y="12"/>
                    </a:cubicBezTo>
                    <a:lnTo>
                      <a:pt x="26" y="7"/>
                    </a:lnTo>
                    <a:cubicBezTo>
                      <a:pt x="26" y="7"/>
                      <a:pt x="20" y="7"/>
                      <a:pt x="20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2" name="Google Shape;1142;p29"/>
              <p:cNvSpPr/>
              <p:nvPr/>
            </p:nvSpPr>
            <p:spPr>
              <a:xfrm>
                <a:off x="5709525" y="3845050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11" y="1"/>
                    </a:moveTo>
                    <a:lnTo>
                      <a:pt x="6" y="5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6" y="21"/>
                    </a:lnTo>
                    <a:lnTo>
                      <a:pt x="6" y="26"/>
                    </a:lnTo>
                    <a:lnTo>
                      <a:pt x="25" y="26"/>
                    </a:lnTo>
                    <a:lnTo>
                      <a:pt x="30" y="21"/>
                    </a:lnTo>
                    <a:lnTo>
                      <a:pt x="30" y="16"/>
                    </a:lnTo>
                    <a:cubicBezTo>
                      <a:pt x="30" y="12"/>
                      <a:pt x="25" y="5"/>
                      <a:pt x="16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3" name="Google Shape;1143;p29"/>
              <p:cNvSpPr/>
              <p:nvPr/>
            </p:nvSpPr>
            <p:spPr>
              <a:xfrm>
                <a:off x="5707125" y="3838325"/>
                <a:ext cx="675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27" h="29" extrusionOk="0">
                    <a:moveTo>
                      <a:pt x="15" y="1"/>
                    </a:moveTo>
                    <a:cubicBezTo>
                      <a:pt x="14" y="1"/>
                      <a:pt x="13" y="1"/>
                      <a:pt x="12" y="3"/>
                    </a:cubicBezTo>
                    <a:lnTo>
                      <a:pt x="1" y="3"/>
                    </a:lnTo>
                    <a:lnTo>
                      <a:pt x="1" y="9"/>
                    </a:lnTo>
                    <a:lnTo>
                      <a:pt x="1" y="14"/>
                    </a:lnTo>
                    <a:lnTo>
                      <a:pt x="1" y="19"/>
                    </a:lnTo>
                    <a:lnTo>
                      <a:pt x="1" y="24"/>
                    </a:lnTo>
                    <a:lnTo>
                      <a:pt x="6" y="24"/>
                    </a:lnTo>
                    <a:lnTo>
                      <a:pt x="6" y="28"/>
                    </a:lnTo>
                    <a:lnTo>
                      <a:pt x="16" y="28"/>
                    </a:lnTo>
                    <a:lnTo>
                      <a:pt x="16" y="24"/>
                    </a:lnTo>
                    <a:lnTo>
                      <a:pt x="21" y="24"/>
                    </a:lnTo>
                    <a:lnTo>
                      <a:pt x="26" y="19"/>
                    </a:lnTo>
                    <a:lnTo>
                      <a:pt x="26" y="14"/>
                    </a:lnTo>
                    <a:cubicBezTo>
                      <a:pt x="26" y="9"/>
                      <a:pt x="21" y="9"/>
                      <a:pt x="21" y="3"/>
                    </a:cubicBezTo>
                    <a:cubicBezTo>
                      <a:pt x="18" y="3"/>
                      <a:pt x="17" y="1"/>
                      <a:pt x="15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4" name="Google Shape;1144;p29"/>
              <p:cNvSpPr/>
              <p:nvPr/>
            </p:nvSpPr>
            <p:spPr>
              <a:xfrm>
                <a:off x="5713275" y="3841275"/>
                <a:ext cx="80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32" h="27" extrusionOk="0">
                    <a:moveTo>
                      <a:pt x="12" y="1"/>
                    </a:moveTo>
                    <a:cubicBezTo>
                      <a:pt x="7" y="6"/>
                      <a:pt x="1" y="6"/>
                      <a:pt x="1" y="12"/>
                    </a:cubicBezTo>
                    <a:lnTo>
                      <a:pt x="1" y="17"/>
                    </a:lnTo>
                    <a:lnTo>
                      <a:pt x="7" y="21"/>
                    </a:lnTo>
                    <a:lnTo>
                      <a:pt x="12" y="26"/>
                    </a:lnTo>
                    <a:lnTo>
                      <a:pt x="17" y="26"/>
                    </a:lnTo>
                    <a:cubicBezTo>
                      <a:pt x="21" y="26"/>
                      <a:pt x="26" y="21"/>
                      <a:pt x="31" y="17"/>
                    </a:cubicBezTo>
                    <a:lnTo>
                      <a:pt x="31" y="12"/>
                    </a:lnTo>
                    <a:lnTo>
                      <a:pt x="26" y="12"/>
                    </a:lnTo>
                    <a:cubicBezTo>
                      <a:pt x="26" y="1"/>
                      <a:pt x="21" y="1"/>
                      <a:pt x="17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5" name="Google Shape;1145;p29"/>
              <p:cNvSpPr/>
              <p:nvPr/>
            </p:nvSpPr>
            <p:spPr>
              <a:xfrm>
                <a:off x="5700225" y="3826475"/>
                <a:ext cx="650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5" extrusionOk="0">
                    <a:moveTo>
                      <a:pt x="16" y="1"/>
                    </a:moveTo>
                    <a:cubicBezTo>
                      <a:pt x="10" y="1"/>
                      <a:pt x="5" y="1"/>
                      <a:pt x="1" y="5"/>
                    </a:cubicBezTo>
                    <a:lnTo>
                      <a:pt x="1" y="10"/>
                    </a:lnTo>
                    <a:lnTo>
                      <a:pt x="1" y="15"/>
                    </a:lnTo>
                    <a:lnTo>
                      <a:pt x="1" y="20"/>
                    </a:lnTo>
                    <a:lnTo>
                      <a:pt x="5" y="20"/>
                    </a:lnTo>
                    <a:lnTo>
                      <a:pt x="5" y="25"/>
                    </a:lnTo>
                    <a:lnTo>
                      <a:pt x="21" y="25"/>
                    </a:lnTo>
                    <a:lnTo>
                      <a:pt x="21" y="20"/>
                    </a:lnTo>
                    <a:lnTo>
                      <a:pt x="26" y="20"/>
                    </a:lnTo>
                    <a:lnTo>
                      <a:pt x="26" y="15"/>
                    </a:lnTo>
                    <a:lnTo>
                      <a:pt x="26" y="10"/>
                    </a:lnTo>
                    <a:lnTo>
                      <a:pt x="26" y="5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6" name="Google Shape;1146;p29"/>
              <p:cNvSpPr/>
              <p:nvPr/>
            </p:nvSpPr>
            <p:spPr>
              <a:xfrm>
                <a:off x="5694575" y="3842925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15" y="0"/>
                    </a:moveTo>
                    <a:cubicBezTo>
                      <a:pt x="15" y="0"/>
                      <a:pt x="11" y="0"/>
                      <a:pt x="6" y="6"/>
                    </a:cubicBezTo>
                    <a:cubicBezTo>
                      <a:pt x="1" y="6"/>
                      <a:pt x="1" y="11"/>
                      <a:pt x="1" y="16"/>
                    </a:cubicBezTo>
                    <a:lnTo>
                      <a:pt x="1" y="21"/>
                    </a:lnTo>
                    <a:lnTo>
                      <a:pt x="6" y="21"/>
                    </a:lnTo>
                    <a:cubicBezTo>
                      <a:pt x="6" y="25"/>
                      <a:pt x="11" y="25"/>
                      <a:pt x="15" y="25"/>
                    </a:cubicBezTo>
                    <a:cubicBezTo>
                      <a:pt x="20" y="25"/>
                      <a:pt x="25" y="21"/>
                      <a:pt x="25" y="16"/>
                    </a:cubicBezTo>
                    <a:lnTo>
                      <a:pt x="25" y="11"/>
                    </a:lnTo>
                    <a:lnTo>
                      <a:pt x="25" y="6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7" name="Google Shape;1147;p29"/>
              <p:cNvSpPr/>
              <p:nvPr/>
            </p:nvSpPr>
            <p:spPr>
              <a:xfrm>
                <a:off x="5695825" y="3838550"/>
                <a:ext cx="900" cy="900"/>
              </a:xfrm>
              <a:custGeom>
                <a:avLst/>
                <a:gdLst/>
                <a:ahLst/>
                <a:cxnLst/>
                <a:rect l="l" t="t" r="r" b="b"/>
                <a:pathLst>
                  <a:path w="36" h="36" extrusionOk="0">
                    <a:moveTo>
                      <a:pt x="16" y="0"/>
                    </a:moveTo>
                    <a:cubicBezTo>
                      <a:pt x="11" y="5"/>
                      <a:pt x="11" y="5"/>
                      <a:pt x="11" y="10"/>
                    </a:cubicBezTo>
                    <a:lnTo>
                      <a:pt x="5" y="10"/>
                    </a:lnTo>
                    <a:cubicBezTo>
                      <a:pt x="0" y="10"/>
                      <a:pt x="0" y="15"/>
                      <a:pt x="0" y="19"/>
                    </a:cubicBezTo>
                    <a:lnTo>
                      <a:pt x="0" y="24"/>
                    </a:lnTo>
                    <a:lnTo>
                      <a:pt x="0" y="30"/>
                    </a:lnTo>
                    <a:lnTo>
                      <a:pt x="5" y="30"/>
                    </a:lnTo>
                    <a:lnTo>
                      <a:pt x="11" y="35"/>
                    </a:lnTo>
                    <a:lnTo>
                      <a:pt x="16" y="35"/>
                    </a:lnTo>
                    <a:lnTo>
                      <a:pt x="21" y="30"/>
                    </a:lnTo>
                    <a:lnTo>
                      <a:pt x="26" y="24"/>
                    </a:lnTo>
                    <a:cubicBezTo>
                      <a:pt x="31" y="24"/>
                      <a:pt x="35" y="19"/>
                      <a:pt x="35" y="10"/>
                    </a:cubicBezTo>
                    <a:lnTo>
                      <a:pt x="35" y="5"/>
                    </a:lnTo>
                    <a:lnTo>
                      <a:pt x="31" y="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8" name="Google Shape;1148;p29"/>
              <p:cNvSpPr/>
              <p:nvPr/>
            </p:nvSpPr>
            <p:spPr>
              <a:xfrm>
                <a:off x="5705500" y="3828100"/>
                <a:ext cx="6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31" extrusionOk="0">
                    <a:moveTo>
                      <a:pt x="10" y="1"/>
                    </a:moveTo>
                    <a:lnTo>
                      <a:pt x="5" y="6"/>
                    </a:lnTo>
                    <a:lnTo>
                      <a:pt x="1" y="10"/>
                    </a:lnTo>
                    <a:lnTo>
                      <a:pt x="1" y="15"/>
                    </a:lnTo>
                    <a:lnTo>
                      <a:pt x="1" y="20"/>
                    </a:lnTo>
                    <a:lnTo>
                      <a:pt x="5" y="26"/>
                    </a:lnTo>
                    <a:lnTo>
                      <a:pt x="10" y="31"/>
                    </a:lnTo>
                    <a:cubicBezTo>
                      <a:pt x="16" y="31"/>
                      <a:pt x="21" y="31"/>
                      <a:pt x="21" y="26"/>
                    </a:cubicBezTo>
                    <a:cubicBezTo>
                      <a:pt x="26" y="26"/>
                      <a:pt x="26" y="20"/>
                      <a:pt x="26" y="15"/>
                    </a:cubicBezTo>
                    <a:lnTo>
                      <a:pt x="26" y="10"/>
                    </a:lnTo>
                    <a:lnTo>
                      <a:pt x="26" y="6"/>
                    </a:lnTo>
                    <a:lnTo>
                      <a:pt x="21" y="6"/>
                    </a:lnTo>
                    <a:lnTo>
                      <a:pt x="16" y="1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9" name="Google Shape;1149;p29"/>
              <p:cNvSpPr/>
              <p:nvPr/>
            </p:nvSpPr>
            <p:spPr>
              <a:xfrm>
                <a:off x="5717675" y="3834500"/>
                <a:ext cx="80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2" h="31" extrusionOk="0">
                    <a:moveTo>
                      <a:pt x="17" y="0"/>
                    </a:moveTo>
                    <a:cubicBezTo>
                      <a:pt x="12" y="0"/>
                      <a:pt x="6" y="5"/>
                      <a:pt x="1" y="16"/>
                    </a:cubicBezTo>
                    <a:lnTo>
                      <a:pt x="6" y="21"/>
                    </a:lnTo>
                    <a:lnTo>
                      <a:pt x="12" y="26"/>
                    </a:lnTo>
                    <a:cubicBezTo>
                      <a:pt x="12" y="26"/>
                      <a:pt x="17" y="26"/>
                      <a:pt x="17" y="31"/>
                    </a:cubicBezTo>
                    <a:lnTo>
                      <a:pt x="21" y="26"/>
                    </a:lnTo>
                    <a:lnTo>
                      <a:pt x="26" y="26"/>
                    </a:lnTo>
                    <a:lnTo>
                      <a:pt x="31" y="21"/>
                    </a:lnTo>
                    <a:lnTo>
                      <a:pt x="31" y="16"/>
                    </a:lnTo>
                    <a:cubicBezTo>
                      <a:pt x="31" y="5"/>
                      <a:pt x="26" y="0"/>
                      <a:pt x="17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0" name="Google Shape;1150;p29"/>
              <p:cNvSpPr/>
              <p:nvPr/>
            </p:nvSpPr>
            <p:spPr>
              <a:xfrm>
                <a:off x="5713175" y="3838775"/>
                <a:ext cx="65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7" extrusionOk="0">
                    <a:moveTo>
                      <a:pt x="5" y="1"/>
                    </a:moveTo>
                    <a:cubicBezTo>
                      <a:pt x="0" y="1"/>
                      <a:pt x="0" y="6"/>
                      <a:pt x="0" y="10"/>
                    </a:cubicBezTo>
                    <a:lnTo>
                      <a:pt x="0" y="15"/>
                    </a:lnTo>
                    <a:lnTo>
                      <a:pt x="0" y="21"/>
                    </a:lnTo>
                    <a:lnTo>
                      <a:pt x="5" y="21"/>
                    </a:lnTo>
                    <a:cubicBezTo>
                      <a:pt x="5" y="26"/>
                      <a:pt x="11" y="26"/>
                      <a:pt x="16" y="26"/>
                    </a:cubicBezTo>
                    <a:lnTo>
                      <a:pt x="21" y="21"/>
                    </a:lnTo>
                    <a:lnTo>
                      <a:pt x="21" y="15"/>
                    </a:lnTo>
                    <a:lnTo>
                      <a:pt x="25" y="15"/>
                    </a:lnTo>
                    <a:lnTo>
                      <a:pt x="25" y="10"/>
                    </a:lnTo>
                    <a:cubicBezTo>
                      <a:pt x="25" y="6"/>
                      <a:pt x="21" y="1"/>
                      <a:pt x="11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1" name="Google Shape;1151;p29"/>
              <p:cNvSpPr/>
              <p:nvPr/>
            </p:nvSpPr>
            <p:spPr>
              <a:xfrm>
                <a:off x="5713275" y="3844825"/>
                <a:ext cx="80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2" h="26" extrusionOk="0">
                    <a:moveTo>
                      <a:pt x="17" y="0"/>
                    </a:moveTo>
                    <a:lnTo>
                      <a:pt x="12" y="5"/>
                    </a:lnTo>
                    <a:lnTo>
                      <a:pt x="7" y="5"/>
                    </a:lnTo>
                    <a:cubicBezTo>
                      <a:pt x="7" y="10"/>
                      <a:pt x="7" y="10"/>
                      <a:pt x="1" y="14"/>
                    </a:cubicBezTo>
                    <a:lnTo>
                      <a:pt x="7" y="14"/>
                    </a:lnTo>
                    <a:lnTo>
                      <a:pt x="7" y="21"/>
                    </a:lnTo>
                    <a:lnTo>
                      <a:pt x="7" y="25"/>
                    </a:lnTo>
                    <a:lnTo>
                      <a:pt x="17" y="25"/>
                    </a:lnTo>
                    <a:cubicBezTo>
                      <a:pt x="26" y="25"/>
                      <a:pt x="31" y="21"/>
                      <a:pt x="31" y="14"/>
                    </a:cubicBezTo>
                    <a:lnTo>
                      <a:pt x="31" y="10"/>
                    </a:lnTo>
                    <a:lnTo>
                      <a:pt x="26" y="10"/>
                    </a:lnTo>
                    <a:lnTo>
                      <a:pt x="26" y="5"/>
                    </a:lnTo>
                    <a:lnTo>
                      <a:pt x="21" y="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2" name="Google Shape;1152;p29"/>
              <p:cNvSpPr/>
              <p:nvPr/>
            </p:nvSpPr>
            <p:spPr>
              <a:xfrm>
                <a:off x="5703750" y="3833750"/>
                <a:ext cx="6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7" h="26" extrusionOk="0">
                    <a:moveTo>
                      <a:pt x="15" y="0"/>
                    </a:moveTo>
                    <a:cubicBezTo>
                      <a:pt x="10" y="0"/>
                      <a:pt x="6" y="0"/>
                      <a:pt x="6" y="5"/>
                    </a:cubicBezTo>
                    <a:cubicBezTo>
                      <a:pt x="1" y="5"/>
                      <a:pt x="1" y="11"/>
                      <a:pt x="1" y="16"/>
                    </a:cubicBezTo>
                    <a:lnTo>
                      <a:pt x="1" y="21"/>
                    </a:lnTo>
                    <a:lnTo>
                      <a:pt x="6" y="21"/>
                    </a:lnTo>
                    <a:lnTo>
                      <a:pt x="6" y="26"/>
                    </a:lnTo>
                    <a:lnTo>
                      <a:pt x="20" y="26"/>
                    </a:lnTo>
                    <a:cubicBezTo>
                      <a:pt x="26" y="21"/>
                      <a:pt x="26" y="16"/>
                      <a:pt x="26" y="16"/>
                    </a:cubicBezTo>
                    <a:cubicBezTo>
                      <a:pt x="26" y="11"/>
                      <a:pt x="26" y="5"/>
                      <a:pt x="20" y="5"/>
                    </a:cubicBez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3" name="Google Shape;1153;p29"/>
              <p:cNvSpPr/>
              <p:nvPr/>
            </p:nvSpPr>
            <p:spPr>
              <a:xfrm>
                <a:off x="5695450" y="3833500"/>
                <a:ext cx="6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7" h="26" extrusionOk="0">
                    <a:moveTo>
                      <a:pt x="6" y="1"/>
                    </a:moveTo>
                    <a:lnTo>
                      <a:pt x="1" y="5"/>
                    </a:lnTo>
                    <a:lnTo>
                      <a:pt x="1" y="10"/>
                    </a:lnTo>
                    <a:lnTo>
                      <a:pt x="1" y="15"/>
                    </a:lnTo>
                    <a:lnTo>
                      <a:pt x="1" y="21"/>
                    </a:lnTo>
                    <a:lnTo>
                      <a:pt x="6" y="26"/>
                    </a:lnTo>
                    <a:lnTo>
                      <a:pt x="26" y="26"/>
                    </a:lnTo>
                    <a:lnTo>
                      <a:pt x="26" y="21"/>
                    </a:lnTo>
                    <a:lnTo>
                      <a:pt x="26" y="15"/>
                    </a:lnTo>
                    <a:lnTo>
                      <a:pt x="26" y="10"/>
                    </a:lnTo>
                    <a:lnTo>
                      <a:pt x="26" y="5"/>
                    </a:lnTo>
                    <a:cubicBezTo>
                      <a:pt x="20" y="1"/>
                      <a:pt x="15" y="1"/>
                      <a:pt x="11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4" name="Google Shape;1154;p29"/>
              <p:cNvSpPr/>
              <p:nvPr/>
            </p:nvSpPr>
            <p:spPr>
              <a:xfrm>
                <a:off x="5712300" y="3833100"/>
                <a:ext cx="775" cy="10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42" extrusionOk="0">
                    <a:moveTo>
                      <a:pt x="5" y="1"/>
                    </a:moveTo>
                    <a:lnTo>
                      <a:pt x="5" y="7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0" y="17"/>
                    </a:lnTo>
                    <a:lnTo>
                      <a:pt x="0" y="21"/>
                    </a:lnTo>
                    <a:lnTo>
                      <a:pt x="5" y="21"/>
                    </a:lnTo>
                    <a:lnTo>
                      <a:pt x="5" y="26"/>
                    </a:lnTo>
                    <a:lnTo>
                      <a:pt x="5" y="31"/>
                    </a:lnTo>
                    <a:lnTo>
                      <a:pt x="5" y="37"/>
                    </a:lnTo>
                    <a:lnTo>
                      <a:pt x="10" y="42"/>
                    </a:lnTo>
                    <a:lnTo>
                      <a:pt x="21" y="42"/>
                    </a:lnTo>
                    <a:cubicBezTo>
                      <a:pt x="25" y="37"/>
                      <a:pt x="30" y="37"/>
                      <a:pt x="30" y="31"/>
                    </a:cubicBezTo>
                    <a:cubicBezTo>
                      <a:pt x="25" y="26"/>
                      <a:pt x="25" y="21"/>
                      <a:pt x="25" y="21"/>
                    </a:cubicBezTo>
                    <a:lnTo>
                      <a:pt x="25" y="17"/>
                    </a:lnTo>
                    <a:cubicBezTo>
                      <a:pt x="25" y="7"/>
                      <a:pt x="21" y="1"/>
                      <a:pt x="16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5" name="Google Shape;1155;p29"/>
              <p:cNvSpPr/>
              <p:nvPr/>
            </p:nvSpPr>
            <p:spPr>
              <a:xfrm>
                <a:off x="5711300" y="3834125"/>
                <a:ext cx="650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9" extrusionOk="0">
                    <a:moveTo>
                      <a:pt x="15" y="1"/>
                    </a:moveTo>
                    <a:cubicBezTo>
                      <a:pt x="10" y="1"/>
                      <a:pt x="5" y="1"/>
                      <a:pt x="5" y="6"/>
                    </a:cubicBezTo>
                    <a:cubicBezTo>
                      <a:pt x="0" y="6"/>
                      <a:pt x="0" y="11"/>
                      <a:pt x="0" y="15"/>
                    </a:cubicBezTo>
                    <a:lnTo>
                      <a:pt x="0" y="20"/>
                    </a:lnTo>
                    <a:lnTo>
                      <a:pt x="0" y="26"/>
                    </a:lnTo>
                    <a:lnTo>
                      <a:pt x="5" y="26"/>
                    </a:lnTo>
                    <a:cubicBezTo>
                      <a:pt x="5" y="26"/>
                      <a:pt x="7" y="28"/>
                      <a:pt x="10" y="28"/>
                    </a:cubicBezTo>
                    <a:cubicBezTo>
                      <a:pt x="12" y="28"/>
                      <a:pt x="13" y="28"/>
                      <a:pt x="15" y="26"/>
                    </a:cubicBezTo>
                    <a:lnTo>
                      <a:pt x="20" y="26"/>
                    </a:lnTo>
                    <a:lnTo>
                      <a:pt x="26" y="20"/>
                    </a:lnTo>
                    <a:lnTo>
                      <a:pt x="26" y="15"/>
                    </a:lnTo>
                    <a:lnTo>
                      <a:pt x="26" y="11"/>
                    </a:lnTo>
                    <a:lnTo>
                      <a:pt x="26" y="6"/>
                    </a:lnTo>
                    <a:lnTo>
                      <a:pt x="20" y="6"/>
                    </a:lnTo>
                    <a:lnTo>
                      <a:pt x="20" y="1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6" name="Google Shape;1156;p29"/>
              <p:cNvSpPr/>
              <p:nvPr/>
            </p:nvSpPr>
            <p:spPr>
              <a:xfrm>
                <a:off x="5706125" y="3841550"/>
                <a:ext cx="675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27" h="25" extrusionOk="0">
                    <a:moveTo>
                      <a:pt x="11" y="1"/>
                    </a:moveTo>
                    <a:cubicBezTo>
                      <a:pt x="11" y="1"/>
                      <a:pt x="6" y="1"/>
                      <a:pt x="1" y="6"/>
                    </a:cubicBezTo>
                    <a:lnTo>
                      <a:pt x="1" y="15"/>
                    </a:lnTo>
                    <a:lnTo>
                      <a:pt x="6" y="20"/>
                    </a:lnTo>
                    <a:lnTo>
                      <a:pt x="11" y="25"/>
                    </a:lnTo>
                    <a:lnTo>
                      <a:pt x="15" y="25"/>
                    </a:lnTo>
                    <a:lnTo>
                      <a:pt x="21" y="20"/>
                    </a:lnTo>
                    <a:lnTo>
                      <a:pt x="26" y="15"/>
                    </a:lnTo>
                    <a:cubicBezTo>
                      <a:pt x="26" y="6"/>
                      <a:pt x="21" y="1"/>
                      <a:pt x="11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7" name="Google Shape;1157;p29"/>
              <p:cNvSpPr/>
              <p:nvPr/>
            </p:nvSpPr>
            <p:spPr>
              <a:xfrm>
                <a:off x="5696700" y="3841675"/>
                <a:ext cx="77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0" extrusionOk="0">
                    <a:moveTo>
                      <a:pt x="16" y="1"/>
                    </a:moveTo>
                    <a:cubicBezTo>
                      <a:pt x="6" y="1"/>
                      <a:pt x="0" y="10"/>
                      <a:pt x="0" y="10"/>
                    </a:cubicBezTo>
                    <a:cubicBezTo>
                      <a:pt x="0" y="15"/>
                      <a:pt x="6" y="20"/>
                      <a:pt x="11" y="20"/>
                    </a:cubicBezTo>
                    <a:lnTo>
                      <a:pt x="26" y="20"/>
                    </a:lnTo>
                    <a:lnTo>
                      <a:pt x="26" y="15"/>
                    </a:lnTo>
                    <a:lnTo>
                      <a:pt x="31" y="10"/>
                    </a:lnTo>
                    <a:lnTo>
                      <a:pt x="31" y="5"/>
                    </a:lnTo>
                    <a:lnTo>
                      <a:pt x="26" y="5"/>
                    </a:lnTo>
                    <a:lnTo>
                      <a:pt x="26" y="1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8" name="Google Shape;1158;p29"/>
              <p:cNvSpPr/>
              <p:nvPr/>
            </p:nvSpPr>
            <p:spPr>
              <a:xfrm>
                <a:off x="5708750" y="3837525"/>
                <a:ext cx="800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32" h="28" extrusionOk="0">
                    <a:moveTo>
                      <a:pt x="7" y="0"/>
                    </a:moveTo>
                    <a:cubicBezTo>
                      <a:pt x="7" y="5"/>
                      <a:pt x="1" y="5"/>
                      <a:pt x="1" y="16"/>
                    </a:cubicBezTo>
                    <a:lnTo>
                      <a:pt x="1" y="21"/>
                    </a:lnTo>
                    <a:lnTo>
                      <a:pt x="7" y="21"/>
                    </a:lnTo>
                    <a:lnTo>
                      <a:pt x="7" y="25"/>
                    </a:lnTo>
                    <a:cubicBezTo>
                      <a:pt x="7" y="25"/>
                      <a:pt x="11" y="28"/>
                      <a:pt x="16" y="28"/>
                    </a:cubicBezTo>
                    <a:cubicBezTo>
                      <a:pt x="18" y="28"/>
                      <a:pt x="20" y="27"/>
                      <a:pt x="21" y="25"/>
                    </a:cubicBezTo>
                    <a:cubicBezTo>
                      <a:pt x="26" y="25"/>
                      <a:pt x="31" y="21"/>
                      <a:pt x="31" y="16"/>
                    </a:cubicBezTo>
                    <a:cubicBezTo>
                      <a:pt x="31" y="11"/>
                      <a:pt x="26" y="11"/>
                      <a:pt x="26" y="11"/>
                    </a:cubicBezTo>
                    <a:lnTo>
                      <a:pt x="26" y="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9" name="Google Shape;1159;p29"/>
              <p:cNvSpPr/>
              <p:nvPr/>
            </p:nvSpPr>
            <p:spPr>
              <a:xfrm>
                <a:off x="5712300" y="3836650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5" y="0"/>
                    </a:moveTo>
                    <a:lnTo>
                      <a:pt x="0" y="5"/>
                    </a:lnTo>
                    <a:lnTo>
                      <a:pt x="0" y="10"/>
                    </a:lnTo>
                    <a:cubicBezTo>
                      <a:pt x="0" y="21"/>
                      <a:pt x="5" y="25"/>
                      <a:pt x="16" y="25"/>
                    </a:cubicBezTo>
                    <a:lnTo>
                      <a:pt x="25" y="25"/>
                    </a:lnTo>
                    <a:lnTo>
                      <a:pt x="25" y="21"/>
                    </a:lnTo>
                    <a:lnTo>
                      <a:pt x="30" y="16"/>
                    </a:lnTo>
                    <a:lnTo>
                      <a:pt x="30" y="10"/>
                    </a:lnTo>
                    <a:lnTo>
                      <a:pt x="30" y="5"/>
                    </a:lnTo>
                    <a:lnTo>
                      <a:pt x="25" y="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0" name="Google Shape;1160;p29"/>
              <p:cNvSpPr/>
              <p:nvPr/>
            </p:nvSpPr>
            <p:spPr>
              <a:xfrm>
                <a:off x="5697975" y="3836750"/>
                <a:ext cx="775" cy="800"/>
              </a:xfrm>
              <a:custGeom>
                <a:avLst/>
                <a:gdLst/>
                <a:ahLst/>
                <a:cxnLst/>
                <a:rect l="l" t="t" r="r" b="b"/>
                <a:pathLst>
                  <a:path w="31" h="32" extrusionOk="0">
                    <a:moveTo>
                      <a:pt x="10" y="1"/>
                    </a:moveTo>
                    <a:lnTo>
                      <a:pt x="10" y="6"/>
                    </a:lnTo>
                    <a:lnTo>
                      <a:pt x="5" y="6"/>
                    </a:lnTo>
                    <a:lnTo>
                      <a:pt x="5" y="12"/>
                    </a:lnTo>
                    <a:cubicBezTo>
                      <a:pt x="5" y="12"/>
                      <a:pt x="0" y="12"/>
                      <a:pt x="0" y="17"/>
                    </a:cubicBezTo>
                    <a:lnTo>
                      <a:pt x="0" y="21"/>
                    </a:lnTo>
                    <a:lnTo>
                      <a:pt x="5" y="21"/>
                    </a:lnTo>
                    <a:lnTo>
                      <a:pt x="5" y="26"/>
                    </a:lnTo>
                    <a:cubicBezTo>
                      <a:pt x="10" y="31"/>
                      <a:pt x="16" y="31"/>
                      <a:pt x="21" y="31"/>
                    </a:cubicBezTo>
                    <a:lnTo>
                      <a:pt x="25" y="26"/>
                    </a:lnTo>
                    <a:lnTo>
                      <a:pt x="30" y="21"/>
                    </a:lnTo>
                    <a:lnTo>
                      <a:pt x="30" y="17"/>
                    </a:lnTo>
                    <a:cubicBezTo>
                      <a:pt x="30" y="17"/>
                      <a:pt x="30" y="6"/>
                      <a:pt x="21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1" name="Google Shape;1161;p29"/>
              <p:cNvSpPr/>
              <p:nvPr/>
            </p:nvSpPr>
            <p:spPr>
              <a:xfrm>
                <a:off x="5707875" y="3836650"/>
                <a:ext cx="6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7" h="26" extrusionOk="0">
                    <a:moveTo>
                      <a:pt x="12" y="0"/>
                    </a:moveTo>
                    <a:lnTo>
                      <a:pt x="6" y="5"/>
                    </a:lnTo>
                    <a:lnTo>
                      <a:pt x="1" y="10"/>
                    </a:lnTo>
                    <a:cubicBezTo>
                      <a:pt x="1" y="21"/>
                      <a:pt x="12" y="25"/>
                      <a:pt x="17" y="25"/>
                    </a:cubicBezTo>
                    <a:lnTo>
                      <a:pt x="21" y="25"/>
                    </a:lnTo>
                    <a:lnTo>
                      <a:pt x="26" y="21"/>
                    </a:lnTo>
                    <a:lnTo>
                      <a:pt x="26" y="16"/>
                    </a:lnTo>
                    <a:lnTo>
                      <a:pt x="26" y="10"/>
                    </a:lnTo>
                    <a:lnTo>
                      <a:pt x="26" y="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2" name="Google Shape;1162;p29"/>
              <p:cNvSpPr/>
              <p:nvPr/>
            </p:nvSpPr>
            <p:spPr>
              <a:xfrm>
                <a:off x="5697975" y="3838025"/>
                <a:ext cx="1000" cy="9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36" extrusionOk="0">
                    <a:moveTo>
                      <a:pt x="16" y="1"/>
                    </a:moveTo>
                    <a:cubicBezTo>
                      <a:pt x="10" y="1"/>
                      <a:pt x="5" y="5"/>
                      <a:pt x="5" y="5"/>
                    </a:cubicBezTo>
                    <a:lnTo>
                      <a:pt x="0" y="10"/>
                    </a:lnTo>
                    <a:lnTo>
                      <a:pt x="0" y="15"/>
                    </a:lnTo>
                    <a:cubicBezTo>
                      <a:pt x="0" y="26"/>
                      <a:pt x="5" y="31"/>
                      <a:pt x="10" y="31"/>
                    </a:cubicBezTo>
                    <a:lnTo>
                      <a:pt x="16" y="31"/>
                    </a:lnTo>
                    <a:cubicBezTo>
                      <a:pt x="16" y="31"/>
                      <a:pt x="21" y="36"/>
                      <a:pt x="25" y="36"/>
                    </a:cubicBezTo>
                    <a:cubicBezTo>
                      <a:pt x="30" y="36"/>
                      <a:pt x="30" y="36"/>
                      <a:pt x="35" y="31"/>
                    </a:cubicBezTo>
                    <a:cubicBezTo>
                      <a:pt x="35" y="31"/>
                      <a:pt x="40" y="26"/>
                      <a:pt x="40" y="21"/>
                    </a:cubicBezTo>
                    <a:lnTo>
                      <a:pt x="35" y="15"/>
                    </a:lnTo>
                    <a:cubicBezTo>
                      <a:pt x="30" y="10"/>
                      <a:pt x="30" y="10"/>
                      <a:pt x="25" y="10"/>
                    </a:cubicBezTo>
                    <a:lnTo>
                      <a:pt x="25" y="5"/>
                    </a:lnTo>
                    <a:lnTo>
                      <a:pt x="21" y="5"/>
                    </a:lnTo>
                    <a:lnTo>
                      <a:pt x="16" y="1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3" name="Google Shape;1163;p29"/>
              <p:cNvSpPr/>
              <p:nvPr/>
            </p:nvSpPr>
            <p:spPr>
              <a:xfrm>
                <a:off x="5710275" y="3830250"/>
                <a:ext cx="775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30" extrusionOk="0">
                    <a:moveTo>
                      <a:pt x="11" y="0"/>
                    </a:moveTo>
                    <a:lnTo>
                      <a:pt x="11" y="5"/>
                    </a:lnTo>
                    <a:cubicBezTo>
                      <a:pt x="0" y="5"/>
                      <a:pt x="0" y="10"/>
                      <a:pt x="0" y="15"/>
                    </a:cubicBezTo>
                    <a:lnTo>
                      <a:pt x="0" y="20"/>
                    </a:lnTo>
                    <a:lnTo>
                      <a:pt x="0" y="25"/>
                    </a:lnTo>
                    <a:cubicBezTo>
                      <a:pt x="3" y="28"/>
                      <a:pt x="7" y="29"/>
                      <a:pt x="11" y="29"/>
                    </a:cubicBezTo>
                    <a:cubicBezTo>
                      <a:pt x="15" y="29"/>
                      <a:pt x="18" y="28"/>
                      <a:pt x="21" y="25"/>
                    </a:cubicBezTo>
                    <a:lnTo>
                      <a:pt x="26" y="25"/>
                    </a:lnTo>
                    <a:cubicBezTo>
                      <a:pt x="30" y="25"/>
                      <a:pt x="30" y="20"/>
                      <a:pt x="30" y="15"/>
                    </a:cubicBezTo>
                    <a:lnTo>
                      <a:pt x="30" y="10"/>
                    </a:lnTo>
                    <a:lnTo>
                      <a:pt x="30" y="5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4" name="Google Shape;1164;p29"/>
              <p:cNvSpPr/>
              <p:nvPr/>
            </p:nvSpPr>
            <p:spPr>
              <a:xfrm>
                <a:off x="5714950" y="3835875"/>
                <a:ext cx="625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9" extrusionOk="0">
                    <a:moveTo>
                      <a:pt x="5" y="1"/>
                    </a:moveTo>
                    <a:lnTo>
                      <a:pt x="5" y="6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0" y="21"/>
                    </a:lnTo>
                    <a:lnTo>
                      <a:pt x="0" y="26"/>
                    </a:lnTo>
                    <a:lnTo>
                      <a:pt x="5" y="26"/>
                    </a:lnTo>
                    <a:cubicBezTo>
                      <a:pt x="5" y="26"/>
                      <a:pt x="7" y="28"/>
                      <a:pt x="10" y="28"/>
                    </a:cubicBezTo>
                    <a:cubicBezTo>
                      <a:pt x="11" y="28"/>
                      <a:pt x="13" y="28"/>
                      <a:pt x="15" y="26"/>
                    </a:cubicBezTo>
                    <a:lnTo>
                      <a:pt x="20" y="26"/>
                    </a:lnTo>
                    <a:lnTo>
                      <a:pt x="20" y="21"/>
                    </a:lnTo>
                    <a:lnTo>
                      <a:pt x="24" y="17"/>
                    </a:lnTo>
                    <a:cubicBezTo>
                      <a:pt x="24" y="11"/>
                      <a:pt x="20" y="6"/>
                      <a:pt x="15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5" name="Google Shape;1165;p29"/>
              <p:cNvSpPr/>
              <p:nvPr/>
            </p:nvSpPr>
            <p:spPr>
              <a:xfrm>
                <a:off x="5700100" y="3822075"/>
                <a:ext cx="6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7" h="26" extrusionOk="0">
                    <a:moveTo>
                      <a:pt x="15" y="0"/>
                    </a:moveTo>
                    <a:cubicBezTo>
                      <a:pt x="15" y="0"/>
                      <a:pt x="10" y="0"/>
                      <a:pt x="6" y="5"/>
                    </a:cubicBezTo>
                    <a:cubicBezTo>
                      <a:pt x="1" y="5"/>
                      <a:pt x="1" y="10"/>
                      <a:pt x="1" y="15"/>
                    </a:cubicBezTo>
                    <a:lnTo>
                      <a:pt x="1" y="20"/>
                    </a:lnTo>
                    <a:lnTo>
                      <a:pt x="6" y="20"/>
                    </a:lnTo>
                    <a:lnTo>
                      <a:pt x="6" y="26"/>
                    </a:lnTo>
                    <a:lnTo>
                      <a:pt x="26" y="26"/>
                    </a:lnTo>
                    <a:lnTo>
                      <a:pt x="26" y="10"/>
                    </a:lnTo>
                    <a:lnTo>
                      <a:pt x="26" y="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6" name="Google Shape;1166;p29"/>
              <p:cNvSpPr/>
              <p:nvPr/>
            </p:nvSpPr>
            <p:spPr>
              <a:xfrm>
                <a:off x="5695350" y="3841925"/>
                <a:ext cx="62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26" extrusionOk="0">
                    <a:moveTo>
                      <a:pt x="5" y="0"/>
                    </a:moveTo>
                    <a:lnTo>
                      <a:pt x="5" y="5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16"/>
                    </a:lnTo>
                    <a:cubicBezTo>
                      <a:pt x="0" y="21"/>
                      <a:pt x="5" y="26"/>
                      <a:pt x="10" y="26"/>
                    </a:cubicBezTo>
                    <a:lnTo>
                      <a:pt x="15" y="26"/>
                    </a:lnTo>
                    <a:cubicBezTo>
                      <a:pt x="19" y="26"/>
                      <a:pt x="24" y="21"/>
                      <a:pt x="24" y="16"/>
                    </a:cubicBezTo>
                    <a:lnTo>
                      <a:pt x="24" y="10"/>
                    </a:lnTo>
                    <a:lnTo>
                      <a:pt x="19" y="10"/>
                    </a:lnTo>
                    <a:lnTo>
                      <a:pt x="19" y="5"/>
                    </a:lnTo>
                    <a:cubicBezTo>
                      <a:pt x="15" y="0"/>
                      <a:pt x="10" y="0"/>
                      <a:pt x="10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7" name="Google Shape;1167;p29"/>
              <p:cNvSpPr/>
              <p:nvPr/>
            </p:nvSpPr>
            <p:spPr>
              <a:xfrm>
                <a:off x="5698075" y="3832125"/>
                <a:ext cx="6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7" h="26" extrusionOk="0">
                    <a:moveTo>
                      <a:pt x="12" y="0"/>
                    </a:moveTo>
                    <a:cubicBezTo>
                      <a:pt x="1" y="0"/>
                      <a:pt x="1" y="10"/>
                      <a:pt x="1" y="16"/>
                    </a:cubicBezTo>
                    <a:lnTo>
                      <a:pt x="1" y="21"/>
                    </a:lnTo>
                    <a:lnTo>
                      <a:pt x="1" y="25"/>
                    </a:lnTo>
                    <a:lnTo>
                      <a:pt x="12" y="25"/>
                    </a:lnTo>
                    <a:cubicBezTo>
                      <a:pt x="17" y="25"/>
                      <a:pt x="21" y="25"/>
                      <a:pt x="26" y="16"/>
                    </a:cubicBezTo>
                    <a:lnTo>
                      <a:pt x="21" y="10"/>
                    </a:lnTo>
                    <a:lnTo>
                      <a:pt x="21" y="5"/>
                    </a:lnTo>
                    <a:lnTo>
                      <a:pt x="17" y="5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8" name="Google Shape;1168;p29"/>
              <p:cNvSpPr/>
              <p:nvPr/>
            </p:nvSpPr>
            <p:spPr>
              <a:xfrm>
                <a:off x="5707400" y="3843900"/>
                <a:ext cx="625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25" h="28" extrusionOk="0">
                    <a:moveTo>
                      <a:pt x="10" y="0"/>
                    </a:moveTo>
                    <a:cubicBezTo>
                      <a:pt x="8" y="0"/>
                      <a:pt x="7" y="1"/>
                      <a:pt x="5" y="2"/>
                    </a:cubicBezTo>
                    <a:cubicBezTo>
                      <a:pt x="1" y="2"/>
                      <a:pt x="1" y="7"/>
                      <a:pt x="1" y="12"/>
                    </a:cubicBezTo>
                    <a:cubicBezTo>
                      <a:pt x="1" y="16"/>
                      <a:pt x="1" y="21"/>
                      <a:pt x="5" y="21"/>
                    </a:cubicBezTo>
                    <a:lnTo>
                      <a:pt x="5" y="27"/>
                    </a:lnTo>
                    <a:lnTo>
                      <a:pt x="15" y="27"/>
                    </a:lnTo>
                    <a:lnTo>
                      <a:pt x="20" y="21"/>
                    </a:lnTo>
                    <a:lnTo>
                      <a:pt x="25" y="16"/>
                    </a:lnTo>
                    <a:lnTo>
                      <a:pt x="25" y="12"/>
                    </a:lnTo>
                    <a:lnTo>
                      <a:pt x="25" y="7"/>
                    </a:lnTo>
                    <a:lnTo>
                      <a:pt x="20" y="7"/>
                    </a:lnTo>
                    <a:cubicBezTo>
                      <a:pt x="17" y="3"/>
                      <a:pt x="13" y="0"/>
                      <a:pt x="10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9" name="Google Shape;1169;p29"/>
              <p:cNvSpPr/>
              <p:nvPr/>
            </p:nvSpPr>
            <p:spPr>
              <a:xfrm>
                <a:off x="5702725" y="3843075"/>
                <a:ext cx="65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7" extrusionOk="0">
                    <a:moveTo>
                      <a:pt x="7" y="0"/>
                    </a:moveTo>
                    <a:cubicBezTo>
                      <a:pt x="1" y="5"/>
                      <a:pt x="1" y="10"/>
                      <a:pt x="1" y="15"/>
                    </a:cubicBezTo>
                    <a:lnTo>
                      <a:pt x="1" y="19"/>
                    </a:lnTo>
                    <a:cubicBezTo>
                      <a:pt x="5" y="23"/>
                      <a:pt x="11" y="27"/>
                      <a:pt x="16" y="27"/>
                    </a:cubicBezTo>
                    <a:cubicBezTo>
                      <a:pt x="18" y="27"/>
                      <a:pt x="20" y="26"/>
                      <a:pt x="21" y="24"/>
                    </a:cubicBezTo>
                    <a:cubicBezTo>
                      <a:pt x="26" y="24"/>
                      <a:pt x="26" y="19"/>
                      <a:pt x="26" y="15"/>
                    </a:cubicBezTo>
                    <a:lnTo>
                      <a:pt x="26" y="10"/>
                    </a:lnTo>
                    <a:lnTo>
                      <a:pt x="26" y="5"/>
                    </a:lnTo>
                    <a:lnTo>
                      <a:pt x="21" y="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0" name="Google Shape;1170;p29"/>
              <p:cNvSpPr/>
              <p:nvPr/>
            </p:nvSpPr>
            <p:spPr>
              <a:xfrm>
                <a:off x="5696975" y="3834250"/>
                <a:ext cx="65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7" extrusionOk="0">
                    <a:moveTo>
                      <a:pt x="5" y="1"/>
                    </a:moveTo>
                    <a:lnTo>
                      <a:pt x="5" y="6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5"/>
                    </a:lnTo>
                    <a:cubicBezTo>
                      <a:pt x="0" y="21"/>
                      <a:pt x="5" y="26"/>
                      <a:pt x="10" y="26"/>
                    </a:cubicBezTo>
                    <a:cubicBezTo>
                      <a:pt x="20" y="26"/>
                      <a:pt x="26" y="21"/>
                      <a:pt x="26" y="15"/>
                    </a:cubicBezTo>
                    <a:lnTo>
                      <a:pt x="26" y="10"/>
                    </a:lnTo>
                    <a:lnTo>
                      <a:pt x="26" y="6"/>
                    </a:lnTo>
                    <a:lnTo>
                      <a:pt x="20" y="6"/>
                    </a:lnTo>
                    <a:lnTo>
                      <a:pt x="20" y="1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1" name="Google Shape;1171;p29"/>
              <p:cNvSpPr/>
              <p:nvPr/>
            </p:nvSpPr>
            <p:spPr>
              <a:xfrm>
                <a:off x="5696325" y="3847325"/>
                <a:ext cx="6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7" h="26" extrusionOk="0">
                    <a:moveTo>
                      <a:pt x="15" y="0"/>
                    </a:moveTo>
                    <a:cubicBezTo>
                      <a:pt x="6" y="0"/>
                      <a:pt x="1" y="5"/>
                      <a:pt x="1" y="16"/>
                    </a:cubicBezTo>
                    <a:lnTo>
                      <a:pt x="1" y="21"/>
                    </a:lnTo>
                    <a:lnTo>
                      <a:pt x="6" y="21"/>
                    </a:lnTo>
                    <a:lnTo>
                      <a:pt x="6" y="25"/>
                    </a:lnTo>
                    <a:lnTo>
                      <a:pt x="21" y="25"/>
                    </a:lnTo>
                    <a:lnTo>
                      <a:pt x="26" y="21"/>
                    </a:lnTo>
                    <a:lnTo>
                      <a:pt x="26" y="16"/>
                    </a:lnTo>
                    <a:cubicBezTo>
                      <a:pt x="26" y="5"/>
                      <a:pt x="21" y="0"/>
                      <a:pt x="15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2" name="Google Shape;1172;p29"/>
              <p:cNvSpPr/>
              <p:nvPr/>
            </p:nvSpPr>
            <p:spPr>
              <a:xfrm>
                <a:off x="5702600" y="3831250"/>
                <a:ext cx="6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7" h="31" extrusionOk="0">
                    <a:moveTo>
                      <a:pt x="17" y="0"/>
                    </a:moveTo>
                    <a:lnTo>
                      <a:pt x="12" y="5"/>
                    </a:lnTo>
                    <a:lnTo>
                      <a:pt x="6" y="5"/>
                    </a:lnTo>
                    <a:lnTo>
                      <a:pt x="6" y="10"/>
                    </a:lnTo>
                    <a:lnTo>
                      <a:pt x="1" y="10"/>
                    </a:lnTo>
                    <a:lnTo>
                      <a:pt x="1" y="15"/>
                    </a:lnTo>
                    <a:cubicBezTo>
                      <a:pt x="1" y="26"/>
                      <a:pt x="6" y="26"/>
                      <a:pt x="12" y="30"/>
                    </a:cubicBezTo>
                    <a:lnTo>
                      <a:pt x="17" y="30"/>
                    </a:lnTo>
                    <a:lnTo>
                      <a:pt x="21" y="26"/>
                    </a:lnTo>
                    <a:lnTo>
                      <a:pt x="26" y="26"/>
                    </a:lnTo>
                    <a:lnTo>
                      <a:pt x="26" y="21"/>
                    </a:lnTo>
                    <a:lnTo>
                      <a:pt x="26" y="15"/>
                    </a:lnTo>
                    <a:cubicBezTo>
                      <a:pt x="26" y="10"/>
                      <a:pt x="21" y="5"/>
                      <a:pt x="17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3" name="Google Shape;1173;p29"/>
              <p:cNvSpPr/>
              <p:nvPr/>
            </p:nvSpPr>
            <p:spPr>
              <a:xfrm>
                <a:off x="5702725" y="3826200"/>
                <a:ext cx="7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7" extrusionOk="0">
                    <a:moveTo>
                      <a:pt x="16" y="1"/>
                    </a:moveTo>
                    <a:lnTo>
                      <a:pt x="12" y="6"/>
                    </a:lnTo>
                    <a:lnTo>
                      <a:pt x="7" y="6"/>
                    </a:lnTo>
                    <a:lnTo>
                      <a:pt x="7" y="12"/>
                    </a:lnTo>
                    <a:lnTo>
                      <a:pt x="1" y="16"/>
                    </a:lnTo>
                    <a:cubicBezTo>
                      <a:pt x="1" y="16"/>
                      <a:pt x="7" y="21"/>
                      <a:pt x="7" y="26"/>
                    </a:cubicBezTo>
                    <a:lnTo>
                      <a:pt x="16" y="26"/>
                    </a:lnTo>
                    <a:cubicBezTo>
                      <a:pt x="26" y="26"/>
                      <a:pt x="31" y="21"/>
                      <a:pt x="31" y="16"/>
                    </a:cubicBezTo>
                    <a:lnTo>
                      <a:pt x="31" y="12"/>
                    </a:lnTo>
                    <a:lnTo>
                      <a:pt x="26" y="6"/>
                    </a:lnTo>
                    <a:lnTo>
                      <a:pt x="21" y="6"/>
                    </a:lnTo>
                    <a:lnTo>
                      <a:pt x="16" y="1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4" name="Google Shape;1174;p29"/>
              <p:cNvSpPr/>
              <p:nvPr/>
            </p:nvSpPr>
            <p:spPr>
              <a:xfrm>
                <a:off x="5697325" y="3829725"/>
                <a:ext cx="775" cy="800"/>
              </a:xfrm>
              <a:custGeom>
                <a:avLst/>
                <a:gdLst/>
                <a:ahLst/>
                <a:cxnLst/>
                <a:rect l="l" t="t" r="r" b="b"/>
                <a:pathLst>
                  <a:path w="31" h="32" extrusionOk="0">
                    <a:moveTo>
                      <a:pt x="12" y="1"/>
                    </a:moveTo>
                    <a:lnTo>
                      <a:pt x="12" y="6"/>
                    </a:lnTo>
                    <a:lnTo>
                      <a:pt x="6" y="6"/>
                    </a:lnTo>
                    <a:lnTo>
                      <a:pt x="6" y="11"/>
                    </a:lnTo>
                    <a:lnTo>
                      <a:pt x="1" y="15"/>
                    </a:lnTo>
                    <a:lnTo>
                      <a:pt x="6" y="21"/>
                    </a:lnTo>
                    <a:lnTo>
                      <a:pt x="6" y="26"/>
                    </a:lnTo>
                    <a:lnTo>
                      <a:pt x="12" y="26"/>
                    </a:lnTo>
                    <a:lnTo>
                      <a:pt x="12" y="31"/>
                    </a:lnTo>
                    <a:lnTo>
                      <a:pt x="16" y="31"/>
                    </a:lnTo>
                    <a:cubicBezTo>
                      <a:pt x="26" y="26"/>
                      <a:pt x="31" y="21"/>
                      <a:pt x="31" y="15"/>
                    </a:cubicBezTo>
                    <a:lnTo>
                      <a:pt x="31" y="11"/>
                    </a:lnTo>
                    <a:lnTo>
                      <a:pt x="26" y="6"/>
                    </a:lnTo>
                    <a:lnTo>
                      <a:pt x="21" y="6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5" name="Google Shape;1175;p29"/>
              <p:cNvSpPr/>
              <p:nvPr/>
            </p:nvSpPr>
            <p:spPr>
              <a:xfrm>
                <a:off x="5707400" y="3835125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10" y="1"/>
                    </a:moveTo>
                    <a:lnTo>
                      <a:pt x="10" y="6"/>
                    </a:lnTo>
                    <a:lnTo>
                      <a:pt x="5" y="6"/>
                    </a:lnTo>
                    <a:lnTo>
                      <a:pt x="5" y="10"/>
                    </a:lnTo>
                    <a:lnTo>
                      <a:pt x="1" y="10"/>
                    </a:lnTo>
                    <a:lnTo>
                      <a:pt x="1" y="16"/>
                    </a:lnTo>
                    <a:cubicBezTo>
                      <a:pt x="1" y="21"/>
                      <a:pt x="5" y="21"/>
                      <a:pt x="5" y="26"/>
                    </a:cubicBezTo>
                    <a:cubicBezTo>
                      <a:pt x="10" y="31"/>
                      <a:pt x="15" y="31"/>
                      <a:pt x="15" y="31"/>
                    </a:cubicBezTo>
                    <a:lnTo>
                      <a:pt x="20" y="31"/>
                    </a:lnTo>
                    <a:lnTo>
                      <a:pt x="20" y="26"/>
                    </a:lnTo>
                    <a:lnTo>
                      <a:pt x="25" y="26"/>
                    </a:lnTo>
                    <a:lnTo>
                      <a:pt x="25" y="21"/>
                    </a:lnTo>
                    <a:cubicBezTo>
                      <a:pt x="25" y="21"/>
                      <a:pt x="31" y="21"/>
                      <a:pt x="31" y="16"/>
                    </a:cubicBezTo>
                    <a:lnTo>
                      <a:pt x="31" y="10"/>
                    </a:lnTo>
                    <a:lnTo>
                      <a:pt x="25" y="6"/>
                    </a:lnTo>
                    <a:lnTo>
                      <a:pt x="20" y="6"/>
                    </a:lnTo>
                    <a:lnTo>
                      <a:pt x="20" y="1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6" name="Google Shape;1176;p29"/>
              <p:cNvSpPr/>
              <p:nvPr/>
            </p:nvSpPr>
            <p:spPr>
              <a:xfrm>
                <a:off x="5695450" y="3831000"/>
                <a:ext cx="675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27" h="24" extrusionOk="0">
                    <a:moveTo>
                      <a:pt x="6" y="1"/>
                    </a:moveTo>
                    <a:lnTo>
                      <a:pt x="6" y="5"/>
                    </a:lnTo>
                    <a:lnTo>
                      <a:pt x="1" y="5"/>
                    </a:lnTo>
                    <a:lnTo>
                      <a:pt x="1" y="10"/>
                    </a:lnTo>
                    <a:lnTo>
                      <a:pt x="1" y="15"/>
                    </a:lnTo>
                    <a:lnTo>
                      <a:pt x="6" y="20"/>
                    </a:lnTo>
                    <a:cubicBezTo>
                      <a:pt x="6" y="22"/>
                      <a:pt x="8" y="23"/>
                      <a:pt x="11" y="23"/>
                    </a:cubicBezTo>
                    <a:cubicBezTo>
                      <a:pt x="14" y="23"/>
                      <a:pt x="18" y="22"/>
                      <a:pt x="20" y="20"/>
                    </a:cubicBezTo>
                    <a:lnTo>
                      <a:pt x="26" y="20"/>
                    </a:lnTo>
                    <a:lnTo>
                      <a:pt x="26" y="15"/>
                    </a:lnTo>
                    <a:lnTo>
                      <a:pt x="26" y="10"/>
                    </a:lnTo>
                    <a:lnTo>
                      <a:pt x="26" y="5"/>
                    </a:lnTo>
                    <a:lnTo>
                      <a:pt x="20" y="1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7" name="Google Shape;1177;p29"/>
              <p:cNvSpPr/>
              <p:nvPr/>
            </p:nvSpPr>
            <p:spPr>
              <a:xfrm>
                <a:off x="5707250" y="3823950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16" y="0"/>
                    </a:moveTo>
                    <a:cubicBezTo>
                      <a:pt x="7" y="0"/>
                      <a:pt x="7" y="5"/>
                      <a:pt x="1" y="11"/>
                    </a:cubicBezTo>
                    <a:lnTo>
                      <a:pt x="7" y="16"/>
                    </a:lnTo>
                    <a:lnTo>
                      <a:pt x="7" y="21"/>
                    </a:lnTo>
                    <a:cubicBezTo>
                      <a:pt x="7" y="21"/>
                      <a:pt x="11" y="26"/>
                      <a:pt x="16" y="26"/>
                    </a:cubicBezTo>
                    <a:lnTo>
                      <a:pt x="21" y="26"/>
                    </a:lnTo>
                    <a:lnTo>
                      <a:pt x="26" y="21"/>
                    </a:lnTo>
                    <a:cubicBezTo>
                      <a:pt x="26" y="16"/>
                      <a:pt x="31" y="16"/>
                      <a:pt x="31" y="11"/>
                    </a:cubicBezTo>
                    <a:cubicBezTo>
                      <a:pt x="31" y="5"/>
                      <a:pt x="26" y="0"/>
                      <a:pt x="16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8" name="Google Shape;1178;p29"/>
              <p:cNvSpPr/>
              <p:nvPr/>
            </p:nvSpPr>
            <p:spPr>
              <a:xfrm>
                <a:off x="5701625" y="3829850"/>
                <a:ext cx="7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7" extrusionOk="0">
                    <a:moveTo>
                      <a:pt x="5" y="1"/>
                    </a:moveTo>
                    <a:lnTo>
                      <a:pt x="5" y="6"/>
                    </a:lnTo>
                    <a:lnTo>
                      <a:pt x="0" y="10"/>
                    </a:lnTo>
                    <a:lnTo>
                      <a:pt x="0" y="16"/>
                    </a:lnTo>
                    <a:lnTo>
                      <a:pt x="5" y="21"/>
                    </a:lnTo>
                    <a:lnTo>
                      <a:pt x="5" y="26"/>
                    </a:lnTo>
                    <a:lnTo>
                      <a:pt x="25" y="26"/>
                    </a:lnTo>
                    <a:lnTo>
                      <a:pt x="25" y="21"/>
                    </a:lnTo>
                    <a:lnTo>
                      <a:pt x="30" y="16"/>
                    </a:lnTo>
                    <a:cubicBezTo>
                      <a:pt x="30" y="6"/>
                      <a:pt x="21" y="1"/>
                      <a:pt x="15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9" name="Google Shape;1179;p29"/>
              <p:cNvSpPr/>
              <p:nvPr/>
            </p:nvSpPr>
            <p:spPr>
              <a:xfrm>
                <a:off x="5706500" y="3829625"/>
                <a:ext cx="6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31" extrusionOk="0">
                    <a:moveTo>
                      <a:pt x="6" y="0"/>
                    </a:moveTo>
                    <a:lnTo>
                      <a:pt x="6" y="5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6" y="25"/>
                    </a:lnTo>
                    <a:lnTo>
                      <a:pt x="11" y="30"/>
                    </a:lnTo>
                    <a:lnTo>
                      <a:pt x="16" y="25"/>
                    </a:lnTo>
                    <a:lnTo>
                      <a:pt x="21" y="25"/>
                    </a:lnTo>
                    <a:lnTo>
                      <a:pt x="21" y="19"/>
                    </a:lnTo>
                    <a:cubicBezTo>
                      <a:pt x="26" y="19"/>
                      <a:pt x="26" y="15"/>
                      <a:pt x="26" y="15"/>
                    </a:cubicBezTo>
                    <a:lnTo>
                      <a:pt x="26" y="10"/>
                    </a:lnTo>
                    <a:lnTo>
                      <a:pt x="16" y="10"/>
                    </a:lnTo>
                    <a:lnTo>
                      <a:pt x="16" y="5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0" name="Google Shape;1180;p29"/>
              <p:cNvSpPr/>
              <p:nvPr/>
            </p:nvSpPr>
            <p:spPr>
              <a:xfrm>
                <a:off x="5706375" y="3846450"/>
                <a:ext cx="65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7" extrusionOk="0">
                    <a:moveTo>
                      <a:pt x="16" y="0"/>
                    </a:moveTo>
                    <a:cubicBezTo>
                      <a:pt x="11" y="0"/>
                      <a:pt x="5" y="0"/>
                      <a:pt x="5" y="5"/>
                    </a:cubicBezTo>
                    <a:cubicBezTo>
                      <a:pt x="1" y="5"/>
                      <a:pt x="1" y="10"/>
                      <a:pt x="1" y="16"/>
                    </a:cubicBezTo>
                    <a:lnTo>
                      <a:pt x="1" y="21"/>
                    </a:lnTo>
                    <a:lnTo>
                      <a:pt x="1" y="25"/>
                    </a:lnTo>
                    <a:lnTo>
                      <a:pt x="11" y="25"/>
                    </a:lnTo>
                    <a:cubicBezTo>
                      <a:pt x="13" y="26"/>
                      <a:pt x="15" y="27"/>
                      <a:pt x="16" y="27"/>
                    </a:cubicBezTo>
                    <a:cubicBezTo>
                      <a:pt x="23" y="27"/>
                      <a:pt x="26" y="20"/>
                      <a:pt x="26" y="16"/>
                    </a:cubicBezTo>
                    <a:lnTo>
                      <a:pt x="26" y="10"/>
                    </a:lnTo>
                    <a:lnTo>
                      <a:pt x="21" y="5"/>
                    </a:lnTo>
                    <a:lnTo>
                      <a:pt x="16" y="5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1" name="Google Shape;1181;p29"/>
              <p:cNvSpPr/>
              <p:nvPr/>
            </p:nvSpPr>
            <p:spPr>
              <a:xfrm>
                <a:off x="5704875" y="3854675"/>
                <a:ext cx="775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9" extrusionOk="0">
                    <a:moveTo>
                      <a:pt x="16" y="1"/>
                    </a:moveTo>
                    <a:cubicBezTo>
                      <a:pt x="13" y="1"/>
                      <a:pt x="11" y="3"/>
                      <a:pt x="11" y="3"/>
                    </a:cubicBezTo>
                    <a:cubicBezTo>
                      <a:pt x="5" y="8"/>
                      <a:pt x="0" y="8"/>
                      <a:pt x="0" y="13"/>
                    </a:cubicBezTo>
                    <a:cubicBezTo>
                      <a:pt x="0" y="19"/>
                      <a:pt x="5" y="19"/>
                      <a:pt x="5" y="23"/>
                    </a:cubicBezTo>
                    <a:lnTo>
                      <a:pt x="11" y="28"/>
                    </a:lnTo>
                    <a:lnTo>
                      <a:pt x="16" y="28"/>
                    </a:lnTo>
                    <a:cubicBezTo>
                      <a:pt x="21" y="28"/>
                      <a:pt x="26" y="28"/>
                      <a:pt x="26" y="23"/>
                    </a:cubicBezTo>
                    <a:cubicBezTo>
                      <a:pt x="30" y="23"/>
                      <a:pt x="30" y="19"/>
                      <a:pt x="30" y="13"/>
                    </a:cubicBezTo>
                    <a:lnTo>
                      <a:pt x="30" y="8"/>
                    </a:lnTo>
                    <a:lnTo>
                      <a:pt x="26" y="3"/>
                    </a:lnTo>
                    <a:lnTo>
                      <a:pt x="21" y="3"/>
                    </a:lnTo>
                    <a:cubicBezTo>
                      <a:pt x="19" y="1"/>
                      <a:pt x="18" y="1"/>
                      <a:pt x="16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2" name="Google Shape;1182;p29"/>
              <p:cNvSpPr/>
              <p:nvPr/>
            </p:nvSpPr>
            <p:spPr>
              <a:xfrm>
                <a:off x="5701500" y="3847325"/>
                <a:ext cx="6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31" extrusionOk="0">
                    <a:moveTo>
                      <a:pt x="15" y="0"/>
                    </a:moveTo>
                    <a:cubicBezTo>
                      <a:pt x="5" y="0"/>
                      <a:pt x="0" y="5"/>
                      <a:pt x="0" y="11"/>
                    </a:cubicBezTo>
                    <a:lnTo>
                      <a:pt x="0" y="16"/>
                    </a:lnTo>
                    <a:lnTo>
                      <a:pt x="0" y="21"/>
                    </a:lnTo>
                    <a:lnTo>
                      <a:pt x="0" y="25"/>
                    </a:lnTo>
                    <a:lnTo>
                      <a:pt x="5" y="30"/>
                    </a:lnTo>
                    <a:lnTo>
                      <a:pt x="10" y="30"/>
                    </a:lnTo>
                    <a:cubicBezTo>
                      <a:pt x="15" y="30"/>
                      <a:pt x="20" y="25"/>
                      <a:pt x="26" y="21"/>
                    </a:cubicBezTo>
                    <a:lnTo>
                      <a:pt x="26" y="16"/>
                    </a:lnTo>
                    <a:lnTo>
                      <a:pt x="26" y="11"/>
                    </a:lnTo>
                    <a:lnTo>
                      <a:pt x="20" y="11"/>
                    </a:lnTo>
                    <a:lnTo>
                      <a:pt x="20" y="5"/>
                    </a:lnTo>
                    <a:lnTo>
                      <a:pt x="15" y="5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3" name="Google Shape;1183;p29"/>
              <p:cNvSpPr/>
              <p:nvPr/>
            </p:nvSpPr>
            <p:spPr>
              <a:xfrm>
                <a:off x="5705625" y="3843950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5" y="0"/>
                    </a:moveTo>
                    <a:lnTo>
                      <a:pt x="5" y="5"/>
                    </a:lnTo>
                    <a:lnTo>
                      <a:pt x="0" y="5"/>
                    </a:lnTo>
                    <a:lnTo>
                      <a:pt x="0" y="10"/>
                    </a:lnTo>
                    <a:cubicBezTo>
                      <a:pt x="0" y="14"/>
                      <a:pt x="0" y="19"/>
                      <a:pt x="5" y="25"/>
                    </a:cubicBezTo>
                    <a:lnTo>
                      <a:pt x="11" y="25"/>
                    </a:lnTo>
                    <a:cubicBezTo>
                      <a:pt x="21" y="25"/>
                      <a:pt x="26" y="19"/>
                      <a:pt x="26" y="10"/>
                    </a:cubicBezTo>
                    <a:lnTo>
                      <a:pt x="21" y="5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4" name="Google Shape;1184;p29"/>
              <p:cNvSpPr/>
              <p:nvPr/>
            </p:nvSpPr>
            <p:spPr>
              <a:xfrm>
                <a:off x="5699875" y="3843675"/>
                <a:ext cx="62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31" extrusionOk="0">
                    <a:moveTo>
                      <a:pt x="10" y="0"/>
                    </a:moveTo>
                    <a:lnTo>
                      <a:pt x="10" y="6"/>
                    </a:lnTo>
                    <a:lnTo>
                      <a:pt x="5" y="6"/>
                    </a:lnTo>
                    <a:lnTo>
                      <a:pt x="0" y="11"/>
                    </a:lnTo>
                    <a:lnTo>
                      <a:pt x="0" y="16"/>
                    </a:lnTo>
                    <a:cubicBezTo>
                      <a:pt x="0" y="21"/>
                      <a:pt x="5" y="25"/>
                      <a:pt x="10" y="25"/>
                    </a:cubicBezTo>
                    <a:lnTo>
                      <a:pt x="10" y="30"/>
                    </a:lnTo>
                    <a:lnTo>
                      <a:pt x="15" y="25"/>
                    </a:lnTo>
                    <a:lnTo>
                      <a:pt x="19" y="25"/>
                    </a:lnTo>
                    <a:cubicBezTo>
                      <a:pt x="24" y="25"/>
                      <a:pt x="24" y="21"/>
                      <a:pt x="24" y="21"/>
                    </a:cubicBezTo>
                    <a:lnTo>
                      <a:pt x="24" y="16"/>
                    </a:lnTo>
                    <a:lnTo>
                      <a:pt x="24" y="11"/>
                    </a:lnTo>
                    <a:lnTo>
                      <a:pt x="24" y="6"/>
                    </a:lnTo>
                    <a:lnTo>
                      <a:pt x="19" y="6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5" name="Google Shape;1185;p29"/>
              <p:cNvSpPr/>
              <p:nvPr/>
            </p:nvSpPr>
            <p:spPr>
              <a:xfrm>
                <a:off x="5704225" y="3843550"/>
                <a:ext cx="675" cy="1050"/>
              </a:xfrm>
              <a:custGeom>
                <a:avLst/>
                <a:gdLst/>
                <a:ahLst/>
                <a:cxnLst/>
                <a:rect l="l" t="t" r="r" b="b"/>
                <a:pathLst>
                  <a:path w="27" h="42" extrusionOk="0">
                    <a:moveTo>
                      <a:pt x="7" y="0"/>
                    </a:moveTo>
                    <a:lnTo>
                      <a:pt x="7" y="5"/>
                    </a:lnTo>
                    <a:lnTo>
                      <a:pt x="1" y="5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1" y="21"/>
                    </a:lnTo>
                    <a:lnTo>
                      <a:pt x="1" y="26"/>
                    </a:lnTo>
                    <a:cubicBezTo>
                      <a:pt x="1" y="35"/>
                      <a:pt x="7" y="41"/>
                      <a:pt x="12" y="41"/>
                    </a:cubicBezTo>
                    <a:cubicBezTo>
                      <a:pt x="12" y="41"/>
                      <a:pt x="17" y="41"/>
                      <a:pt x="17" y="35"/>
                    </a:cubicBezTo>
                    <a:lnTo>
                      <a:pt x="21" y="35"/>
                    </a:lnTo>
                    <a:lnTo>
                      <a:pt x="21" y="30"/>
                    </a:lnTo>
                    <a:lnTo>
                      <a:pt x="26" y="30"/>
                    </a:lnTo>
                    <a:lnTo>
                      <a:pt x="26" y="26"/>
                    </a:lnTo>
                    <a:lnTo>
                      <a:pt x="26" y="21"/>
                    </a:lnTo>
                    <a:lnTo>
                      <a:pt x="26" y="16"/>
                    </a:lnTo>
                    <a:cubicBezTo>
                      <a:pt x="26" y="11"/>
                      <a:pt x="26" y="5"/>
                      <a:pt x="21" y="5"/>
                    </a:cubicBezTo>
                    <a:cubicBezTo>
                      <a:pt x="17" y="0"/>
                      <a:pt x="17" y="0"/>
                      <a:pt x="12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6" name="Google Shape;1186;p29"/>
              <p:cNvSpPr/>
              <p:nvPr/>
            </p:nvSpPr>
            <p:spPr>
              <a:xfrm>
                <a:off x="5709900" y="3840400"/>
                <a:ext cx="675" cy="800"/>
              </a:xfrm>
              <a:custGeom>
                <a:avLst/>
                <a:gdLst/>
                <a:ahLst/>
                <a:cxnLst/>
                <a:rect l="l" t="t" r="r" b="b"/>
                <a:pathLst>
                  <a:path w="27" h="32" extrusionOk="0">
                    <a:moveTo>
                      <a:pt x="10" y="1"/>
                    </a:moveTo>
                    <a:lnTo>
                      <a:pt x="6" y="6"/>
                    </a:lnTo>
                    <a:cubicBezTo>
                      <a:pt x="1" y="6"/>
                      <a:pt x="1" y="11"/>
                      <a:pt x="1" y="17"/>
                    </a:cubicBezTo>
                    <a:lnTo>
                      <a:pt x="1" y="21"/>
                    </a:lnTo>
                    <a:lnTo>
                      <a:pt x="1" y="26"/>
                    </a:lnTo>
                    <a:lnTo>
                      <a:pt x="6" y="26"/>
                    </a:lnTo>
                    <a:lnTo>
                      <a:pt x="6" y="31"/>
                    </a:lnTo>
                    <a:cubicBezTo>
                      <a:pt x="10" y="31"/>
                      <a:pt x="15" y="31"/>
                      <a:pt x="21" y="26"/>
                    </a:cubicBezTo>
                    <a:cubicBezTo>
                      <a:pt x="21" y="26"/>
                      <a:pt x="26" y="21"/>
                      <a:pt x="26" y="17"/>
                    </a:cubicBezTo>
                    <a:cubicBezTo>
                      <a:pt x="26" y="11"/>
                      <a:pt x="21" y="6"/>
                      <a:pt x="15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7" name="Google Shape;1187;p29"/>
              <p:cNvSpPr/>
              <p:nvPr/>
            </p:nvSpPr>
            <p:spPr>
              <a:xfrm>
                <a:off x="5704750" y="3844300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5" y="0"/>
                    </a:moveTo>
                    <a:lnTo>
                      <a:pt x="5" y="5"/>
                    </a:lnTo>
                    <a:lnTo>
                      <a:pt x="0" y="11"/>
                    </a:lnTo>
                    <a:lnTo>
                      <a:pt x="0" y="16"/>
                    </a:lnTo>
                    <a:lnTo>
                      <a:pt x="0" y="21"/>
                    </a:lnTo>
                    <a:lnTo>
                      <a:pt x="5" y="21"/>
                    </a:lnTo>
                    <a:cubicBezTo>
                      <a:pt x="10" y="26"/>
                      <a:pt x="16" y="26"/>
                      <a:pt x="16" y="26"/>
                    </a:cubicBezTo>
                    <a:cubicBezTo>
                      <a:pt x="21" y="21"/>
                      <a:pt x="26" y="21"/>
                      <a:pt x="26" y="16"/>
                    </a:cubicBezTo>
                    <a:lnTo>
                      <a:pt x="26" y="11"/>
                    </a:lnTo>
                    <a:lnTo>
                      <a:pt x="26" y="5"/>
                    </a:lnTo>
                    <a:lnTo>
                      <a:pt x="21" y="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8" name="Google Shape;1188;p29"/>
              <p:cNvSpPr/>
              <p:nvPr/>
            </p:nvSpPr>
            <p:spPr>
              <a:xfrm>
                <a:off x="5701225" y="3850975"/>
                <a:ext cx="6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31" extrusionOk="0">
                    <a:moveTo>
                      <a:pt x="16" y="0"/>
                    </a:moveTo>
                    <a:cubicBezTo>
                      <a:pt x="11" y="0"/>
                      <a:pt x="6" y="0"/>
                      <a:pt x="0" y="5"/>
                    </a:cubicBezTo>
                    <a:lnTo>
                      <a:pt x="0" y="10"/>
                    </a:lnTo>
                    <a:lnTo>
                      <a:pt x="0" y="16"/>
                    </a:lnTo>
                    <a:lnTo>
                      <a:pt x="0" y="21"/>
                    </a:lnTo>
                    <a:lnTo>
                      <a:pt x="6" y="25"/>
                    </a:lnTo>
                    <a:lnTo>
                      <a:pt x="11" y="25"/>
                    </a:lnTo>
                    <a:lnTo>
                      <a:pt x="11" y="30"/>
                    </a:lnTo>
                    <a:lnTo>
                      <a:pt x="16" y="30"/>
                    </a:lnTo>
                    <a:cubicBezTo>
                      <a:pt x="26" y="30"/>
                      <a:pt x="26" y="21"/>
                      <a:pt x="26" y="16"/>
                    </a:cubicBezTo>
                    <a:lnTo>
                      <a:pt x="26" y="10"/>
                    </a:lnTo>
                    <a:cubicBezTo>
                      <a:pt x="26" y="5"/>
                      <a:pt x="21" y="0"/>
                      <a:pt x="16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9" name="Google Shape;1189;p29"/>
              <p:cNvSpPr/>
              <p:nvPr/>
            </p:nvSpPr>
            <p:spPr>
              <a:xfrm>
                <a:off x="5699875" y="3846950"/>
                <a:ext cx="62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26" extrusionOk="0">
                    <a:moveTo>
                      <a:pt x="0" y="1"/>
                    </a:moveTo>
                    <a:lnTo>
                      <a:pt x="0" y="5"/>
                    </a:lnTo>
                    <a:lnTo>
                      <a:pt x="0" y="10"/>
                    </a:lnTo>
                    <a:cubicBezTo>
                      <a:pt x="0" y="15"/>
                      <a:pt x="0" y="20"/>
                      <a:pt x="5" y="20"/>
                    </a:cubicBezTo>
                    <a:cubicBezTo>
                      <a:pt x="5" y="26"/>
                      <a:pt x="10" y="26"/>
                      <a:pt x="10" y="26"/>
                    </a:cubicBezTo>
                    <a:lnTo>
                      <a:pt x="15" y="26"/>
                    </a:lnTo>
                    <a:lnTo>
                      <a:pt x="19" y="20"/>
                    </a:lnTo>
                    <a:cubicBezTo>
                      <a:pt x="24" y="20"/>
                      <a:pt x="24" y="15"/>
                      <a:pt x="24" y="10"/>
                    </a:cubicBezTo>
                    <a:lnTo>
                      <a:pt x="24" y="5"/>
                    </a:lnTo>
                    <a:lnTo>
                      <a:pt x="19" y="1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0" name="Google Shape;1190;p29"/>
              <p:cNvSpPr/>
              <p:nvPr/>
            </p:nvSpPr>
            <p:spPr>
              <a:xfrm>
                <a:off x="5709775" y="3847075"/>
                <a:ext cx="80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2" h="26" extrusionOk="0">
                    <a:moveTo>
                      <a:pt x="6" y="0"/>
                    </a:moveTo>
                    <a:lnTo>
                      <a:pt x="6" y="5"/>
                    </a:lnTo>
                    <a:lnTo>
                      <a:pt x="1" y="5"/>
                    </a:lnTo>
                    <a:lnTo>
                      <a:pt x="1" y="10"/>
                    </a:lnTo>
                    <a:cubicBezTo>
                      <a:pt x="1" y="15"/>
                      <a:pt x="6" y="21"/>
                      <a:pt x="6" y="21"/>
                    </a:cubicBezTo>
                    <a:cubicBezTo>
                      <a:pt x="11" y="26"/>
                      <a:pt x="11" y="26"/>
                      <a:pt x="20" y="26"/>
                    </a:cubicBezTo>
                    <a:lnTo>
                      <a:pt x="26" y="21"/>
                    </a:lnTo>
                    <a:lnTo>
                      <a:pt x="31" y="15"/>
                    </a:lnTo>
                    <a:cubicBezTo>
                      <a:pt x="31" y="5"/>
                      <a:pt x="26" y="0"/>
                      <a:pt x="15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1" name="Google Shape;1191;p29"/>
              <p:cNvSpPr/>
              <p:nvPr/>
            </p:nvSpPr>
            <p:spPr>
              <a:xfrm>
                <a:off x="5703250" y="3846325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5" y="0"/>
                    </a:moveTo>
                    <a:lnTo>
                      <a:pt x="5" y="5"/>
                    </a:lnTo>
                    <a:cubicBezTo>
                      <a:pt x="0" y="5"/>
                      <a:pt x="0" y="10"/>
                      <a:pt x="0" y="15"/>
                    </a:cubicBezTo>
                    <a:lnTo>
                      <a:pt x="0" y="21"/>
                    </a:lnTo>
                    <a:lnTo>
                      <a:pt x="5" y="21"/>
                    </a:lnTo>
                    <a:lnTo>
                      <a:pt x="5" y="26"/>
                    </a:lnTo>
                    <a:lnTo>
                      <a:pt x="26" y="26"/>
                    </a:lnTo>
                    <a:cubicBezTo>
                      <a:pt x="26" y="21"/>
                      <a:pt x="30" y="15"/>
                      <a:pt x="30" y="10"/>
                    </a:cubicBezTo>
                    <a:lnTo>
                      <a:pt x="26" y="10"/>
                    </a:lnTo>
                    <a:lnTo>
                      <a:pt x="26" y="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2" name="Google Shape;1192;p29"/>
              <p:cNvSpPr/>
              <p:nvPr/>
            </p:nvSpPr>
            <p:spPr>
              <a:xfrm>
                <a:off x="5703625" y="3849225"/>
                <a:ext cx="62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26" extrusionOk="0">
                    <a:moveTo>
                      <a:pt x="6" y="0"/>
                    </a:moveTo>
                    <a:cubicBezTo>
                      <a:pt x="1" y="5"/>
                      <a:pt x="1" y="10"/>
                      <a:pt x="1" y="10"/>
                    </a:cubicBezTo>
                    <a:cubicBezTo>
                      <a:pt x="1" y="15"/>
                      <a:pt x="1" y="19"/>
                      <a:pt x="6" y="19"/>
                    </a:cubicBezTo>
                    <a:cubicBezTo>
                      <a:pt x="11" y="25"/>
                      <a:pt x="11" y="25"/>
                      <a:pt x="15" y="25"/>
                    </a:cubicBezTo>
                    <a:lnTo>
                      <a:pt x="20" y="25"/>
                    </a:lnTo>
                    <a:lnTo>
                      <a:pt x="20" y="19"/>
                    </a:lnTo>
                    <a:lnTo>
                      <a:pt x="25" y="19"/>
                    </a:lnTo>
                    <a:lnTo>
                      <a:pt x="25" y="15"/>
                    </a:lnTo>
                    <a:cubicBezTo>
                      <a:pt x="25" y="5"/>
                      <a:pt x="20" y="0"/>
                      <a:pt x="15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3" name="Google Shape;1193;p29"/>
              <p:cNvSpPr/>
              <p:nvPr/>
            </p:nvSpPr>
            <p:spPr>
              <a:xfrm>
                <a:off x="5707875" y="3841175"/>
                <a:ext cx="80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2" h="31" extrusionOk="0">
                    <a:moveTo>
                      <a:pt x="17" y="0"/>
                    </a:moveTo>
                    <a:cubicBezTo>
                      <a:pt x="12" y="0"/>
                      <a:pt x="12" y="5"/>
                      <a:pt x="6" y="5"/>
                    </a:cubicBezTo>
                    <a:lnTo>
                      <a:pt x="1" y="10"/>
                    </a:lnTo>
                    <a:lnTo>
                      <a:pt x="1" y="16"/>
                    </a:lnTo>
                    <a:cubicBezTo>
                      <a:pt x="1" y="16"/>
                      <a:pt x="1" y="21"/>
                      <a:pt x="6" y="25"/>
                    </a:cubicBezTo>
                    <a:lnTo>
                      <a:pt x="12" y="25"/>
                    </a:lnTo>
                    <a:lnTo>
                      <a:pt x="17" y="30"/>
                    </a:lnTo>
                    <a:lnTo>
                      <a:pt x="21" y="30"/>
                    </a:lnTo>
                    <a:lnTo>
                      <a:pt x="26" y="25"/>
                    </a:lnTo>
                    <a:lnTo>
                      <a:pt x="31" y="25"/>
                    </a:lnTo>
                    <a:lnTo>
                      <a:pt x="31" y="21"/>
                    </a:lnTo>
                    <a:lnTo>
                      <a:pt x="31" y="16"/>
                    </a:lnTo>
                    <a:lnTo>
                      <a:pt x="31" y="10"/>
                    </a:lnTo>
                    <a:lnTo>
                      <a:pt x="26" y="5"/>
                    </a:lnTo>
                    <a:lnTo>
                      <a:pt x="21" y="5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4" name="Google Shape;1194;p29"/>
              <p:cNvSpPr/>
              <p:nvPr/>
            </p:nvSpPr>
            <p:spPr>
              <a:xfrm>
                <a:off x="5704500" y="3841275"/>
                <a:ext cx="775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30" extrusionOk="0">
                    <a:moveTo>
                      <a:pt x="10" y="1"/>
                    </a:moveTo>
                    <a:lnTo>
                      <a:pt x="6" y="6"/>
                    </a:lnTo>
                    <a:cubicBezTo>
                      <a:pt x="1" y="12"/>
                      <a:pt x="1" y="12"/>
                      <a:pt x="1" y="17"/>
                    </a:cubicBezTo>
                    <a:cubicBezTo>
                      <a:pt x="1" y="21"/>
                      <a:pt x="6" y="26"/>
                      <a:pt x="10" y="26"/>
                    </a:cubicBezTo>
                    <a:cubicBezTo>
                      <a:pt x="13" y="29"/>
                      <a:pt x="15" y="30"/>
                      <a:pt x="18" y="30"/>
                    </a:cubicBezTo>
                    <a:cubicBezTo>
                      <a:pt x="20" y="30"/>
                      <a:pt x="23" y="29"/>
                      <a:pt x="26" y="26"/>
                    </a:cubicBezTo>
                    <a:lnTo>
                      <a:pt x="26" y="21"/>
                    </a:lnTo>
                    <a:lnTo>
                      <a:pt x="31" y="21"/>
                    </a:lnTo>
                    <a:lnTo>
                      <a:pt x="31" y="17"/>
                    </a:lnTo>
                    <a:cubicBezTo>
                      <a:pt x="31" y="12"/>
                      <a:pt x="26" y="6"/>
                      <a:pt x="26" y="6"/>
                    </a:cubicBezTo>
                    <a:cubicBezTo>
                      <a:pt x="20" y="1"/>
                      <a:pt x="15" y="1"/>
                      <a:pt x="10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5" name="Google Shape;1195;p29"/>
              <p:cNvSpPr/>
              <p:nvPr/>
            </p:nvSpPr>
            <p:spPr>
              <a:xfrm>
                <a:off x="5701975" y="3841050"/>
                <a:ext cx="6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31" extrusionOk="0">
                    <a:moveTo>
                      <a:pt x="16" y="0"/>
                    </a:moveTo>
                    <a:cubicBezTo>
                      <a:pt x="11" y="0"/>
                      <a:pt x="7" y="5"/>
                      <a:pt x="7" y="5"/>
                    </a:cubicBezTo>
                    <a:cubicBezTo>
                      <a:pt x="1" y="10"/>
                      <a:pt x="1" y="10"/>
                      <a:pt x="1" y="15"/>
                    </a:cubicBezTo>
                    <a:cubicBezTo>
                      <a:pt x="1" y="21"/>
                      <a:pt x="1" y="26"/>
                      <a:pt x="7" y="26"/>
                    </a:cubicBezTo>
                    <a:cubicBezTo>
                      <a:pt x="7" y="30"/>
                      <a:pt x="11" y="30"/>
                      <a:pt x="16" y="30"/>
                    </a:cubicBezTo>
                    <a:lnTo>
                      <a:pt x="21" y="30"/>
                    </a:lnTo>
                    <a:lnTo>
                      <a:pt x="21" y="26"/>
                    </a:lnTo>
                    <a:cubicBezTo>
                      <a:pt x="26" y="26"/>
                      <a:pt x="26" y="21"/>
                      <a:pt x="26" y="15"/>
                    </a:cubicBezTo>
                    <a:lnTo>
                      <a:pt x="26" y="10"/>
                    </a:lnTo>
                    <a:lnTo>
                      <a:pt x="21" y="5"/>
                    </a:lnTo>
                    <a:lnTo>
                      <a:pt x="16" y="5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6" name="Google Shape;1196;p29"/>
              <p:cNvSpPr/>
              <p:nvPr/>
            </p:nvSpPr>
            <p:spPr>
              <a:xfrm>
                <a:off x="5697450" y="3843425"/>
                <a:ext cx="6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31" extrusionOk="0">
                    <a:moveTo>
                      <a:pt x="7" y="1"/>
                    </a:moveTo>
                    <a:lnTo>
                      <a:pt x="7" y="5"/>
                    </a:lnTo>
                    <a:lnTo>
                      <a:pt x="1" y="5"/>
                    </a:lnTo>
                    <a:lnTo>
                      <a:pt x="1" y="10"/>
                    </a:lnTo>
                    <a:lnTo>
                      <a:pt x="1" y="16"/>
                    </a:lnTo>
                    <a:cubicBezTo>
                      <a:pt x="1" y="26"/>
                      <a:pt x="7" y="31"/>
                      <a:pt x="16" y="31"/>
                    </a:cubicBezTo>
                    <a:lnTo>
                      <a:pt x="21" y="26"/>
                    </a:lnTo>
                    <a:lnTo>
                      <a:pt x="21" y="21"/>
                    </a:lnTo>
                    <a:lnTo>
                      <a:pt x="26" y="21"/>
                    </a:lnTo>
                    <a:lnTo>
                      <a:pt x="26" y="16"/>
                    </a:lnTo>
                    <a:lnTo>
                      <a:pt x="26" y="10"/>
                    </a:lnTo>
                    <a:lnTo>
                      <a:pt x="21" y="10"/>
                    </a:lnTo>
                    <a:lnTo>
                      <a:pt x="21" y="5"/>
                    </a:lnTo>
                    <a:lnTo>
                      <a:pt x="16" y="5"/>
                    </a:lnTo>
                    <a:lnTo>
                      <a:pt x="16" y="1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7" name="Google Shape;1197;p29"/>
              <p:cNvSpPr/>
              <p:nvPr/>
            </p:nvSpPr>
            <p:spPr>
              <a:xfrm>
                <a:off x="5707775" y="3847575"/>
                <a:ext cx="7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7" extrusionOk="0">
                    <a:moveTo>
                      <a:pt x="16" y="1"/>
                    </a:moveTo>
                    <a:cubicBezTo>
                      <a:pt x="10" y="1"/>
                      <a:pt x="0" y="6"/>
                      <a:pt x="0" y="11"/>
                    </a:cubicBezTo>
                    <a:lnTo>
                      <a:pt x="0" y="15"/>
                    </a:lnTo>
                    <a:lnTo>
                      <a:pt x="5" y="20"/>
                    </a:lnTo>
                    <a:cubicBezTo>
                      <a:pt x="9" y="25"/>
                      <a:pt x="13" y="26"/>
                      <a:pt x="16" y="26"/>
                    </a:cubicBezTo>
                    <a:cubicBezTo>
                      <a:pt x="20" y="26"/>
                      <a:pt x="23" y="23"/>
                      <a:pt x="25" y="20"/>
                    </a:cubicBezTo>
                    <a:lnTo>
                      <a:pt x="30" y="20"/>
                    </a:lnTo>
                    <a:lnTo>
                      <a:pt x="30" y="15"/>
                    </a:lnTo>
                    <a:cubicBezTo>
                      <a:pt x="30" y="6"/>
                      <a:pt x="25" y="1"/>
                      <a:pt x="16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8" name="Google Shape;1198;p29"/>
              <p:cNvSpPr/>
              <p:nvPr/>
            </p:nvSpPr>
            <p:spPr>
              <a:xfrm>
                <a:off x="5702500" y="3840050"/>
                <a:ext cx="650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8" extrusionOk="0">
                    <a:moveTo>
                      <a:pt x="16" y="0"/>
                    </a:moveTo>
                    <a:cubicBezTo>
                      <a:pt x="10" y="0"/>
                      <a:pt x="5" y="5"/>
                      <a:pt x="0" y="5"/>
                    </a:cubicBezTo>
                    <a:lnTo>
                      <a:pt x="0" y="10"/>
                    </a:lnTo>
                    <a:lnTo>
                      <a:pt x="0" y="15"/>
                    </a:lnTo>
                    <a:lnTo>
                      <a:pt x="0" y="20"/>
                    </a:lnTo>
                    <a:lnTo>
                      <a:pt x="5" y="25"/>
                    </a:lnTo>
                    <a:cubicBezTo>
                      <a:pt x="5" y="25"/>
                      <a:pt x="10" y="27"/>
                      <a:pt x="14" y="27"/>
                    </a:cubicBezTo>
                    <a:cubicBezTo>
                      <a:pt x="17" y="27"/>
                      <a:pt x="19" y="27"/>
                      <a:pt x="21" y="25"/>
                    </a:cubicBezTo>
                    <a:cubicBezTo>
                      <a:pt x="25" y="25"/>
                      <a:pt x="25" y="20"/>
                      <a:pt x="25" y="15"/>
                    </a:cubicBezTo>
                    <a:lnTo>
                      <a:pt x="25" y="10"/>
                    </a:lnTo>
                    <a:lnTo>
                      <a:pt x="25" y="5"/>
                    </a:lnTo>
                    <a:cubicBezTo>
                      <a:pt x="21" y="5"/>
                      <a:pt x="21" y="0"/>
                      <a:pt x="16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9" name="Google Shape;1199;p29"/>
              <p:cNvSpPr/>
              <p:nvPr/>
            </p:nvSpPr>
            <p:spPr>
              <a:xfrm>
                <a:off x="5709150" y="3842800"/>
                <a:ext cx="6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31" extrusionOk="0">
                    <a:moveTo>
                      <a:pt x="5" y="0"/>
                    </a:moveTo>
                    <a:lnTo>
                      <a:pt x="5" y="5"/>
                    </a:lnTo>
                    <a:lnTo>
                      <a:pt x="1" y="5"/>
                    </a:lnTo>
                    <a:lnTo>
                      <a:pt x="1" y="11"/>
                    </a:lnTo>
                    <a:lnTo>
                      <a:pt x="1" y="16"/>
                    </a:lnTo>
                    <a:cubicBezTo>
                      <a:pt x="1" y="21"/>
                      <a:pt x="1" y="26"/>
                      <a:pt x="5" y="26"/>
                    </a:cubicBezTo>
                    <a:cubicBezTo>
                      <a:pt x="10" y="26"/>
                      <a:pt x="10" y="30"/>
                      <a:pt x="15" y="30"/>
                    </a:cubicBezTo>
                    <a:lnTo>
                      <a:pt x="15" y="26"/>
                    </a:lnTo>
                    <a:lnTo>
                      <a:pt x="26" y="26"/>
                    </a:lnTo>
                    <a:lnTo>
                      <a:pt x="26" y="21"/>
                    </a:lnTo>
                    <a:lnTo>
                      <a:pt x="26" y="16"/>
                    </a:lnTo>
                    <a:lnTo>
                      <a:pt x="26" y="11"/>
                    </a:lnTo>
                    <a:lnTo>
                      <a:pt x="26" y="5"/>
                    </a:lnTo>
                    <a:lnTo>
                      <a:pt x="21" y="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0" name="Google Shape;1200;p29"/>
              <p:cNvSpPr/>
              <p:nvPr/>
            </p:nvSpPr>
            <p:spPr>
              <a:xfrm>
                <a:off x="5703250" y="3840925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5" y="0"/>
                    </a:moveTo>
                    <a:lnTo>
                      <a:pt x="5" y="5"/>
                    </a:lnTo>
                    <a:cubicBezTo>
                      <a:pt x="5" y="5"/>
                      <a:pt x="0" y="5"/>
                      <a:pt x="0" y="10"/>
                    </a:cubicBezTo>
                    <a:lnTo>
                      <a:pt x="0" y="15"/>
                    </a:lnTo>
                    <a:lnTo>
                      <a:pt x="0" y="20"/>
                    </a:lnTo>
                    <a:lnTo>
                      <a:pt x="5" y="20"/>
                    </a:lnTo>
                    <a:lnTo>
                      <a:pt x="5" y="26"/>
                    </a:lnTo>
                    <a:lnTo>
                      <a:pt x="21" y="26"/>
                    </a:lnTo>
                    <a:lnTo>
                      <a:pt x="21" y="20"/>
                    </a:lnTo>
                    <a:lnTo>
                      <a:pt x="26" y="20"/>
                    </a:lnTo>
                    <a:lnTo>
                      <a:pt x="26" y="15"/>
                    </a:lnTo>
                    <a:lnTo>
                      <a:pt x="26" y="10"/>
                    </a:lnTo>
                    <a:lnTo>
                      <a:pt x="26" y="5"/>
                    </a:lnTo>
                    <a:lnTo>
                      <a:pt x="21" y="5"/>
                    </a:lnTo>
                    <a:cubicBezTo>
                      <a:pt x="21" y="5"/>
                      <a:pt x="21" y="0"/>
                      <a:pt x="16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1" name="Google Shape;1201;p29"/>
              <p:cNvSpPr/>
              <p:nvPr/>
            </p:nvSpPr>
            <p:spPr>
              <a:xfrm>
                <a:off x="5703375" y="3842050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5" y="0"/>
                    </a:moveTo>
                    <a:lnTo>
                      <a:pt x="5" y="5"/>
                    </a:lnTo>
                    <a:lnTo>
                      <a:pt x="0" y="5"/>
                    </a:lnTo>
                    <a:lnTo>
                      <a:pt x="0" y="11"/>
                    </a:lnTo>
                    <a:cubicBezTo>
                      <a:pt x="0" y="16"/>
                      <a:pt x="0" y="21"/>
                      <a:pt x="5" y="21"/>
                    </a:cubicBezTo>
                    <a:cubicBezTo>
                      <a:pt x="11" y="25"/>
                      <a:pt x="11" y="25"/>
                      <a:pt x="16" y="25"/>
                    </a:cubicBezTo>
                    <a:lnTo>
                      <a:pt x="21" y="25"/>
                    </a:lnTo>
                    <a:lnTo>
                      <a:pt x="25" y="21"/>
                    </a:lnTo>
                    <a:lnTo>
                      <a:pt x="25" y="11"/>
                    </a:lnTo>
                    <a:cubicBezTo>
                      <a:pt x="25" y="11"/>
                      <a:pt x="25" y="5"/>
                      <a:pt x="21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2" name="Google Shape;1202;p29"/>
              <p:cNvSpPr/>
              <p:nvPr/>
            </p:nvSpPr>
            <p:spPr>
              <a:xfrm>
                <a:off x="5704000" y="3840650"/>
                <a:ext cx="650" cy="8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34" extrusionOk="0">
                    <a:moveTo>
                      <a:pt x="10" y="1"/>
                    </a:moveTo>
                    <a:lnTo>
                      <a:pt x="5" y="7"/>
                    </a:lnTo>
                    <a:lnTo>
                      <a:pt x="0" y="7"/>
                    </a:lnTo>
                    <a:lnTo>
                      <a:pt x="0" y="16"/>
                    </a:lnTo>
                    <a:lnTo>
                      <a:pt x="0" y="21"/>
                    </a:lnTo>
                    <a:lnTo>
                      <a:pt x="0" y="26"/>
                    </a:lnTo>
                    <a:lnTo>
                      <a:pt x="5" y="31"/>
                    </a:lnTo>
                    <a:cubicBezTo>
                      <a:pt x="5" y="31"/>
                      <a:pt x="10" y="33"/>
                      <a:pt x="15" y="33"/>
                    </a:cubicBezTo>
                    <a:cubicBezTo>
                      <a:pt x="17" y="33"/>
                      <a:pt x="19" y="33"/>
                      <a:pt x="21" y="31"/>
                    </a:cubicBezTo>
                    <a:cubicBezTo>
                      <a:pt x="26" y="31"/>
                      <a:pt x="26" y="26"/>
                      <a:pt x="26" y="21"/>
                    </a:cubicBezTo>
                    <a:lnTo>
                      <a:pt x="26" y="16"/>
                    </a:lnTo>
                    <a:lnTo>
                      <a:pt x="26" y="11"/>
                    </a:lnTo>
                    <a:lnTo>
                      <a:pt x="21" y="11"/>
                    </a:lnTo>
                    <a:lnTo>
                      <a:pt x="21" y="7"/>
                    </a:lnTo>
                    <a:cubicBezTo>
                      <a:pt x="21" y="7"/>
                      <a:pt x="16" y="7"/>
                      <a:pt x="16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3" name="Google Shape;1203;p29"/>
              <p:cNvSpPr/>
              <p:nvPr/>
            </p:nvSpPr>
            <p:spPr>
              <a:xfrm>
                <a:off x="5706250" y="3840525"/>
                <a:ext cx="6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7" h="27" extrusionOk="0">
                    <a:moveTo>
                      <a:pt x="10" y="1"/>
                    </a:moveTo>
                    <a:lnTo>
                      <a:pt x="6" y="6"/>
                    </a:lnTo>
                    <a:lnTo>
                      <a:pt x="1" y="6"/>
                    </a:lnTo>
                    <a:lnTo>
                      <a:pt x="1" y="12"/>
                    </a:lnTo>
                    <a:lnTo>
                      <a:pt x="1" y="16"/>
                    </a:lnTo>
                    <a:lnTo>
                      <a:pt x="1" y="21"/>
                    </a:lnTo>
                    <a:lnTo>
                      <a:pt x="6" y="26"/>
                    </a:lnTo>
                    <a:lnTo>
                      <a:pt x="21" y="26"/>
                    </a:lnTo>
                    <a:lnTo>
                      <a:pt x="21" y="21"/>
                    </a:lnTo>
                    <a:cubicBezTo>
                      <a:pt x="21" y="21"/>
                      <a:pt x="26" y="21"/>
                      <a:pt x="26" y="16"/>
                    </a:cubicBezTo>
                    <a:lnTo>
                      <a:pt x="26" y="12"/>
                    </a:lnTo>
                    <a:lnTo>
                      <a:pt x="21" y="6"/>
                    </a:lnTo>
                    <a:lnTo>
                      <a:pt x="16" y="1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4" name="Google Shape;1204;p29"/>
              <p:cNvSpPr/>
              <p:nvPr/>
            </p:nvSpPr>
            <p:spPr>
              <a:xfrm>
                <a:off x="5700750" y="3841800"/>
                <a:ext cx="775" cy="900"/>
              </a:xfrm>
              <a:custGeom>
                <a:avLst/>
                <a:gdLst/>
                <a:ahLst/>
                <a:cxnLst/>
                <a:rect l="l" t="t" r="r" b="b"/>
                <a:pathLst>
                  <a:path w="31" h="36" extrusionOk="0">
                    <a:moveTo>
                      <a:pt x="5" y="0"/>
                    </a:moveTo>
                    <a:lnTo>
                      <a:pt x="5" y="5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15"/>
                    </a:lnTo>
                    <a:cubicBezTo>
                      <a:pt x="0" y="15"/>
                      <a:pt x="0" y="21"/>
                      <a:pt x="5" y="26"/>
                    </a:cubicBezTo>
                    <a:cubicBezTo>
                      <a:pt x="5" y="35"/>
                      <a:pt x="15" y="35"/>
                      <a:pt x="19" y="35"/>
                    </a:cubicBezTo>
                    <a:lnTo>
                      <a:pt x="25" y="35"/>
                    </a:lnTo>
                    <a:lnTo>
                      <a:pt x="30" y="31"/>
                    </a:lnTo>
                    <a:lnTo>
                      <a:pt x="30" y="26"/>
                    </a:lnTo>
                    <a:lnTo>
                      <a:pt x="30" y="21"/>
                    </a:lnTo>
                    <a:lnTo>
                      <a:pt x="30" y="15"/>
                    </a:lnTo>
                    <a:cubicBezTo>
                      <a:pt x="30" y="5"/>
                      <a:pt x="19" y="0"/>
                      <a:pt x="15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5" name="Google Shape;1205;p29"/>
              <p:cNvSpPr/>
              <p:nvPr/>
            </p:nvSpPr>
            <p:spPr>
              <a:xfrm>
                <a:off x="5701725" y="3843675"/>
                <a:ext cx="6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7" h="26" extrusionOk="0">
                    <a:moveTo>
                      <a:pt x="11" y="0"/>
                    </a:moveTo>
                    <a:cubicBezTo>
                      <a:pt x="6" y="0"/>
                      <a:pt x="6" y="0"/>
                      <a:pt x="6" y="6"/>
                    </a:cubicBezTo>
                    <a:lnTo>
                      <a:pt x="1" y="6"/>
                    </a:lnTo>
                    <a:lnTo>
                      <a:pt x="1" y="11"/>
                    </a:lnTo>
                    <a:cubicBezTo>
                      <a:pt x="1" y="16"/>
                      <a:pt x="1" y="21"/>
                      <a:pt x="6" y="21"/>
                    </a:cubicBezTo>
                    <a:cubicBezTo>
                      <a:pt x="11" y="25"/>
                      <a:pt x="17" y="25"/>
                      <a:pt x="21" y="25"/>
                    </a:cubicBezTo>
                    <a:cubicBezTo>
                      <a:pt x="26" y="21"/>
                      <a:pt x="26" y="16"/>
                      <a:pt x="26" y="11"/>
                    </a:cubicBez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6" name="Google Shape;1206;p29"/>
              <p:cNvSpPr/>
              <p:nvPr/>
            </p:nvSpPr>
            <p:spPr>
              <a:xfrm>
                <a:off x="5707650" y="3845325"/>
                <a:ext cx="650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5" extrusionOk="0">
                    <a:moveTo>
                      <a:pt x="5" y="1"/>
                    </a:moveTo>
                    <a:lnTo>
                      <a:pt x="5" y="5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0" y="20"/>
                    </a:lnTo>
                    <a:lnTo>
                      <a:pt x="5" y="20"/>
                    </a:lnTo>
                    <a:lnTo>
                      <a:pt x="5" y="25"/>
                    </a:lnTo>
                    <a:lnTo>
                      <a:pt x="21" y="25"/>
                    </a:lnTo>
                    <a:lnTo>
                      <a:pt x="21" y="20"/>
                    </a:lnTo>
                    <a:lnTo>
                      <a:pt x="26" y="20"/>
                    </a:lnTo>
                    <a:lnTo>
                      <a:pt x="26" y="15"/>
                    </a:lnTo>
                    <a:lnTo>
                      <a:pt x="26" y="10"/>
                    </a:lnTo>
                    <a:lnTo>
                      <a:pt x="26" y="5"/>
                    </a:lnTo>
                    <a:lnTo>
                      <a:pt x="21" y="5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7" name="Google Shape;1207;p29"/>
              <p:cNvSpPr/>
              <p:nvPr/>
            </p:nvSpPr>
            <p:spPr>
              <a:xfrm>
                <a:off x="5698475" y="3847825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5" y="1"/>
                    </a:moveTo>
                    <a:lnTo>
                      <a:pt x="5" y="5"/>
                    </a:lnTo>
                    <a:lnTo>
                      <a:pt x="1" y="5"/>
                    </a:lnTo>
                    <a:lnTo>
                      <a:pt x="1" y="10"/>
                    </a:lnTo>
                    <a:lnTo>
                      <a:pt x="1" y="15"/>
                    </a:lnTo>
                    <a:lnTo>
                      <a:pt x="1" y="21"/>
                    </a:lnTo>
                    <a:lnTo>
                      <a:pt x="5" y="21"/>
                    </a:lnTo>
                    <a:lnTo>
                      <a:pt x="5" y="26"/>
                    </a:lnTo>
                    <a:lnTo>
                      <a:pt x="20" y="26"/>
                    </a:lnTo>
                    <a:lnTo>
                      <a:pt x="20" y="21"/>
                    </a:lnTo>
                    <a:lnTo>
                      <a:pt x="26" y="21"/>
                    </a:lnTo>
                    <a:lnTo>
                      <a:pt x="26" y="15"/>
                    </a:lnTo>
                    <a:lnTo>
                      <a:pt x="26" y="10"/>
                    </a:lnTo>
                    <a:lnTo>
                      <a:pt x="26" y="5"/>
                    </a:lnTo>
                    <a:lnTo>
                      <a:pt x="20" y="5"/>
                    </a:lnTo>
                    <a:lnTo>
                      <a:pt x="20" y="1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8" name="Google Shape;1208;p29"/>
              <p:cNvSpPr/>
              <p:nvPr/>
            </p:nvSpPr>
            <p:spPr>
              <a:xfrm>
                <a:off x="5696700" y="3844775"/>
                <a:ext cx="775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8" extrusionOk="0">
                    <a:moveTo>
                      <a:pt x="14" y="1"/>
                    </a:moveTo>
                    <a:cubicBezTo>
                      <a:pt x="4" y="1"/>
                      <a:pt x="0" y="8"/>
                      <a:pt x="0" y="12"/>
                    </a:cubicBezTo>
                    <a:lnTo>
                      <a:pt x="6" y="16"/>
                    </a:lnTo>
                    <a:lnTo>
                      <a:pt x="6" y="23"/>
                    </a:lnTo>
                    <a:lnTo>
                      <a:pt x="11" y="23"/>
                    </a:lnTo>
                    <a:lnTo>
                      <a:pt x="11" y="27"/>
                    </a:lnTo>
                    <a:cubicBezTo>
                      <a:pt x="16" y="27"/>
                      <a:pt x="21" y="27"/>
                      <a:pt x="26" y="23"/>
                    </a:cubicBezTo>
                    <a:cubicBezTo>
                      <a:pt x="26" y="23"/>
                      <a:pt x="31" y="16"/>
                      <a:pt x="31" y="12"/>
                    </a:cubicBezTo>
                    <a:lnTo>
                      <a:pt x="31" y="7"/>
                    </a:lnTo>
                    <a:lnTo>
                      <a:pt x="26" y="2"/>
                    </a:lnTo>
                    <a:lnTo>
                      <a:pt x="21" y="2"/>
                    </a:lnTo>
                    <a:cubicBezTo>
                      <a:pt x="18" y="1"/>
                      <a:pt x="16" y="1"/>
                      <a:pt x="14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9" name="Google Shape;1209;p29"/>
              <p:cNvSpPr/>
              <p:nvPr/>
            </p:nvSpPr>
            <p:spPr>
              <a:xfrm>
                <a:off x="5692925" y="3849450"/>
                <a:ext cx="65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7" extrusionOk="0">
                    <a:moveTo>
                      <a:pt x="7" y="1"/>
                    </a:moveTo>
                    <a:lnTo>
                      <a:pt x="7" y="6"/>
                    </a:lnTo>
                    <a:lnTo>
                      <a:pt x="1" y="6"/>
                    </a:lnTo>
                    <a:lnTo>
                      <a:pt x="1" y="16"/>
                    </a:lnTo>
                    <a:cubicBezTo>
                      <a:pt x="1" y="16"/>
                      <a:pt x="1" y="21"/>
                      <a:pt x="7" y="21"/>
                    </a:cubicBezTo>
                    <a:lnTo>
                      <a:pt x="7" y="26"/>
                    </a:lnTo>
                    <a:lnTo>
                      <a:pt x="21" y="26"/>
                    </a:lnTo>
                    <a:cubicBezTo>
                      <a:pt x="26" y="21"/>
                      <a:pt x="26" y="16"/>
                      <a:pt x="26" y="10"/>
                    </a:cubicBezTo>
                    <a:cubicBezTo>
                      <a:pt x="26" y="10"/>
                      <a:pt x="26" y="6"/>
                      <a:pt x="21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0" name="Google Shape;1210;p29"/>
              <p:cNvSpPr/>
              <p:nvPr/>
            </p:nvSpPr>
            <p:spPr>
              <a:xfrm>
                <a:off x="5705625" y="3847825"/>
                <a:ext cx="775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5" extrusionOk="0">
                    <a:moveTo>
                      <a:pt x="5" y="1"/>
                    </a:moveTo>
                    <a:lnTo>
                      <a:pt x="5" y="5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5" y="15"/>
                    </a:lnTo>
                    <a:lnTo>
                      <a:pt x="5" y="21"/>
                    </a:lnTo>
                    <a:lnTo>
                      <a:pt x="11" y="21"/>
                    </a:lnTo>
                    <a:cubicBezTo>
                      <a:pt x="14" y="24"/>
                      <a:pt x="16" y="25"/>
                      <a:pt x="18" y="25"/>
                    </a:cubicBezTo>
                    <a:cubicBezTo>
                      <a:pt x="20" y="25"/>
                      <a:pt x="21" y="24"/>
                      <a:pt x="21" y="21"/>
                    </a:cubicBezTo>
                    <a:cubicBezTo>
                      <a:pt x="26" y="21"/>
                      <a:pt x="31" y="15"/>
                      <a:pt x="31" y="10"/>
                    </a:cubicBezTo>
                    <a:lnTo>
                      <a:pt x="31" y="5"/>
                    </a:lnTo>
                    <a:lnTo>
                      <a:pt x="26" y="5"/>
                    </a:lnTo>
                    <a:lnTo>
                      <a:pt x="26" y="1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1" name="Google Shape;1211;p29"/>
              <p:cNvSpPr/>
              <p:nvPr/>
            </p:nvSpPr>
            <p:spPr>
              <a:xfrm>
                <a:off x="5698200" y="3849700"/>
                <a:ext cx="6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7" h="26" extrusionOk="0">
                    <a:moveTo>
                      <a:pt x="7" y="0"/>
                    </a:moveTo>
                    <a:lnTo>
                      <a:pt x="1" y="6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1" y="21"/>
                    </a:lnTo>
                    <a:lnTo>
                      <a:pt x="7" y="21"/>
                    </a:lnTo>
                    <a:lnTo>
                      <a:pt x="12" y="26"/>
                    </a:lnTo>
                    <a:cubicBezTo>
                      <a:pt x="21" y="26"/>
                      <a:pt x="26" y="16"/>
                      <a:pt x="26" y="11"/>
                    </a:cubicBezTo>
                    <a:lnTo>
                      <a:pt x="26" y="6"/>
                    </a:lnTo>
                    <a:lnTo>
                      <a:pt x="21" y="6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2" name="Google Shape;1212;p29"/>
              <p:cNvSpPr/>
              <p:nvPr/>
            </p:nvSpPr>
            <p:spPr>
              <a:xfrm>
                <a:off x="5704125" y="3842300"/>
                <a:ext cx="1050" cy="900"/>
              </a:xfrm>
              <a:custGeom>
                <a:avLst/>
                <a:gdLst/>
                <a:ahLst/>
                <a:cxnLst/>
                <a:rect l="l" t="t" r="r" b="b"/>
                <a:pathLst>
                  <a:path w="42" h="36" extrusionOk="0">
                    <a:moveTo>
                      <a:pt x="11" y="1"/>
                    </a:moveTo>
                    <a:lnTo>
                      <a:pt x="5" y="6"/>
                    </a:lnTo>
                    <a:lnTo>
                      <a:pt x="0" y="11"/>
                    </a:lnTo>
                    <a:lnTo>
                      <a:pt x="0" y="15"/>
                    </a:lnTo>
                    <a:cubicBezTo>
                      <a:pt x="0" y="15"/>
                      <a:pt x="0" y="20"/>
                      <a:pt x="5" y="25"/>
                    </a:cubicBezTo>
                    <a:lnTo>
                      <a:pt x="11" y="25"/>
                    </a:lnTo>
                    <a:lnTo>
                      <a:pt x="11" y="31"/>
                    </a:lnTo>
                    <a:lnTo>
                      <a:pt x="16" y="31"/>
                    </a:lnTo>
                    <a:lnTo>
                      <a:pt x="16" y="36"/>
                    </a:lnTo>
                    <a:lnTo>
                      <a:pt x="30" y="36"/>
                    </a:lnTo>
                    <a:lnTo>
                      <a:pt x="35" y="31"/>
                    </a:lnTo>
                    <a:lnTo>
                      <a:pt x="35" y="25"/>
                    </a:lnTo>
                    <a:lnTo>
                      <a:pt x="41" y="25"/>
                    </a:lnTo>
                    <a:cubicBezTo>
                      <a:pt x="41" y="20"/>
                      <a:pt x="35" y="15"/>
                      <a:pt x="35" y="15"/>
                    </a:cubicBezTo>
                    <a:cubicBezTo>
                      <a:pt x="30" y="15"/>
                      <a:pt x="30" y="15"/>
                      <a:pt x="30" y="11"/>
                    </a:cubicBezTo>
                    <a:lnTo>
                      <a:pt x="30" y="6"/>
                    </a:lnTo>
                    <a:lnTo>
                      <a:pt x="21" y="6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3" name="Google Shape;1213;p29"/>
              <p:cNvSpPr/>
              <p:nvPr/>
            </p:nvSpPr>
            <p:spPr>
              <a:xfrm>
                <a:off x="5700625" y="3844700"/>
                <a:ext cx="62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31" extrusionOk="0">
                    <a:moveTo>
                      <a:pt x="10" y="0"/>
                    </a:moveTo>
                    <a:lnTo>
                      <a:pt x="5" y="5"/>
                    </a:lnTo>
                    <a:lnTo>
                      <a:pt x="0" y="10"/>
                    </a:lnTo>
                    <a:lnTo>
                      <a:pt x="0" y="15"/>
                    </a:lnTo>
                    <a:cubicBezTo>
                      <a:pt x="0" y="19"/>
                      <a:pt x="0" y="19"/>
                      <a:pt x="5" y="26"/>
                    </a:cubicBezTo>
                    <a:cubicBezTo>
                      <a:pt x="10" y="26"/>
                      <a:pt x="10" y="30"/>
                      <a:pt x="15" y="30"/>
                    </a:cubicBezTo>
                    <a:lnTo>
                      <a:pt x="15" y="26"/>
                    </a:lnTo>
                    <a:lnTo>
                      <a:pt x="24" y="26"/>
                    </a:lnTo>
                    <a:lnTo>
                      <a:pt x="24" y="19"/>
                    </a:lnTo>
                    <a:lnTo>
                      <a:pt x="24" y="15"/>
                    </a:lnTo>
                    <a:cubicBezTo>
                      <a:pt x="24" y="10"/>
                      <a:pt x="24" y="10"/>
                      <a:pt x="20" y="5"/>
                    </a:cubicBezTo>
                    <a:cubicBezTo>
                      <a:pt x="20" y="5"/>
                      <a:pt x="15" y="0"/>
                      <a:pt x="10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4" name="Google Shape;1214;p29"/>
              <p:cNvSpPr/>
              <p:nvPr/>
            </p:nvSpPr>
            <p:spPr>
              <a:xfrm>
                <a:off x="5713175" y="3848700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5" y="1"/>
                    </a:moveTo>
                    <a:lnTo>
                      <a:pt x="5" y="5"/>
                    </a:lnTo>
                    <a:lnTo>
                      <a:pt x="0" y="10"/>
                    </a:lnTo>
                    <a:lnTo>
                      <a:pt x="0" y="16"/>
                    </a:lnTo>
                    <a:cubicBezTo>
                      <a:pt x="0" y="21"/>
                      <a:pt x="5" y="21"/>
                      <a:pt x="5" y="26"/>
                    </a:cubicBezTo>
                    <a:lnTo>
                      <a:pt x="11" y="26"/>
                    </a:lnTo>
                    <a:cubicBezTo>
                      <a:pt x="16" y="26"/>
                      <a:pt x="21" y="26"/>
                      <a:pt x="21" y="21"/>
                    </a:cubicBezTo>
                    <a:cubicBezTo>
                      <a:pt x="25" y="21"/>
                      <a:pt x="25" y="16"/>
                      <a:pt x="25" y="10"/>
                    </a:cubicBezTo>
                    <a:lnTo>
                      <a:pt x="25" y="5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5" name="Google Shape;1215;p29"/>
              <p:cNvSpPr/>
              <p:nvPr/>
            </p:nvSpPr>
            <p:spPr>
              <a:xfrm>
                <a:off x="5698600" y="3828350"/>
                <a:ext cx="775" cy="8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5" extrusionOk="0">
                    <a:moveTo>
                      <a:pt x="15" y="0"/>
                    </a:moveTo>
                    <a:cubicBezTo>
                      <a:pt x="10" y="0"/>
                      <a:pt x="10" y="5"/>
                      <a:pt x="5" y="5"/>
                    </a:cubicBezTo>
                    <a:lnTo>
                      <a:pt x="0" y="10"/>
                    </a:lnTo>
                    <a:lnTo>
                      <a:pt x="0" y="16"/>
                    </a:lnTo>
                    <a:lnTo>
                      <a:pt x="0" y="21"/>
                    </a:lnTo>
                    <a:lnTo>
                      <a:pt x="0" y="26"/>
                    </a:lnTo>
                    <a:lnTo>
                      <a:pt x="0" y="31"/>
                    </a:lnTo>
                    <a:lnTo>
                      <a:pt x="5" y="31"/>
                    </a:lnTo>
                    <a:cubicBezTo>
                      <a:pt x="8" y="33"/>
                      <a:pt x="10" y="34"/>
                      <a:pt x="13" y="34"/>
                    </a:cubicBezTo>
                    <a:cubicBezTo>
                      <a:pt x="15" y="34"/>
                      <a:pt x="18" y="33"/>
                      <a:pt x="21" y="31"/>
                    </a:cubicBezTo>
                    <a:cubicBezTo>
                      <a:pt x="21" y="31"/>
                      <a:pt x="26" y="31"/>
                      <a:pt x="26" y="26"/>
                    </a:cubicBezTo>
                    <a:lnTo>
                      <a:pt x="26" y="21"/>
                    </a:lnTo>
                    <a:lnTo>
                      <a:pt x="31" y="21"/>
                    </a:lnTo>
                    <a:lnTo>
                      <a:pt x="31" y="16"/>
                    </a:lnTo>
                    <a:cubicBezTo>
                      <a:pt x="31" y="16"/>
                      <a:pt x="31" y="10"/>
                      <a:pt x="21" y="5"/>
                    </a:cubicBez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6" name="Google Shape;1216;p29"/>
              <p:cNvSpPr/>
              <p:nvPr/>
            </p:nvSpPr>
            <p:spPr>
              <a:xfrm>
                <a:off x="5692050" y="3828975"/>
                <a:ext cx="65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7" extrusionOk="0">
                    <a:moveTo>
                      <a:pt x="5" y="1"/>
                    </a:moveTo>
                    <a:lnTo>
                      <a:pt x="5" y="6"/>
                    </a:lnTo>
                    <a:cubicBezTo>
                      <a:pt x="1" y="6"/>
                      <a:pt x="1" y="10"/>
                      <a:pt x="1" y="10"/>
                    </a:cubicBezTo>
                    <a:cubicBezTo>
                      <a:pt x="1" y="15"/>
                      <a:pt x="1" y="21"/>
                      <a:pt x="5" y="21"/>
                    </a:cubicBezTo>
                    <a:cubicBezTo>
                      <a:pt x="12" y="26"/>
                      <a:pt x="12" y="26"/>
                      <a:pt x="16" y="26"/>
                    </a:cubicBezTo>
                    <a:lnTo>
                      <a:pt x="21" y="26"/>
                    </a:lnTo>
                    <a:lnTo>
                      <a:pt x="21" y="21"/>
                    </a:lnTo>
                    <a:lnTo>
                      <a:pt x="26" y="21"/>
                    </a:lnTo>
                    <a:lnTo>
                      <a:pt x="26" y="15"/>
                    </a:lnTo>
                    <a:cubicBezTo>
                      <a:pt x="26" y="6"/>
                      <a:pt x="21" y="1"/>
                      <a:pt x="16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7" name="Google Shape;1217;p29"/>
              <p:cNvSpPr/>
              <p:nvPr/>
            </p:nvSpPr>
            <p:spPr>
              <a:xfrm>
                <a:off x="5703250" y="3835875"/>
                <a:ext cx="900" cy="900"/>
              </a:xfrm>
              <a:custGeom>
                <a:avLst/>
                <a:gdLst/>
                <a:ahLst/>
                <a:cxnLst/>
                <a:rect l="l" t="t" r="r" b="b"/>
                <a:pathLst>
                  <a:path w="36" h="36" extrusionOk="0">
                    <a:moveTo>
                      <a:pt x="10" y="1"/>
                    </a:moveTo>
                    <a:cubicBezTo>
                      <a:pt x="5" y="1"/>
                      <a:pt x="0" y="6"/>
                      <a:pt x="0" y="11"/>
                    </a:cubicBezTo>
                    <a:lnTo>
                      <a:pt x="0" y="17"/>
                    </a:lnTo>
                    <a:lnTo>
                      <a:pt x="0" y="21"/>
                    </a:lnTo>
                    <a:lnTo>
                      <a:pt x="0" y="26"/>
                    </a:lnTo>
                    <a:lnTo>
                      <a:pt x="5" y="31"/>
                    </a:lnTo>
                    <a:lnTo>
                      <a:pt x="10" y="31"/>
                    </a:lnTo>
                    <a:lnTo>
                      <a:pt x="21" y="36"/>
                    </a:lnTo>
                    <a:lnTo>
                      <a:pt x="30" y="36"/>
                    </a:lnTo>
                    <a:lnTo>
                      <a:pt x="30" y="31"/>
                    </a:lnTo>
                    <a:lnTo>
                      <a:pt x="35" y="31"/>
                    </a:lnTo>
                    <a:lnTo>
                      <a:pt x="35" y="26"/>
                    </a:lnTo>
                    <a:cubicBezTo>
                      <a:pt x="35" y="21"/>
                      <a:pt x="35" y="17"/>
                      <a:pt x="30" y="11"/>
                    </a:cubicBezTo>
                    <a:lnTo>
                      <a:pt x="26" y="11"/>
                    </a:lnTo>
                    <a:lnTo>
                      <a:pt x="26" y="6"/>
                    </a:lnTo>
                    <a:lnTo>
                      <a:pt x="21" y="6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8" name="Google Shape;1218;p29"/>
              <p:cNvSpPr/>
              <p:nvPr/>
            </p:nvSpPr>
            <p:spPr>
              <a:xfrm>
                <a:off x="5704500" y="3835250"/>
                <a:ext cx="675" cy="900"/>
              </a:xfrm>
              <a:custGeom>
                <a:avLst/>
                <a:gdLst/>
                <a:ahLst/>
                <a:cxnLst/>
                <a:rect l="l" t="t" r="r" b="b"/>
                <a:pathLst>
                  <a:path w="27" h="36" extrusionOk="0">
                    <a:moveTo>
                      <a:pt x="10" y="1"/>
                    </a:moveTo>
                    <a:lnTo>
                      <a:pt x="6" y="5"/>
                    </a:lnTo>
                    <a:lnTo>
                      <a:pt x="1" y="5"/>
                    </a:lnTo>
                    <a:lnTo>
                      <a:pt x="1" y="11"/>
                    </a:lnTo>
                    <a:lnTo>
                      <a:pt x="1" y="21"/>
                    </a:lnTo>
                    <a:lnTo>
                      <a:pt x="1" y="26"/>
                    </a:lnTo>
                    <a:lnTo>
                      <a:pt x="1" y="31"/>
                    </a:lnTo>
                    <a:lnTo>
                      <a:pt x="6" y="31"/>
                    </a:lnTo>
                    <a:lnTo>
                      <a:pt x="6" y="36"/>
                    </a:lnTo>
                    <a:cubicBezTo>
                      <a:pt x="15" y="36"/>
                      <a:pt x="20" y="36"/>
                      <a:pt x="26" y="31"/>
                    </a:cubicBezTo>
                    <a:lnTo>
                      <a:pt x="26" y="26"/>
                    </a:lnTo>
                    <a:lnTo>
                      <a:pt x="26" y="21"/>
                    </a:lnTo>
                    <a:lnTo>
                      <a:pt x="26" y="16"/>
                    </a:lnTo>
                    <a:lnTo>
                      <a:pt x="26" y="11"/>
                    </a:lnTo>
                    <a:lnTo>
                      <a:pt x="26" y="5"/>
                    </a:lnTo>
                    <a:lnTo>
                      <a:pt x="20" y="5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9" name="Google Shape;1219;p29"/>
              <p:cNvSpPr/>
              <p:nvPr/>
            </p:nvSpPr>
            <p:spPr>
              <a:xfrm>
                <a:off x="5701225" y="3835250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11" y="1"/>
                    </a:moveTo>
                    <a:lnTo>
                      <a:pt x="6" y="5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16"/>
                    </a:lnTo>
                    <a:cubicBezTo>
                      <a:pt x="0" y="21"/>
                      <a:pt x="6" y="26"/>
                      <a:pt x="11" y="26"/>
                    </a:cubicBezTo>
                    <a:lnTo>
                      <a:pt x="21" y="26"/>
                    </a:lnTo>
                    <a:lnTo>
                      <a:pt x="21" y="21"/>
                    </a:lnTo>
                    <a:lnTo>
                      <a:pt x="26" y="21"/>
                    </a:lnTo>
                    <a:lnTo>
                      <a:pt x="26" y="16"/>
                    </a:lnTo>
                    <a:lnTo>
                      <a:pt x="26" y="11"/>
                    </a:lnTo>
                    <a:cubicBezTo>
                      <a:pt x="26" y="11"/>
                      <a:pt x="26" y="5"/>
                      <a:pt x="21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0" name="Google Shape;1220;p29"/>
              <p:cNvSpPr/>
              <p:nvPr/>
            </p:nvSpPr>
            <p:spPr>
              <a:xfrm>
                <a:off x="5695950" y="3836000"/>
                <a:ext cx="65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7" extrusionOk="0">
                    <a:moveTo>
                      <a:pt x="11" y="1"/>
                    </a:moveTo>
                    <a:cubicBezTo>
                      <a:pt x="6" y="1"/>
                      <a:pt x="6" y="1"/>
                      <a:pt x="0" y="6"/>
                    </a:cubicBezTo>
                    <a:lnTo>
                      <a:pt x="0" y="12"/>
                    </a:lnTo>
                    <a:lnTo>
                      <a:pt x="0" y="21"/>
                    </a:lnTo>
                    <a:cubicBezTo>
                      <a:pt x="6" y="21"/>
                      <a:pt x="11" y="26"/>
                      <a:pt x="11" y="26"/>
                    </a:cubicBezTo>
                    <a:cubicBezTo>
                      <a:pt x="21" y="26"/>
                      <a:pt x="26" y="21"/>
                      <a:pt x="26" y="12"/>
                    </a:cubicBezTo>
                    <a:lnTo>
                      <a:pt x="26" y="6"/>
                    </a:lnTo>
                    <a:lnTo>
                      <a:pt x="21" y="6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1" name="Google Shape;1221;p29"/>
              <p:cNvSpPr/>
              <p:nvPr/>
            </p:nvSpPr>
            <p:spPr>
              <a:xfrm>
                <a:off x="4883225" y="3740775"/>
                <a:ext cx="202575" cy="145775"/>
              </a:xfrm>
              <a:custGeom>
                <a:avLst/>
                <a:gdLst/>
                <a:ahLst/>
                <a:cxnLst/>
                <a:rect l="l" t="t" r="r" b="b"/>
                <a:pathLst>
                  <a:path w="8103" h="5831" extrusionOk="0">
                    <a:moveTo>
                      <a:pt x="4052" y="0"/>
                    </a:moveTo>
                    <a:cubicBezTo>
                      <a:pt x="1810" y="0"/>
                      <a:pt x="0" y="1302"/>
                      <a:pt x="0" y="2916"/>
                    </a:cubicBezTo>
                    <a:cubicBezTo>
                      <a:pt x="0" y="4524"/>
                      <a:pt x="1810" y="5830"/>
                      <a:pt x="4052" y="5830"/>
                    </a:cubicBezTo>
                    <a:cubicBezTo>
                      <a:pt x="6289" y="5830"/>
                      <a:pt x="8103" y="4524"/>
                      <a:pt x="8103" y="2916"/>
                    </a:cubicBezTo>
                    <a:cubicBezTo>
                      <a:pt x="8103" y="1302"/>
                      <a:pt x="6289" y="0"/>
                      <a:pt x="40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2" name="Google Shape;1222;p29"/>
              <p:cNvSpPr/>
              <p:nvPr/>
            </p:nvSpPr>
            <p:spPr>
              <a:xfrm>
                <a:off x="5078250" y="3852475"/>
                <a:ext cx="52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1" h="26" extrusionOk="0">
                    <a:moveTo>
                      <a:pt x="10" y="0"/>
                    </a:moveTo>
                    <a:cubicBezTo>
                      <a:pt x="5" y="0"/>
                      <a:pt x="5" y="0"/>
                      <a:pt x="0" y="5"/>
                    </a:cubicBezTo>
                    <a:lnTo>
                      <a:pt x="0" y="16"/>
                    </a:lnTo>
                    <a:cubicBezTo>
                      <a:pt x="0" y="21"/>
                      <a:pt x="5" y="26"/>
                      <a:pt x="10" y="26"/>
                    </a:cubicBezTo>
                    <a:lnTo>
                      <a:pt x="16" y="26"/>
                    </a:lnTo>
                    <a:lnTo>
                      <a:pt x="21" y="21"/>
                    </a:lnTo>
                    <a:lnTo>
                      <a:pt x="21" y="16"/>
                    </a:lnTo>
                    <a:lnTo>
                      <a:pt x="21" y="10"/>
                    </a:lnTo>
                    <a:lnTo>
                      <a:pt x="21" y="5"/>
                    </a:lnTo>
                    <a:lnTo>
                      <a:pt x="16" y="5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3" name="Google Shape;1223;p29"/>
              <p:cNvSpPr/>
              <p:nvPr/>
            </p:nvSpPr>
            <p:spPr>
              <a:xfrm>
                <a:off x="5077875" y="3865525"/>
                <a:ext cx="62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7" extrusionOk="0">
                    <a:moveTo>
                      <a:pt x="6" y="1"/>
                    </a:moveTo>
                    <a:lnTo>
                      <a:pt x="6" y="7"/>
                    </a:lnTo>
                    <a:lnTo>
                      <a:pt x="1" y="12"/>
                    </a:lnTo>
                    <a:lnTo>
                      <a:pt x="1" y="16"/>
                    </a:lnTo>
                    <a:lnTo>
                      <a:pt x="6" y="21"/>
                    </a:lnTo>
                    <a:lnTo>
                      <a:pt x="10" y="26"/>
                    </a:lnTo>
                    <a:cubicBezTo>
                      <a:pt x="15" y="26"/>
                      <a:pt x="20" y="26"/>
                      <a:pt x="20" y="21"/>
                    </a:cubicBezTo>
                    <a:cubicBezTo>
                      <a:pt x="25" y="21"/>
                      <a:pt x="25" y="16"/>
                      <a:pt x="25" y="16"/>
                    </a:cubicBezTo>
                    <a:cubicBezTo>
                      <a:pt x="25" y="7"/>
                      <a:pt x="20" y="1"/>
                      <a:pt x="10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4" name="Google Shape;1224;p29"/>
              <p:cNvSpPr/>
              <p:nvPr/>
            </p:nvSpPr>
            <p:spPr>
              <a:xfrm>
                <a:off x="5076375" y="3850200"/>
                <a:ext cx="62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7" extrusionOk="0">
                    <a:moveTo>
                      <a:pt x="15" y="1"/>
                    </a:moveTo>
                    <a:cubicBezTo>
                      <a:pt x="5" y="1"/>
                      <a:pt x="0" y="6"/>
                      <a:pt x="0" y="11"/>
                    </a:cubicBezTo>
                    <a:lnTo>
                      <a:pt x="0" y="17"/>
                    </a:lnTo>
                    <a:lnTo>
                      <a:pt x="0" y="21"/>
                    </a:lnTo>
                    <a:lnTo>
                      <a:pt x="5" y="21"/>
                    </a:lnTo>
                    <a:cubicBezTo>
                      <a:pt x="5" y="26"/>
                      <a:pt x="10" y="26"/>
                      <a:pt x="15" y="26"/>
                    </a:cubicBezTo>
                    <a:lnTo>
                      <a:pt x="25" y="26"/>
                    </a:lnTo>
                    <a:lnTo>
                      <a:pt x="25" y="21"/>
                    </a:lnTo>
                    <a:lnTo>
                      <a:pt x="25" y="17"/>
                    </a:lnTo>
                    <a:lnTo>
                      <a:pt x="25" y="11"/>
                    </a:lnTo>
                    <a:lnTo>
                      <a:pt x="25" y="6"/>
                    </a:lnTo>
                    <a:lnTo>
                      <a:pt x="20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5" name="Google Shape;1225;p29"/>
              <p:cNvSpPr/>
              <p:nvPr/>
            </p:nvSpPr>
            <p:spPr>
              <a:xfrm>
                <a:off x="5079250" y="3856125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11" y="0"/>
                    </a:moveTo>
                    <a:cubicBezTo>
                      <a:pt x="6" y="0"/>
                      <a:pt x="0" y="5"/>
                      <a:pt x="0" y="15"/>
                    </a:cubicBezTo>
                    <a:lnTo>
                      <a:pt x="0" y="21"/>
                    </a:lnTo>
                    <a:lnTo>
                      <a:pt x="6" y="26"/>
                    </a:lnTo>
                    <a:lnTo>
                      <a:pt x="11" y="26"/>
                    </a:lnTo>
                    <a:cubicBezTo>
                      <a:pt x="16" y="26"/>
                      <a:pt x="21" y="26"/>
                      <a:pt x="21" y="21"/>
                    </a:cubicBezTo>
                    <a:cubicBezTo>
                      <a:pt x="25" y="15"/>
                      <a:pt x="25" y="10"/>
                      <a:pt x="25" y="10"/>
                    </a:cubicBezTo>
                    <a:lnTo>
                      <a:pt x="25" y="5"/>
                    </a:lnTo>
                    <a:lnTo>
                      <a:pt x="21" y="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6" name="Google Shape;1226;p29"/>
              <p:cNvSpPr/>
              <p:nvPr/>
            </p:nvSpPr>
            <p:spPr>
              <a:xfrm>
                <a:off x="5079000" y="3849450"/>
                <a:ext cx="7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7" extrusionOk="0">
                    <a:moveTo>
                      <a:pt x="16" y="1"/>
                    </a:moveTo>
                    <a:cubicBezTo>
                      <a:pt x="10" y="1"/>
                      <a:pt x="5" y="1"/>
                      <a:pt x="0" y="6"/>
                    </a:cubicBezTo>
                    <a:lnTo>
                      <a:pt x="0" y="10"/>
                    </a:lnTo>
                    <a:lnTo>
                      <a:pt x="0" y="16"/>
                    </a:lnTo>
                    <a:lnTo>
                      <a:pt x="0" y="21"/>
                    </a:lnTo>
                    <a:lnTo>
                      <a:pt x="5" y="21"/>
                    </a:lnTo>
                    <a:lnTo>
                      <a:pt x="5" y="26"/>
                    </a:lnTo>
                    <a:lnTo>
                      <a:pt x="16" y="26"/>
                    </a:lnTo>
                    <a:cubicBezTo>
                      <a:pt x="21" y="26"/>
                      <a:pt x="21" y="21"/>
                      <a:pt x="26" y="21"/>
                    </a:cubicBezTo>
                    <a:cubicBezTo>
                      <a:pt x="31" y="16"/>
                      <a:pt x="26" y="10"/>
                      <a:pt x="26" y="6"/>
                    </a:cubicBez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7" name="Google Shape;1227;p29"/>
              <p:cNvSpPr/>
              <p:nvPr/>
            </p:nvSpPr>
            <p:spPr>
              <a:xfrm>
                <a:off x="5078875" y="3859500"/>
                <a:ext cx="90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6" h="31" extrusionOk="0">
                    <a:moveTo>
                      <a:pt x="15" y="0"/>
                    </a:moveTo>
                    <a:cubicBezTo>
                      <a:pt x="10" y="0"/>
                      <a:pt x="5" y="6"/>
                      <a:pt x="1" y="6"/>
                    </a:cubicBezTo>
                    <a:lnTo>
                      <a:pt x="1" y="11"/>
                    </a:lnTo>
                    <a:lnTo>
                      <a:pt x="1" y="16"/>
                    </a:lnTo>
                    <a:lnTo>
                      <a:pt x="1" y="21"/>
                    </a:lnTo>
                    <a:lnTo>
                      <a:pt x="5" y="26"/>
                    </a:lnTo>
                    <a:lnTo>
                      <a:pt x="15" y="26"/>
                    </a:lnTo>
                    <a:cubicBezTo>
                      <a:pt x="15" y="31"/>
                      <a:pt x="21" y="31"/>
                      <a:pt x="21" y="31"/>
                    </a:cubicBezTo>
                    <a:lnTo>
                      <a:pt x="31" y="31"/>
                    </a:lnTo>
                    <a:lnTo>
                      <a:pt x="36" y="26"/>
                    </a:lnTo>
                    <a:lnTo>
                      <a:pt x="36" y="21"/>
                    </a:lnTo>
                    <a:cubicBezTo>
                      <a:pt x="36" y="16"/>
                      <a:pt x="36" y="11"/>
                      <a:pt x="31" y="11"/>
                    </a:cubicBezTo>
                    <a:lnTo>
                      <a:pt x="26" y="6"/>
                    </a:lnTo>
                    <a:cubicBezTo>
                      <a:pt x="21" y="6"/>
                      <a:pt x="21" y="0"/>
                      <a:pt x="15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8" name="Google Shape;1228;p29"/>
              <p:cNvSpPr/>
              <p:nvPr/>
            </p:nvSpPr>
            <p:spPr>
              <a:xfrm>
                <a:off x="5077125" y="3862900"/>
                <a:ext cx="7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7" extrusionOk="0">
                    <a:moveTo>
                      <a:pt x="15" y="1"/>
                    </a:moveTo>
                    <a:cubicBezTo>
                      <a:pt x="10" y="1"/>
                      <a:pt x="5" y="6"/>
                      <a:pt x="1" y="10"/>
                    </a:cubicBezTo>
                    <a:cubicBezTo>
                      <a:pt x="1" y="15"/>
                      <a:pt x="1" y="21"/>
                      <a:pt x="5" y="26"/>
                    </a:cubicBezTo>
                    <a:lnTo>
                      <a:pt x="15" y="26"/>
                    </a:lnTo>
                    <a:cubicBezTo>
                      <a:pt x="20" y="26"/>
                      <a:pt x="25" y="26"/>
                      <a:pt x="25" y="21"/>
                    </a:cubicBezTo>
                    <a:cubicBezTo>
                      <a:pt x="31" y="10"/>
                      <a:pt x="31" y="6"/>
                      <a:pt x="25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9" name="Google Shape;1229;p29"/>
              <p:cNvSpPr/>
              <p:nvPr/>
            </p:nvSpPr>
            <p:spPr>
              <a:xfrm>
                <a:off x="5082400" y="3844925"/>
                <a:ext cx="7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7" extrusionOk="0">
                    <a:moveTo>
                      <a:pt x="10" y="1"/>
                    </a:moveTo>
                    <a:lnTo>
                      <a:pt x="5" y="6"/>
                    </a:lnTo>
                    <a:cubicBezTo>
                      <a:pt x="5" y="6"/>
                      <a:pt x="1" y="17"/>
                      <a:pt x="5" y="21"/>
                    </a:cubicBezTo>
                    <a:cubicBezTo>
                      <a:pt x="5" y="26"/>
                      <a:pt x="10" y="26"/>
                      <a:pt x="15" y="26"/>
                    </a:cubicBezTo>
                    <a:lnTo>
                      <a:pt x="20" y="26"/>
                    </a:lnTo>
                    <a:cubicBezTo>
                      <a:pt x="25" y="26"/>
                      <a:pt x="25" y="21"/>
                      <a:pt x="31" y="17"/>
                    </a:cubicBezTo>
                    <a:lnTo>
                      <a:pt x="31" y="10"/>
                    </a:lnTo>
                    <a:lnTo>
                      <a:pt x="25" y="10"/>
                    </a:lnTo>
                    <a:cubicBezTo>
                      <a:pt x="25" y="6"/>
                      <a:pt x="25" y="6"/>
                      <a:pt x="20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0" name="Google Shape;1230;p29"/>
              <p:cNvSpPr/>
              <p:nvPr/>
            </p:nvSpPr>
            <p:spPr>
              <a:xfrm>
                <a:off x="5073950" y="3857625"/>
                <a:ext cx="6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7" h="26" extrusionOk="0">
                    <a:moveTo>
                      <a:pt x="12" y="1"/>
                    </a:moveTo>
                    <a:cubicBezTo>
                      <a:pt x="7" y="1"/>
                      <a:pt x="1" y="1"/>
                      <a:pt x="1" y="10"/>
                    </a:cubicBezTo>
                    <a:lnTo>
                      <a:pt x="1" y="15"/>
                    </a:lnTo>
                    <a:lnTo>
                      <a:pt x="1" y="21"/>
                    </a:lnTo>
                    <a:lnTo>
                      <a:pt x="7" y="21"/>
                    </a:lnTo>
                    <a:cubicBezTo>
                      <a:pt x="7" y="21"/>
                      <a:pt x="7" y="26"/>
                      <a:pt x="12" y="26"/>
                    </a:cubicBezTo>
                    <a:lnTo>
                      <a:pt x="17" y="26"/>
                    </a:lnTo>
                    <a:lnTo>
                      <a:pt x="17" y="21"/>
                    </a:lnTo>
                    <a:lnTo>
                      <a:pt x="21" y="21"/>
                    </a:lnTo>
                    <a:cubicBezTo>
                      <a:pt x="26" y="15"/>
                      <a:pt x="26" y="10"/>
                      <a:pt x="26" y="5"/>
                    </a:cubicBezTo>
                    <a:lnTo>
                      <a:pt x="21" y="5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1" name="Google Shape;1231;p29"/>
              <p:cNvSpPr/>
              <p:nvPr/>
            </p:nvSpPr>
            <p:spPr>
              <a:xfrm>
                <a:off x="5074100" y="3854100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15" y="1"/>
                    </a:moveTo>
                    <a:cubicBezTo>
                      <a:pt x="11" y="1"/>
                      <a:pt x="6" y="1"/>
                      <a:pt x="6" y="5"/>
                    </a:cubicBezTo>
                    <a:cubicBezTo>
                      <a:pt x="1" y="11"/>
                      <a:pt x="1" y="16"/>
                      <a:pt x="1" y="16"/>
                    </a:cubicBezTo>
                    <a:lnTo>
                      <a:pt x="1" y="21"/>
                    </a:lnTo>
                    <a:lnTo>
                      <a:pt x="6" y="21"/>
                    </a:lnTo>
                    <a:lnTo>
                      <a:pt x="6" y="26"/>
                    </a:lnTo>
                    <a:lnTo>
                      <a:pt x="20" y="26"/>
                    </a:lnTo>
                    <a:lnTo>
                      <a:pt x="25" y="21"/>
                    </a:lnTo>
                    <a:lnTo>
                      <a:pt x="25" y="16"/>
                    </a:lnTo>
                    <a:lnTo>
                      <a:pt x="25" y="11"/>
                    </a:lnTo>
                    <a:lnTo>
                      <a:pt x="25" y="5"/>
                    </a:lnTo>
                    <a:lnTo>
                      <a:pt x="20" y="5"/>
                    </a:lnTo>
                    <a:lnTo>
                      <a:pt x="20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2" name="Google Shape;1232;p29"/>
              <p:cNvSpPr/>
              <p:nvPr/>
            </p:nvSpPr>
            <p:spPr>
              <a:xfrm>
                <a:off x="5079625" y="3857875"/>
                <a:ext cx="6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7" h="26" extrusionOk="0">
                    <a:moveTo>
                      <a:pt x="1" y="0"/>
                    </a:moveTo>
                    <a:lnTo>
                      <a:pt x="1" y="5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1" y="21"/>
                    </a:lnTo>
                    <a:lnTo>
                      <a:pt x="6" y="26"/>
                    </a:lnTo>
                    <a:lnTo>
                      <a:pt x="15" y="26"/>
                    </a:lnTo>
                    <a:lnTo>
                      <a:pt x="21" y="21"/>
                    </a:lnTo>
                    <a:lnTo>
                      <a:pt x="26" y="21"/>
                    </a:lnTo>
                    <a:lnTo>
                      <a:pt x="26" y="16"/>
                    </a:lnTo>
                    <a:cubicBezTo>
                      <a:pt x="26" y="11"/>
                      <a:pt x="26" y="5"/>
                      <a:pt x="21" y="5"/>
                    </a:cubicBezTo>
                    <a:cubicBezTo>
                      <a:pt x="21" y="0"/>
                      <a:pt x="15" y="0"/>
                      <a:pt x="10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3" name="Google Shape;1233;p29"/>
              <p:cNvSpPr/>
              <p:nvPr/>
            </p:nvSpPr>
            <p:spPr>
              <a:xfrm>
                <a:off x="5079750" y="3840300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16" y="0"/>
                    </a:moveTo>
                    <a:cubicBezTo>
                      <a:pt x="10" y="0"/>
                      <a:pt x="5" y="5"/>
                      <a:pt x="1" y="10"/>
                    </a:cubicBezTo>
                    <a:lnTo>
                      <a:pt x="1" y="15"/>
                    </a:lnTo>
                    <a:lnTo>
                      <a:pt x="1" y="21"/>
                    </a:lnTo>
                    <a:lnTo>
                      <a:pt x="5" y="21"/>
                    </a:lnTo>
                    <a:lnTo>
                      <a:pt x="5" y="25"/>
                    </a:lnTo>
                    <a:cubicBezTo>
                      <a:pt x="10" y="30"/>
                      <a:pt x="10" y="30"/>
                      <a:pt x="16" y="30"/>
                    </a:cubicBezTo>
                    <a:lnTo>
                      <a:pt x="21" y="30"/>
                    </a:lnTo>
                    <a:lnTo>
                      <a:pt x="21" y="25"/>
                    </a:lnTo>
                    <a:lnTo>
                      <a:pt x="26" y="25"/>
                    </a:lnTo>
                    <a:cubicBezTo>
                      <a:pt x="31" y="21"/>
                      <a:pt x="31" y="15"/>
                      <a:pt x="26" y="10"/>
                    </a:cubicBezTo>
                    <a:lnTo>
                      <a:pt x="26" y="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4" name="Google Shape;1234;p29"/>
              <p:cNvSpPr/>
              <p:nvPr/>
            </p:nvSpPr>
            <p:spPr>
              <a:xfrm>
                <a:off x="5073350" y="3855600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15" y="1"/>
                    </a:moveTo>
                    <a:cubicBezTo>
                      <a:pt x="10" y="6"/>
                      <a:pt x="1" y="12"/>
                      <a:pt x="1" y="17"/>
                    </a:cubicBezTo>
                    <a:lnTo>
                      <a:pt x="1" y="21"/>
                    </a:lnTo>
                    <a:lnTo>
                      <a:pt x="6" y="21"/>
                    </a:lnTo>
                    <a:lnTo>
                      <a:pt x="6" y="26"/>
                    </a:lnTo>
                    <a:cubicBezTo>
                      <a:pt x="10" y="26"/>
                      <a:pt x="10" y="31"/>
                      <a:pt x="15" y="31"/>
                    </a:cubicBezTo>
                    <a:cubicBezTo>
                      <a:pt x="20" y="31"/>
                      <a:pt x="25" y="26"/>
                      <a:pt x="25" y="21"/>
                    </a:cubicBezTo>
                    <a:lnTo>
                      <a:pt x="31" y="17"/>
                    </a:lnTo>
                    <a:lnTo>
                      <a:pt x="31" y="12"/>
                    </a:lnTo>
                    <a:lnTo>
                      <a:pt x="25" y="12"/>
                    </a:lnTo>
                    <a:lnTo>
                      <a:pt x="25" y="6"/>
                    </a:lnTo>
                    <a:lnTo>
                      <a:pt x="20" y="6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5" name="Google Shape;1235;p29"/>
              <p:cNvSpPr/>
              <p:nvPr/>
            </p:nvSpPr>
            <p:spPr>
              <a:xfrm>
                <a:off x="5073075" y="3847950"/>
                <a:ext cx="80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2" h="26" extrusionOk="0">
                    <a:moveTo>
                      <a:pt x="17" y="0"/>
                    </a:moveTo>
                    <a:cubicBezTo>
                      <a:pt x="6" y="0"/>
                      <a:pt x="6" y="5"/>
                      <a:pt x="6" y="5"/>
                    </a:cubicBezTo>
                    <a:lnTo>
                      <a:pt x="1" y="10"/>
                    </a:lnTo>
                    <a:lnTo>
                      <a:pt x="1" y="16"/>
                    </a:lnTo>
                    <a:lnTo>
                      <a:pt x="6" y="16"/>
                    </a:lnTo>
                    <a:lnTo>
                      <a:pt x="6" y="21"/>
                    </a:lnTo>
                    <a:cubicBezTo>
                      <a:pt x="6" y="21"/>
                      <a:pt x="12" y="26"/>
                      <a:pt x="17" y="26"/>
                    </a:cubicBezTo>
                    <a:lnTo>
                      <a:pt x="21" y="26"/>
                    </a:lnTo>
                    <a:lnTo>
                      <a:pt x="21" y="21"/>
                    </a:lnTo>
                    <a:lnTo>
                      <a:pt x="26" y="21"/>
                    </a:lnTo>
                    <a:lnTo>
                      <a:pt x="26" y="16"/>
                    </a:lnTo>
                    <a:cubicBezTo>
                      <a:pt x="26" y="16"/>
                      <a:pt x="31" y="16"/>
                      <a:pt x="31" y="10"/>
                    </a:cubicBezTo>
                    <a:lnTo>
                      <a:pt x="31" y="5"/>
                    </a:lnTo>
                    <a:lnTo>
                      <a:pt x="26" y="5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6" name="Google Shape;1236;p29"/>
              <p:cNvSpPr/>
              <p:nvPr/>
            </p:nvSpPr>
            <p:spPr>
              <a:xfrm>
                <a:off x="5073950" y="3856625"/>
                <a:ext cx="800" cy="800"/>
              </a:xfrm>
              <a:custGeom>
                <a:avLst/>
                <a:gdLst/>
                <a:ahLst/>
                <a:cxnLst/>
                <a:rect l="l" t="t" r="r" b="b"/>
                <a:pathLst>
                  <a:path w="32" h="32" extrusionOk="0">
                    <a:moveTo>
                      <a:pt x="17" y="1"/>
                    </a:moveTo>
                    <a:cubicBezTo>
                      <a:pt x="12" y="1"/>
                      <a:pt x="12" y="1"/>
                      <a:pt x="12" y="6"/>
                    </a:cubicBezTo>
                    <a:lnTo>
                      <a:pt x="7" y="6"/>
                    </a:lnTo>
                    <a:cubicBezTo>
                      <a:pt x="1" y="11"/>
                      <a:pt x="1" y="15"/>
                      <a:pt x="1" y="20"/>
                    </a:cubicBezTo>
                    <a:cubicBezTo>
                      <a:pt x="1" y="25"/>
                      <a:pt x="7" y="31"/>
                      <a:pt x="12" y="31"/>
                    </a:cubicBezTo>
                    <a:lnTo>
                      <a:pt x="21" y="31"/>
                    </a:lnTo>
                    <a:lnTo>
                      <a:pt x="21" y="25"/>
                    </a:lnTo>
                    <a:lnTo>
                      <a:pt x="26" y="25"/>
                    </a:lnTo>
                    <a:cubicBezTo>
                      <a:pt x="26" y="20"/>
                      <a:pt x="31" y="15"/>
                      <a:pt x="26" y="11"/>
                    </a:cubicBezTo>
                    <a:cubicBezTo>
                      <a:pt x="26" y="6"/>
                      <a:pt x="21" y="1"/>
                      <a:pt x="17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7" name="Google Shape;1237;p29"/>
              <p:cNvSpPr/>
              <p:nvPr/>
            </p:nvSpPr>
            <p:spPr>
              <a:xfrm>
                <a:off x="5071325" y="3847425"/>
                <a:ext cx="80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32" h="27" extrusionOk="0">
                    <a:moveTo>
                      <a:pt x="15" y="1"/>
                    </a:moveTo>
                    <a:cubicBezTo>
                      <a:pt x="11" y="1"/>
                      <a:pt x="6" y="7"/>
                      <a:pt x="1" y="12"/>
                    </a:cubicBezTo>
                    <a:lnTo>
                      <a:pt x="1" y="17"/>
                    </a:lnTo>
                    <a:lnTo>
                      <a:pt x="6" y="21"/>
                    </a:lnTo>
                    <a:lnTo>
                      <a:pt x="11" y="26"/>
                    </a:lnTo>
                    <a:lnTo>
                      <a:pt x="15" y="26"/>
                    </a:lnTo>
                    <a:cubicBezTo>
                      <a:pt x="21" y="26"/>
                      <a:pt x="21" y="26"/>
                      <a:pt x="26" y="21"/>
                    </a:cubicBezTo>
                    <a:cubicBezTo>
                      <a:pt x="26" y="17"/>
                      <a:pt x="31" y="17"/>
                      <a:pt x="26" y="12"/>
                    </a:cubicBezTo>
                    <a:lnTo>
                      <a:pt x="26" y="7"/>
                    </a:lnTo>
                    <a:lnTo>
                      <a:pt x="26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8" name="Google Shape;1238;p29"/>
              <p:cNvSpPr/>
              <p:nvPr/>
            </p:nvSpPr>
            <p:spPr>
              <a:xfrm>
                <a:off x="5074725" y="3851075"/>
                <a:ext cx="7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7" extrusionOk="0">
                    <a:moveTo>
                      <a:pt x="6" y="1"/>
                    </a:moveTo>
                    <a:lnTo>
                      <a:pt x="6" y="6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0" y="17"/>
                    </a:lnTo>
                    <a:lnTo>
                      <a:pt x="6" y="17"/>
                    </a:lnTo>
                    <a:lnTo>
                      <a:pt x="6" y="21"/>
                    </a:lnTo>
                    <a:cubicBezTo>
                      <a:pt x="11" y="26"/>
                      <a:pt x="11" y="26"/>
                      <a:pt x="16" y="26"/>
                    </a:cubicBezTo>
                    <a:cubicBezTo>
                      <a:pt x="21" y="26"/>
                      <a:pt x="30" y="21"/>
                      <a:pt x="30" y="12"/>
                    </a:cubicBezTo>
                    <a:lnTo>
                      <a:pt x="25" y="6"/>
                    </a:lnTo>
                    <a:lnTo>
                      <a:pt x="25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9" name="Google Shape;1239;p29"/>
              <p:cNvSpPr/>
              <p:nvPr/>
            </p:nvSpPr>
            <p:spPr>
              <a:xfrm>
                <a:off x="5075350" y="3854500"/>
                <a:ext cx="1800" cy="1250"/>
              </a:xfrm>
              <a:custGeom>
                <a:avLst/>
                <a:gdLst/>
                <a:ahLst/>
                <a:cxnLst/>
                <a:rect l="l" t="t" r="r" b="b"/>
                <a:pathLst>
                  <a:path w="72" h="50" extrusionOk="0">
                    <a:moveTo>
                      <a:pt x="26" y="0"/>
                    </a:moveTo>
                    <a:lnTo>
                      <a:pt x="21" y="5"/>
                    </a:lnTo>
                    <a:lnTo>
                      <a:pt x="16" y="5"/>
                    </a:lnTo>
                    <a:lnTo>
                      <a:pt x="16" y="10"/>
                    </a:lnTo>
                    <a:cubicBezTo>
                      <a:pt x="11" y="10"/>
                      <a:pt x="11" y="15"/>
                      <a:pt x="11" y="15"/>
                    </a:cubicBezTo>
                    <a:lnTo>
                      <a:pt x="11" y="20"/>
                    </a:lnTo>
                    <a:lnTo>
                      <a:pt x="5" y="26"/>
                    </a:lnTo>
                    <a:cubicBezTo>
                      <a:pt x="5" y="26"/>
                      <a:pt x="5" y="30"/>
                      <a:pt x="0" y="30"/>
                    </a:cubicBezTo>
                    <a:lnTo>
                      <a:pt x="5" y="35"/>
                    </a:lnTo>
                    <a:lnTo>
                      <a:pt x="5" y="40"/>
                    </a:lnTo>
                    <a:lnTo>
                      <a:pt x="5" y="45"/>
                    </a:lnTo>
                    <a:lnTo>
                      <a:pt x="11" y="45"/>
                    </a:lnTo>
                    <a:lnTo>
                      <a:pt x="16" y="50"/>
                    </a:lnTo>
                    <a:lnTo>
                      <a:pt x="21" y="50"/>
                    </a:lnTo>
                    <a:cubicBezTo>
                      <a:pt x="21" y="50"/>
                      <a:pt x="21" y="45"/>
                      <a:pt x="26" y="45"/>
                    </a:cubicBezTo>
                    <a:cubicBezTo>
                      <a:pt x="31" y="45"/>
                      <a:pt x="35" y="45"/>
                      <a:pt x="35" y="40"/>
                    </a:cubicBezTo>
                    <a:lnTo>
                      <a:pt x="35" y="35"/>
                    </a:lnTo>
                    <a:cubicBezTo>
                      <a:pt x="41" y="35"/>
                      <a:pt x="41" y="30"/>
                      <a:pt x="41" y="30"/>
                    </a:cubicBezTo>
                    <a:cubicBezTo>
                      <a:pt x="46" y="30"/>
                      <a:pt x="46" y="26"/>
                      <a:pt x="46" y="26"/>
                    </a:cubicBezTo>
                    <a:lnTo>
                      <a:pt x="51" y="26"/>
                    </a:lnTo>
                    <a:lnTo>
                      <a:pt x="51" y="30"/>
                    </a:lnTo>
                    <a:lnTo>
                      <a:pt x="56" y="30"/>
                    </a:lnTo>
                    <a:lnTo>
                      <a:pt x="56" y="35"/>
                    </a:lnTo>
                    <a:lnTo>
                      <a:pt x="61" y="35"/>
                    </a:lnTo>
                    <a:cubicBezTo>
                      <a:pt x="66" y="35"/>
                      <a:pt x="72" y="30"/>
                      <a:pt x="72" y="26"/>
                    </a:cubicBezTo>
                    <a:lnTo>
                      <a:pt x="72" y="20"/>
                    </a:lnTo>
                    <a:lnTo>
                      <a:pt x="72" y="15"/>
                    </a:lnTo>
                    <a:lnTo>
                      <a:pt x="72" y="10"/>
                    </a:lnTo>
                    <a:lnTo>
                      <a:pt x="66" y="10"/>
                    </a:lnTo>
                    <a:lnTo>
                      <a:pt x="61" y="5"/>
                    </a:lnTo>
                    <a:lnTo>
                      <a:pt x="56" y="5"/>
                    </a:lnTo>
                    <a:lnTo>
                      <a:pt x="56" y="10"/>
                    </a:lnTo>
                    <a:lnTo>
                      <a:pt x="46" y="10"/>
                    </a:lnTo>
                    <a:cubicBezTo>
                      <a:pt x="46" y="5"/>
                      <a:pt x="41" y="0"/>
                      <a:pt x="35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0" name="Google Shape;1240;p29"/>
              <p:cNvSpPr/>
              <p:nvPr/>
            </p:nvSpPr>
            <p:spPr>
              <a:xfrm>
                <a:off x="5065550" y="3859650"/>
                <a:ext cx="6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31" extrusionOk="0">
                    <a:moveTo>
                      <a:pt x="11" y="0"/>
                    </a:moveTo>
                    <a:lnTo>
                      <a:pt x="5" y="5"/>
                    </a:lnTo>
                    <a:lnTo>
                      <a:pt x="0" y="5"/>
                    </a:lnTo>
                    <a:lnTo>
                      <a:pt x="0" y="15"/>
                    </a:lnTo>
                    <a:cubicBezTo>
                      <a:pt x="0" y="20"/>
                      <a:pt x="5" y="25"/>
                      <a:pt x="5" y="25"/>
                    </a:cubicBezTo>
                    <a:lnTo>
                      <a:pt x="11" y="25"/>
                    </a:lnTo>
                    <a:lnTo>
                      <a:pt x="11" y="31"/>
                    </a:lnTo>
                    <a:cubicBezTo>
                      <a:pt x="21" y="31"/>
                      <a:pt x="26" y="20"/>
                      <a:pt x="26" y="15"/>
                    </a:cubicBezTo>
                    <a:cubicBezTo>
                      <a:pt x="26" y="10"/>
                      <a:pt x="26" y="10"/>
                      <a:pt x="21" y="5"/>
                    </a:cubicBezTo>
                    <a:cubicBezTo>
                      <a:pt x="21" y="5"/>
                      <a:pt x="16" y="0"/>
                      <a:pt x="11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1" name="Google Shape;1241;p29"/>
              <p:cNvSpPr/>
              <p:nvPr/>
            </p:nvSpPr>
            <p:spPr>
              <a:xfrm>
                <a:off x="5072450" y="3856000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16" y="1"/>
                    </a:moveTo>
                    <a:lnTo>
                      <a:pt x="11" y="5"/>
                    </a:lnTo>
                    <a:lnTo>
                      <a:pt x="7" y="5"/>
                    </a:lnTo>
                    <a:cubicBezTo>
                      <a:pt x="1" y="10"/>
                      <a:pt x="1" y="15"/>
                      <a:pt x="1" y="26"/>
                    </a:cubicBezTo>
                    <a:cubicBezTo>
                      <a:pt x="7" y="31"/>
                      <a:pt x="11" y="31"/>
                      <a:pt x="16" y="31"/>
                    </a:cubicBezTo>
                    <a:lnTo>
                      <a:pt x="21" y="31"/>
                    </a:lnTo>
                    <a:cubicBezTo>
                      <a:pt x="26" y="26"/>
                      <a:pt x="31" y="20"/>
                      <a:pt x="31" y="15"/>
                    </a:cubicBezTo>
                    <a:lnTo>
                      <a:pt x="26" y="15"/>
                    </a:lnTo>
                    <a:lnTo>
                      <a:pt x="26" y="10"/>
                    </a:lnTo>
                    <a:lnTo>
                      <a:pt x="26" y="5"/>
                    </a:lnTo>
                    <a:cubicBezTo>
                      <a:pt x="26" y="5"/>
                      <a:pt x="21" y="5"/>
                      <a:pt x="16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2" name="Google Shape;1242;p29"/>
              <p:cNvSpPr/>
              <p:nvPr/>
            </p:nvSpPr>
            <p:spPr>
              <a:xfrm>
                <a:off x="5072450" y="3854225"/>
                <a:ext cx="6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31" extrusionOk="0">
                    <a:moveTo>
                      <a:pt x="16" y="0"/>
                    </a:moveTo>
                    <a:cubicBezTo>
                      <a:pt x="7" y="0"/>
                      <a:pt x="1" y="6"/>
                      <a:pt x="1" y="16"/>
                    </a:cubicBezTo>
                    <a:cubicBezTo>
                      <a:pt x="1" y="16"/>
                      <a:pt x="1" y="21"/>
                      <a:pt x="7" y="26"/>
                    </a:cubicBezTo>
                    <a:cubicBezTo>
                      <a:pt x="11" y="26"/>
                      <a:pt x="11" y="31"/>
                      <a:pt x="16" y="31"/>
                    </a:cubicBezTo>
                    <a:lnTo>
                      <a:pt x="21" y="26"/>
                    </a:lnTo>
                    <a:cubicBezTo>
                      <a:pt x="26" y="21"/>
                      <a:pt x="26" y="21"/>
                      <a:pt x="26" y="16"/>
                    </a:cubicBezTo>
                    <a:cubicBezTo>
                      <a:pt x="26" y="11"/>
                      <a:pt x="26" y="6"/>
                      <a:pt x="21" y="6"/>
                    </a:cubicBez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3" name="Google Shape;1243;p29"/>
              <p:cNvSpPr/>
              <p:nvPr/>
            </p:nvSpPr>
            <p:spPr>
              <a:xfrm>
                <a:off x="5071700" y="3855500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6" y="0"/>
                    </a:moveTo>
                    <a:lnTo>
                      <a:pt x="6" y="5"/>
                    </a:lnTo>
                    <a:lnTo>
                      <a:pt x="0" y="5"/>
                    </a:lnTo>
                    <a:cubicBezTo>
                      <a:pt x="0" y="10"/>
                      <a:pt x="0" y="16"/>
                      <a:pt x="6" y="21"/>
                    </a:cubicBezTo>
                    <a:cubicBezTo>
                      <a:pt x="6" y="25"/>
                      <a:pt x="11" y="25"/>
                      <a:pt x="16" y="25"/>
                    </a:cubicBezTo>
                    <a:cubicBezTo>
                      <a:pt x="21" y="25"/>
                      <a:pt x="21" y="25"/>
                      <a:pt x="26" y="21"/>
                    </a:cubicBezTo>
                    <a:cubicBezTo>
                      <a:pt x="31" y="16"/>
                      <a:pt x="31" y="10"/>
                      <a:pt x="26" y="5"/>
                    </a:cubicBez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4" name="Google Shape;1244;p29"/>
              <p:cNvSpPr/>
              <p:nvPr/>
            </p:nvSpPr>
            <p:spPr>
              <a:xfrm>
                <a:off x="5070825" y="3856625"/>
                <a:ext cx="775" cy="800"/>
              </a:xfrm>
              <a:custGeom>
                <a:avLst/>
                <a:gdLst/>
                <a:ahLst/>
                <a:cxnLst/>
                <a:rect l="l" t="t" r="r" b="b"/>
                <a:pathLst>
                  <a:path w="31" h="32" extrusionOk="0">
                    <a:moveTo>
                      <a:pt x="16" y="1"/>
                    </a:moveTo>
                    <a:cubicBezTo>
                      <a:pt x="11" y="1"/>
                      <a:pt x="5" y="6"/>
                      <a:pt x="5" y="11"/>
                    </a:cubicBezTo>
                    <a:cubicBezTo>
                      <a:pt x="0" y="15"/>
                      <a:pt x="5" y="20"/>
                      <a:pt x="5" y="20"/>
                    </a:cubicBezTo>
                    <a:cubicBezTo>
                      <a:pt x="5" y="25"/>
                      <a:pt x="11" y="31"/>
                      <a:pt x="11" y="31"/>
                    </a:cubicBezTo>
                    <a:lnTo>
                      <a:pt x="21" y="31"/>
                    </a:lnTo>
                    <a:lnTo>
                      <a:pt x="21" y="25"/>
                    </a:lnTo>
                    <a:lnTo>
                      <a:pt x="26" y="25"/>
                    </a:lnTo>
                    <a:cubicBezTo>
                      <a:pt x="26" y="20"/>
                      <a:pt x="31" y="20"/>
                      <a:pt x="31" y="15"/>
                    </a:cubicBezTo>
                    <a:lnTo>
                      <a:pt x="31" y="11"/>
                    </a:lnTo>
                    <a:lnTo>
                      <a:pt x="31" y="6"/>
                    </a:lnTo>
                    <a:lnTo>
                      <a:pt x="26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5" name="Google Shape;1245;p29"/>
              <p:cNvSpPr/>
              <p:nvPr/>
            </p:nvSpPr>
            <p:spPr>
              <a:xfrm>
                <a:off x="5073850" y="3863275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16" y="0"/>
                    </a:moveTo>
                    <a:cubicBezTo>
                      <a:pt x="11" y="0"/>
                      <a:pt x="5" y="0"/>
                      <a:pt x="5" y="6"/>
                    </a:cubicBezTo>
                    <a:cubicBezTo>
                      <a:pt x="0" y="11"/>
                      <a:pt x="0" y="16"/>
                      <a:pt x="5" y="21"/>
                    </a:cubicBezTo>
                    <a:lnTo>
                      <a:pt x="11" y="21"/>
                    </a:lnTo>
                    <a:lnTo>
                      <a:pt x="11" y="26"/>
                    </a:lnTo>
                    <a:lnTo>
                      <a:pt x="21" y="26"/>
                    </a:lnTo>
                    <a:lnTo>
                      <a:pt x="21" y="21"/>
                    </a:lnTo>
                    <a:lnTo>
                      <a:pt x="25" y="21"/>
                    </a:lnTo>
                    <a:lnTo>
                      <a:pt x="25" y="16"/>
                    </a:lnTo>
                    <a:cubicBezTo>
                      <a:pt x="30" y="16"/>
                      <a:pt x="30" y="11"/>
                      <a:pt x="25" y="6"/>
                    </a:cubicBezTo>
                    <a:cubicBezTo>
                      <a:pt x="25" y="0"/>
                      <a:pt x="21" y="0"/>
                      <a:pt x="16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6" name="Google Shape;1246;p29"/>
              <p:cNvSpPr/>
              <p:nvPr/>
            </p:nvSpPr>
            <p:spPr>
              <a:xfrm>
                <a:off x="5066925" y="3847200"/>
                <a:ext cx="6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7" h="31" extrusionOk="0">
                    <a:moveTo>
                      <a:pt x="17" y="0"/>
                    </a:moveTo>
                    <a:lnTo>
                      <a:pt x="17" y="5"/>
                    </a:lnTo>
                    <a:lnTo>
                      <a:pt x="6" y="5"/>
                    </a:lnTo>
                    <a:lnTo>
                      <a:pt x="6" y="10"/>
                    </a:lnTo>
                    <a:cubicBezTo>
                      <a:pt x="6" y="10"/>
                      <a:pt x="1" y="10"/>
                      <a:pt x="1" y="16"/>
                    </a:cubicBezTo>
                    <a:lnTo>
                      <a:pt x="1" y="21"/>
                    </a:lnTo>
                    <a:lnTo>
                      <a:pt x="6" y="21"/>
                    </a:lnTo>
                    <a:lnTo>
                      <a:pt x="6" y="26"/>
                    </a:lnTo>
                    <a:cubicBezTo>
                      <a:pt x="6" y="26"/>
                      <a:pt x="11" y="26"/>
                      <a:pt x="11" y="30"/>
                    </a:cubicBezTo>
                    <a:lnTo>
                      <a:pt x="17" y="30"/>
                    </a:lnTo>
                    <a:lnTo>
                      <a:pt x="21" y="26"/>
                    </a:lnTo>
                    <a:lnTo>
                      <a:pt x="26" y="26"/>
                    </a:lnTo>
                    <a:lnTo>
                      <a:pt x="26" y="16"/>
                    </a:lnTo>
                    <a:lnTo>
                      <a:pt x="26" y="10"/>
                    </a:lnTo>
                    <a:lnTo>
                      <a:pt x="26" y="5"/>
                    </a:lnTo>
                    <a:lnTo>
                      <a:pt x="21" y="5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7" name="Google Shape;1247;p29"/>
              <p:cNvSpPr/>
              <p:nvPr/>
            </p:nvSpPr>
            <p:spPr>
              <a:xfrm>
                <a:off x="5070950" y="3848700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11" y="1"/>
                    </a:moveTo>
                    <a:lnTo>
                      <a:pt x="6" y="5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16"/>
                    </a:lnTo>
                    <a:lnTo>
                      <a:pt x="0" y="21"/>
                    </a:lnTo>
                    <a:lnTo>
                      <a:pt x="6" y="21"/>
                    </a:lnTo>
                    <a:lnTo>
                      <a:pt x="6" y="26"/>
                    </a:lnTo>
                    <a:lnTo>
                      <a:pt x="21" y="26"/>
                    </a:lnTo>
                    <a:lnTo>
                      <a:pt x="21" y="21"/>
                    </a:lnTo>
                    <a:lnTo>
                      <a:pt x="26" y="21"/>
                    </a:lnTo>
                    <a:lnTo>
                      <a:pt x="26" y="16"/>
                    </a:lnTo>
                    <a:cubicBezTo>
                      <a:pt x="26" y="5"/>
                      <a:pt x="21" y="1"/>
                      <a:pt x="11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8" name="Google Shape;1248;p29"/>
              <p:cNvSpPr/>
              <p:nvPr/>
            </p:nvSpPr>
            <p:spPr>
              <a:xfrm>
                <a:off x="5068325" y="3852725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10" y="0"/>
                    </a:moveTo>
                    <a:lnTo>
                      <a:pt x="5" y="6"/>
                    </a:lnTo>
                    <a:lnTo>
                      <a:pt x="0" y="11"/>
                    </a:lnTo>
                    <a:cubicBezTo>
                      <a:pt x="0" y="21"/>
                      <a:pt x="5" y="25"/>
                      <a:pt x="15" y="25"/>
                    </a:cubicBezTo>
                    <a:cubicBezTo>
                      <a:pt x="21" y="25"/>
                      <a:pt x="26" y="21"/>
                      <a:pt x="26" y="16"/>
                    </a:cubicBezTo>
                    <a:cubicBezTo>
                      <a:pt x="26" y="11"/>
                      <a:pt x="26" y="6"/>
                      <a:pt x="21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9" name="Google Shape;1249;p29"/>
              <p:cNvSpPr/>
              <p:nvPr/>
            </p:nvSpPr>
            <p:spPr>
              <a:xfrm>
                <a:off x="5070950" y="3852225"/>
                <a:ext cx="775" cy="900"/>
              </a:xfrm>
              <a:custGeom>
                <a:avLst/>
                <a:gdLst/>
                <a:ahLst/>
                <a:cxnLst/>
                <a:rect l="l" t="t" r="r" b="b"/>
                <a:pathLst>
                  <a:path w="31" h="36" extrusionOk="0">
                    <a:moveTo>
                      <a:pt x="16" y="1"/>
                    </a:moveTo>
                    <a:lnTo>
                      <a:pt x="11" y="6"/>
                    </a:lnTo>
                    <a:lnTo>
                      <a:pt x="6" y="6"/>
                    </a:lnTo>
                    <a:lnTo>
                      <a:pt x="6" y="10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6" y="26"/>
                    </a:lnTo>
                    <a:lnTo>
                      <a:pt x="6" y="31"/>
                    </a:lnTo>
                    <a:lnTo>
                      <a:pt x="11" y="31"/>
                    </a:lnTo>
                    <a:lnTo>
                      <a:pt x="16" y="36"/>
                    </a:lnTo>
                    <a:cubicBezTo>
                      <a:pt x="21" y="36"/>
                      <a:pt x="26" y="31"/>
                      <a:pt x="26" y="26"/>
                    </a:cubicBezTo>
                    <a:cubicBezTo>
                      <a:pt x="30" y="26"/>
                      <a:pt x="30" y="20"/>
                      <a:pt x="30" y="15"/>
                    </a:cubicBezTo>
                    <a:lnTo>
                      <a:pt x="26" y="10"/>
                    </a:lnTo>
                    <a:lnTo>
                      <a:pt x="26" y="6"/>
                    </a:lnTo>
                    <a:lnTo>
                      <a:pt x="21" y="6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0" name="Google Shape;1250;p29"/>
              <p:cNvSpPr/>
              <p:nvPr/>
            </p:nvSpPr>
            <p:spPr>
              <a:xfrm>
                <a:off x="5078875" y="3850600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10" y="1"/>
                    </a:moveTo>
                    <a:cubicBezTo>
                      <a:pt x="5" y="5"/>
                      <a:pt x="1" y="10"/>
                      <a:pt x="1" y="15"/>
                    </a:cubicBezTo>
                    <a:lnTo>
                      <a:pt x="1" y="20"/>
                    </a:lnTo>
                    <a:cubicBezTo>
                      <a:pt x="5" y="25"/>
                      <a:pt x="10" y="31"/>
                      <a:pt x="15" y="31"/>
                    </a:cubicBezTo>
                    <a:cubicBezTo>
                      <a:pt x="21" y="31"/>
                      <a:pt x="26" y="25"/>
                      <a:pt x="26" y="20"/>
                    </a:cubicBezTo>
                    <a:cubicBezTo>
                      <a:pt x="31" y="15"/>
                      <a:pt x="31" y="5"/>
                      <a:pt x="26" y="5"/>
                    </a:cubicBez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1" name="Google Shape;1251;p29"/>
              <p:cNvSpPr/>
              <p:nvPr/>
            </p:nvSpPr>
            <p:spPr>
              <a:xfrm>
                <a:off x="5068675" y="38466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2" name="Google Shape;1252;p29"/>
              <p:cNvSpPr/>
              <p:nvPr/>
            </p:nvSpPr>
            <p:spPr>
              <a:xfrm>
                <a:off x="5064675" y="3843550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10" y="0"/>
                    </a:moveTo>
                    <a:lnTo>
                      <a:pt x="5" y="5"/>
                    </a:lnTo>
                    <a:lnTo>
                      <a:pt x="5" y="11"/>
                    </a:lnTo>
                    <a:cubicBezTo>
                      <a:pt x="5" y="11"/>
                      <a:pt x="0" y="16"/>
                      <a:pt x="0" y="21"/>
                    </a:cubicBezTo>
                    <a:lnTo>
                      <a:pt x="5" y="21"/>
                    </a:lnTo>
                    <a:lnTo>
                      <a:pt x="5" y="26"/>
                    </a:lnTo>
                    <a:lnTo>
                      <a:pt x="10" y="26"/>
                    </a:lnTo>
                    <a:cubicBezTo>
                      <a:pt x="16" y="26"/>
                      <a:pt x="16" y="30"/>
                      <a:pt x="21" y="30"/>
                    </a:cubicBezTo>
                    <a:cubicBezTo>
                      <a:pt x="26" y="26"/>
                      <a:pt x="31" y="21"/>
                      <a:pt x="31" y="16"/>
                    </a:cubicBezTo>
                    <a:lnTo>
                      <a:pt x="31" y="11"/>
                    </a:lnTo>
                    <a:lnTo>
                      <a:pt x="26" y="5"/>
                    </a:lnTo>
                    <a:cubicBezTo>
                      <a:pt x="26" y="0"/>
                      <a:pt x="21" y="0"/>
                      <a:pt x="16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3" name="Google Shape;1253;p29"/>
              <p:cNvSpPr/>
              <p:nvPr/>
            </p:nvSpPr>
            <p:spPr>
              <a:xfrm>
                <a:off x="5090175" y="3847825"/>
                <a:ext cx="6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7" h="26" extrusionOk="0">
                    <a:moveTo>
                      <a:pt x="11" y="1"/>
                    </a:moveTo>
                    <a:cubicBezTo>
                      <a:pt x="6" y="5"/>
                      <a:pt x="1" y="10"/>
                      <a:pt x="1" y="15"/>
                    </a:cubicBezTo>
                    <a:cubicBezTo>
                      <a:pt x="6" y="21"/>
                      <a:pt x="11" y="26"/>
                      <a:pt x="15" y="26"/>
                    </a:cubicBezTo>
                    <a:cubicBezTo>
                      <a:pt x="21" y="26"/>
                      <a:pt x="26" y="26"/>
                      <a:pt x="26" y="21"/>
                    </a:cubicBezTo>
                    <a:lnTo>
                      <a:pt x="26" y="15"/>
                    </a:lnTo>
                    <a:lnTo>
                      <a:pt x="26" y="10"/>
                    </a:lnTo>
                    <a:cubicBezTo>
                      <a:pt x="26" y="10"/>
                      <a:pt x="26" y="5"/>
                      <a:pt x="21" y="5"/>
                    </a:cubicBezTo>
                    <a:cubicBezTo>
                      <a:pt x="21" y="1"/>
                      <a:pt x="15" y="1"/>
                      <a:pt x="15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4" name="Google Shape;1254;p29"/>
              <p:cNvSpPr/>
              <p:nvPr/>
            </p:nvSpPr>
            <p:spPr>
              <a:xfrm>
                <a:off x="5073725" y="3868425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10" y="1"/>
                    </a:moveTo>
                    <a:lnTo>
                      <a:pt x="5" y="5"/>
                    </a:lnTo>
                    <a:cubicBezTo>
                      <a:pt x="0" y="11"/>
                      <a:pt x="0" y="16"/>
                      <a:pt x="0" y="21"/>
                    </a:cubicBezTo>
                    <a:lnTo>
                      <a:pt x="5" y="26"/>
                    </a:lnTo>
                    <a:lnTo>
                      <a:pt x="10" y="26"/>
                    </a:lnTo>
                    <a:lnTo>
                      <a:pt x="10" y="31"/>
                    </a:lnTo>
                    <a:lnTo>
                      <a:pt x="21" y="31"/>
                    </a:lnTo>
                    <a:lnTo>
                      <a:pt x="26" y="26"/>
                    </a:lnTo>
                    <a:lnTo>
                      <a:pt x="30" y="26"/>
                    </a:lnTo>
                    <a:lnTo>
                      <a:pt x="30" y="21"/>
                    </a:lnTo>
                    <a:lnTo>
                      <a:pt x="30" y="16"/>
                    </a:lnTo>
                    <a:cubicBezTo>
                      <a:pt x="26" y="5"/>
                      <a:pt x="21" y="1"/>
                      <a:pt x="16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5" name="Google Shape;1255;p29"/>
              <p:cNvSpPr/>
              <p:nvPr/>
            </p:nvSpPr>
            <p:spPr>
              <a:xfrm>
                <a:off x="5068825" y="3842050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10" y="0"/>
                    </a:moveTo>
                    <a:cubicBezTo>
                      <a:pt x="1" y="5"/>
                      <a:pt x="1" y="16"/>
                      <a:pt x="6" y="21"/>
                    </a:cubicBezTo>
                    <a:lnTo>
                      <a:pt x="6" y="25"/>
                    </a:lnTo>
                    <a:lnTo>
                      <a:pt x="15" y="25"/>
                    </a:lnTo>
                    <a:cubicBezTo>
                      <a:pt x="20" y="25"/>
                      <a:pt x="25" y="21"/>
                      <a:pt x="31" y="16"/>
                    </a:cubicBezTo>
                    <a:cubicBezTo>
                      <a:pt x="31" y="5"/>
                      <a:pt x="25" y="0"/>
                      <a:pt x="15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6" name="Google Shape;1256;p29"/>
              <p:cNvSpPr/>
              <p:nvPr/>
            </p:nvSpPr>
            <p:spPr>
              <a:xfrm>
                <a:off x="5072850" y="3851075"/>
                <a:ext cx="775" cy="800"/>
              </a:xfrm>
              <a:custGeom>
                <a:avLst/>
                <a:gdLst/>
                <a:ahLst/>
                <a:cxnLst/>
                <a:rect l="l" t="t" r="r" b="b"/>
                <a:pathLst>
                  <a:path w="31" h="32" extrusionOk="0">
                    <a:moveTo>
                      <a:pt x="15" y="1"/>
                    </a:moveTo>
                    <a:cubicBezTo>
                      <a:pt x="10" y="1"/>
                      <a:pt x="5" y="6"/>
                      <a:pt x="5" y="12"/>
                    </a:cubicBezTo>
                    <a:lnTo>
                      <a:pt x="0" y="12"/>
                    </a:lnTo>
                    <a:lnTo>
                      <a:pt x="0" y="17"/>
                    </a:lnTo>
                    <a:lnTo>
                      <a:pt x="0" y="21"/>
                    </a:lnTo>
                    <a:lnTo>
                      <a:pt x="5" y="21"/>
                    </a:lnTo>
                    <a:lnTo>
                      <a:pt x="5" y="26"/>
                    </a:lnTo>
                    <a:lnTo>
                      <a:pt x="10" y="26"/>
                    </a:lnTo>
                    <a:lnTo>
                      <a:pt x="15" y="31"/>
                    </a:lnTo>
                    <a:cubicBezTo>
                      <a:pt x="26" y="31"/>
                      <a:pt x="30" y="26"/>
                      <a:pt x="30" y="21"/>
                    </a:cubicBezTo>
                    <a:lnTo>
                      <a:pt x="30" y="17"/>
                    </a:lnTo>
                    <a:lnTo>
                      <a:pt x="30" y="12"/>
                    </a:lnTo>
                    <a:lnTo>
                      <a:pt x="26" y="12"/>
                    </a:lnTo>
                    <a:lnTo>
                      <a:pt x="26" y="6"/>
                    </a:lnTo>
                    <a:cubicBezTo>
                      <a:pt x="26" y="6"/>
                      <a:pt x="21" y="1"/>
                      <a:pt x="15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7" name="Google Shape;1257;p29"/>
              <p:cNvSpPr/>
              <p:nvPr/>
            </p:nvSpPr>
            <p:spPr>
              <a:xfrm>
                <a:off x="5077875" y="3850975"/>
                <a:ext cx="900" cy="1000"/>
              </a:xfrm>
              <a:custGeom>
                <a:avLst/>
                <a:gdLst/>
                <a:ahLst/>
                <a:cxnLst/>
                <a:rect l="l" t="t" r="r" b="b"/>
                <a:pathLst>
                  <a:path w="36" h="40" extrusionOk="0">
                    <a:moveTo>
                      <a:pt x="20" y="0"/>
                    </a:moveTo>
                    <a:cubicBezTo>
                      <a:pt x="15" y="0"/>
                      <a:pt x="10" y="5"/>
                      <a:pt x="10" y="10"/>
                    </a:cubicBezTo>
                    <a:lnTo>
                      <a:pt x="6" y="10"/>
                    </a:lnTo>
                    <a:cubicBezTo>
                      <a:pt x="6" y="16"/>
                      <a:pt x="1" y="16"/>
                      <a:pt x="1" y="21"/>
                    </a:cubicBezTo>
                    <a:cubicBezTo>
                      <a:pt x="1" y="25"/>
                      <a:pt x="1" y="35"/>
                      <a:pt x="6" y="40"/>
                    </a:cubicBezTo>
                    <a:lnTo>
                      <a:pt x="20" y="40"/>
                    </a:lnTo>
                    <a:lnTo>
                      <a:pt x="25" y="35"/>
                    </a:lnTo>
                    <a:cubicBezTo>
                      <a:pt x="25" y="35"/>
                      <a:pt x="31" y="30"/>
                      <a:pt x="31" y="25"/>
                    </a:cubicBezTo>
                    <a:lnTo>
                      <a:pt x="36" y="25"/>
                    </a:lnTo>
                    <a:lnTo>
                      <a:pt x="36" y="21"/>
                    </a:lnTo>
                    <a:cubicBezTo>
                      <a:pt x="36" y="16"/>
                      <a:pt x="36" y="10"/>
                      <a:pt x="31" y="10"/>
                    </a:cubicBezTo>
                    <a:lnTo>
                      <a:pt x="31" y="5"/>
                    </a:lnTo>
                    <a:lnTo>
                      <a:pt x="25" y="5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8" name="Google Shape;1258;p29"/>
              <p:cNvSpPr/>
              <p:nvPr/>
            </p:nvSpPr>
            <p:spPr>
              <a:xfrm>
                <a:off x="5085025" y="3861525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16" y="0"/>
                    </a:moveTo>
                    <a:cubicBezTo>
                      <a:pt x="10" y="0"/>
                      <a:pt x="5" y="5"/>
                      <a:pt x="5" y="5"/>
                    </a:cubicBezTo>
                    <a:cubicBezTo>
                      <a:pt x="1" y="10"/>
                      <a:pt x="1" y="16"/>
                      <a:pt x="1" y="16"/>
                    </a:cubicBezTo>
                    <a:lnTo>
                      <a:pt x="5" y="21"/>
                    </a:lnTo>
                    <a:cubicBezTo>
                      <a:pt x="5" y="26"/>
                      <a:pt x="10" y="26"/>
                      <a:pt x="16" y="30"/>
                    </a:cubicBezTo>
                    <a:lnTo>
                      <a:pt x="21" y="26"/>
                    </a:lnTo>
                    <a:lnTo>
                      <a:pt x="26" y="26"/>
                    </a:lnTo>
                    <a:lnTo>
                      <a:pt x="26" y="21"/>
                    </a:lnTo>
                    <a:cubicBezTo>
                      <a:pt x="26" y="21"/>
                      <a:pt x="31" y="16"/>
                      <a:pt x="26" y="10"/>
                    </a:cubicBezTo>
                    <a:lnTo>
                      <a:pt x="26" y="5"/>
                    </a:lnTo>
                    <a:lnTo>
                      <a:pt x="21" y="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9" name="Google Shape;1259;p29"/>
              <p:cNvSpPr/>
              <p:nvPr/>
            </p:nvSpPr>
            <p:spPr>
              <a:xfrm>
                <a:off x="5081150" y="3858000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5" y="0"/>
                    </a:moveTo>
                    <a:lnTo>
                      <a:pt x="5" y="6"/>
                    </a:lnTo>
                    <a:lnTo>
                      <a:pt x="0" y="6"/>
                    </a:lnTo>
                    <a:lnTo>
                      <a:pt x="0" y="16"/>
                    </a:lnTo>
                    <a:lnTo>
                      <a:pt x="0" y="21"/>
                    </a:lnTo>
                    <a:lnTo>
                      <a:pt x="5" y="21"/>
                    </a:lnTo>
                    <a:lnTo>
                      <a:pt x="5" y="25"/>
                    </a:lnTo>
                    <a:lnTo>
                      <a:pt x="21" y="25"/>
                    </a:lnTo>
                    <a:lnTo>
                      <a:pt x="21" y="21"/>
                    </a:lnTo>
                    <a:lnTo>
                      <a:pt x="25" y="21"/>
                    </a:lnTo>
                    <a:lnTo>
                      <a:pt x="25" y="16"/>
                    </a:lnTo>
                    <a:cubicBezTo>
                      <a:pt x="25" y="11"/>
                      <a:pt x="25" y="6"/>
                      <a:pt x="21" y="6"/>
                    </a:cubicBezTo>
                    <a:cubicBezTo>
                      <a:pt x="21" y="0"/>
                      <a:pt x="14" y="0"/>
                      <a:pt x="10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0" name="Google Shape;1260;p29"/>
              <p:cNvSpPr/>
              <p:nvPr/>
            </p:nvSpPr>
            <p:spPr>
              <a:xfrm>
                <a:off x="5076625" y="3856000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10" y="1"/>
                    </a:moveTo>
                    <a:lnTo>
                      <a:pt x="5" y="5"/>
                    </a:lnTo>
                    <a:lnTo>
                      <a:pt x="5" y="10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0" y="20"/>
                    </a:lnTo>
                    <a:lnTo>
                      <a:pt x="5" y="20"/>
                    </a:lnTo>
                    <a:lnTo>
                      <a:pt x="5" y="26"/>
                    </a:lnTo>
                    <a:lnTo>
                      <a:pt x="10" y="31"/>
                    </a:lnTo>
                    <a:lnTo>
                      <a:pt x="21" y="31"/>
                    </a:lnTo>
                    <a:lnTo>
                      <a:pt x="21" y="26"/>
                    </a:lnTo>
                    <a:lnTo>
                      <a:pt x="25" y="26"/>
                    </a:lnTo>
                    <a:lnTo>
                      <a:pt x="25" y="20"/>
                    </a:lnTo>
                    <a:cubicBezTo>
                      <a:pt x="25" y="20"/>
                      <a:pt x="30" y="15"/>
                      <a:pt x="30" y="10"/>
                    </a:cubicBezTo>
                    <a:lnTo>
                      <a:pt x="25" y="5"/>
                    </a:lnTo>
                    <a:lnTo>
                      <a:pt x="21" y="5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1" name="Google Shape;1261;p29"/>
              <p:cNvSpPr/>
              <p:nvPr/>
            </p:nvSpPr>
            <p:spPr>
              <a:xfrm>
                <a:off x="5076625" y="3857625"/>
                <a:ext cx="900" cy="900"/>
              </a:xfrm>
              <a:custGeom>
                <a:avLst/>
                <a:gdLst/>
                <a:ahLst/>
                <a:cxnLst/>
                <a:rect l="l" t="t" r="r" b="b"/>
                <a:pathLst>
                  <a:path w="36" h="36" extrusionOk="0">
                    <a:moveTo>
                      <a:pt x="10" y="1"/>
                    </a:moveTo>
                    <a:lnTo>
                      <a:pt x="5" y="5"/>
                    </a:lnTo>
                    <a:lnTo>
                      <a:pt x="5" y="10"/>
                    </a:lnTo>
                    <a:lnTo>
                      <a:pt x="0" y="15"/>
                    </a:lnTo>
                    <a:cubicBezTo>
                      <a:pt x="0" y="21"/>
                      <a:pt x="5" y="26"/>
                      <a:pt x="5" y="26"/>
                    </a:cubicBezTo>
                    <a:cubicBezTo>
                      <a:pt x="10" y="31"/>
                      <a:pt x="10" y="31"/>
                      <a:pt x="10" y="36"/>
                    </a:cubicBezTo>
                    <a:lnTo>
                      <a:pt x="21" y="36"/>
                    </a:lnTo>
                    <a:cubicBezTo>
                      <a:pt x="25" y="36"/>
                      <a:pt x="30" y="36"/>
                      <a:pt x="30" y="31"/>
                    </a:cubicBezTo>
                    <a:cubicBezTo>
                      <a:pt x="30" y="31"/>
                      <a:pt x="35" y="26"/>
                      <a:pt x="35" y="21"/>
                    </a:cubicBezTo>
                    <a:lnTo>
                      <a:pt x="30" y="15"/>
                    </a:lnTo>
                    <a:lnTo>
                      <a:pt x="30" y="10"/>
                    </a:lnTo>
                    <a:lnTo>
                      <a:pt x="25" y="10"/>
                    </a:lnTo>
                    <a:lnTo>
                      <a:pt x="25" y="5"/>
                    </a:lnTo>
                    <a:lnTo>
                      <a:pt x="21" y="5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2" name="Google Shape;1262;p29"/>
              <p:cNvSpPr/>
              <p:nvPr/>
            </p:nvSpPr>
            <p:spPr>
              <a:xfrm>
                <a:off x="5071700" y="3850850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6" y="0"/>
                    </a:moveTo>
                    <a:lnTo>
                      <a:pt x="6" y="5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6" y="26"/>
                    </a:lnTo>
                    <a:lnTo>
                      <a:pt x="21" y="26"/>
                    </a:lnTo>
                    <a:lnTo>
                      <a:pt x="21" y="21"/>
                    </a:lnTo>
                    <a:lnTo>
                      <a:pt x="26" y="21"/>
                    </a:lnTo>
                    <a:lnTo>
                      <a:pt x="26" y="15"/>
                    </a:lnTo>
                    <a:cubicBezTo>
                      <a:pt x="26" y="5"/>
                      <a:pt x="21" y="0"/>
                      <a:pt x="11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3" name="Google Shape;1263;p29"/>
              <p:cNvSpPr/>
              <p:nvPr/>
            </p:nvSpPr>
            <p:spPr>
              <a:xfrm>
                <a:off x="5076975" y="3852725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11" y="0"/>
                    </a:moveTo>
                    <a:cubicBezTo>
                      <a:pt x="11" y="0"/>
                      <a:pt x="1" y="0"/>
                      <a:pt x="1" y="11"/>
                    </a:cubicBezTo>
                    <a:lnTo>
                      <a:pt x="1" y="16"/>
                    </a:lnTo>
                    <a:lnTo>
                      <a:pt x="1" y="21"/>
                    </a:lnTo>
                    <a:lnTo>
                      <a:pt x="7" y="25"/>
                    </a:lnTo>
                    <a:lnTo>
                      <a:pt x="21" y="25"/>
                    </a:lnTo>
                    <a:lnTo>
                      <a:pt x="21" y="21"/>
                    </a:lnTo>
                    <a:lnTo>
                      <a:pt x="26" y="21"/>
                    </a:lnTo>
                    <a:lnTo>
                      <a:pt x="26" y="16"/>
                    </a:lnTo>
                    <a:lnTo>
                      <a:pt x="26" y="6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4" name="Google Shape;1264;p29"/>
              <p:cNvSpPr/>
              <p:nvPr/>
            </p:nvSpPr>
            <p:spPr>
              <a:xfrm>
                <a:off x="5077250" y="3855250"/>
                <a:ext cx="1025" cy="1025"/>
              </a:xfrm>
              <a:custGeom>
                <a:avLst/>
                <a:gdLst/>
                <a:ahLst/>
                <a:cxnLst/>
                <a:rect l="l" t="t" r="r" b="b"/>
                <a:pathLst>
                  <a:path w="41" h="41" extrusionOk="0">
                    <a:moveTo>
                      <a:pt x="26" y="0"/>
                    </a:moveTo>
                    <a:lnTo>
                      <a:pt x="20" y="5"/>
                    </a:lnTo>
                    <a:lnTo>
                      <a:pt x="15" y="5"/>
                    </a:lnTo>
                    <a:lnTo>
                      <a:pt x="10" y="10"/>
                    </a:lnTo>
                    <a:lnTo>
                      <a:pt x="5" y="10"/>
                    </a:lnTo>
                    <a:lnTo>
                      <a:pt x="5" y="15"/>
                    </a:lnTo>
                    <a:lnTo>
                      <a:pt x="0" y="15"/>
                    </a:lnTo>
                    <a:lnTo>
                      <a:pt x="0" y="20"/>
                    </a:lnTo>
                    <a:cubicBezTo>
                      <a:pt x="0" y="26"/>
                      <a:pt x="0" y="31"/>
                      <a:pt x="5" y="35"/>
                    </a:cubicBezTo>
                    <a:lnTo>
                      <a:pt x="10" y="35"/>
                    </a:lnTo>
                    <a:cubicBezTo>
                      <a:pt x="15" y="40"/>
                      <a:pt x="15" y="40"/>
                      <a:pt x="20" y="40"/>
                    </a:cubicBezTo>
                    <a:lnTo>
                      <a:pt x="31" y="40"/>
                    </a:lnTo>
                    <a:lnTo>
                      <a:pt x="31" y="35"/>
                    </a:lnTo>
                    <a:cubicBezTo>
                      <a:pt x="31" y="35"/>
                      <a:pt x="35" y="35"/>
                      <a:pt x="35" y="31"/>
                    </a:cubicBezTo>
                    <a:lnTo>
                      <a:pt x="35" y="26"/>
                    </a:lnTo>
                    <a:lnTo>
                      <a:pt x="35" y="20"/>
                    </a:lnTo>
                    <a:cubicBezTo>
                      <a:pt x="40" y="10"/>
                      <a:pt x="35" y="5"/>
                      <a:pt x="26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5" name="Google Shape;1265;p29"/>
              <p:cNvSpPr/>
              <p:nvPr/>
            </p:nvSpPr>
            <p:spPr>
              <a:xfrm>
                <a:off x="5077375" y="3853975"/>
                <a:ext cx="65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7" extrusionOk="0">
                    <a:moveTo>
                      <a:pt x="5" y="1"/>
                    </a:moveTo>
                    <a:lnTo>
                      <a:pt x="5" y="6"/>
                    </a:lnTo>
                    <a:lnTo>
                      <a:pt x="0" y="6"/>
                    </a:lnTo>
                    <a:lnTo>
                      <a:pt x="0" y="10"/>
                    </a:lnTo>
                    <a:cubicBezTo>
                      <a:pt x="0" y="21"/>
                      <a:pt x="5" y="26"/>
                      <a:pt x="10" y="26"/>
                    </a:cubicBezTo>
                    <a:lnTo>
                      <a:pt x="21" y="26"/>
                    </a:lnTo>
                    <a:lnTo>
                      <a:pt x="21" y="21"/>
                    </a:lnTo>
                    <a:cubicBezTo>
                      <a:pt x="26" y="21"/>
                      <a:pt x="26" y="10"/>
                      <a:pt x="26" y="6"/>
                    </a:cubicBezTo>
                    <a:cubicBezTo>
                      <a:pt x="26" y="1"/>
                      <a:pt x="21" y="1"/>
                      <a:pt x="10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6" name="Google Shape;1266;p29"/>
              <p:cNvSpPr/>
              <p:nvPr/>
            </p:nvSpPr>
            <p:spPr>
              <a:xfrm>
                <a:off x="5076225" y="3851725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6" y="0"/>
                    </a:moveTo>
                    <a:lnTo>
                      <a:pt x="0" y="5"/>
                    </a:lnTo>
                    <a:lnTo>
                      <a:pt x="0" y="10"/>
                    </a:lnTo>
                    <a:lnTo>
                      <a:pt x="0" y="16"/>
                    </a:lnTo>
                    <a:lnTo>
                      <a:pt x="0" y="21"/>
                    </a:lnTo>
                    <a:lnTo>
                      <a:pt x="6" y="21"/>
                    </a:lnTo>
                    <a:lnTo>
                      <a:pt x="11" y="26"/>
                    </a:lnTo>
                    <a:cubicBezTo>
                      <a:pt x="21" y="26"/>
                      <a:pt x="26" y="21"/>
                      <a:pt x="26" y="10"/>
                    </a:cubicBezTo>
                    <a:lnTo>
                      <a:pt x="26" y="5"/>
                    </a:lnTo>
                    <a:lnTo>
                      <a:pt x="21" y="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7" name="Google Shape;1267;p29"/>
              <p:cNvSpPr/>
              <p:nvPr/>
            </p:nvSpPr>
            <p:spPr>
              <a:xfrm>
                <a:off x="5081025" y="3864300"/>
                <a:ext cx="6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31" extrusionOk="0">
                    <a:moveTo>
                      <a:pt x="10" y="0"/>
                    </a:moveTo>
                    <a:cubicBezTo>
                      <a:pt x="10" y="0"/>
                      <a:pt x="5" y="5"/>
                      <a:pt x="0" y="5"/>
                    </a:cubicBezTo>
                    <a:lnTo>
                      <a:pt x="0" y="20"/>
                    </a:lnTo>
                    <a:lnTo>
                      <a:pt x="0" y="26"/>
                    </a:lnTo>
                    <a:lnTo>
                      <a:pt x="5" y="26"/>
                    </a:lnTo>
                    <a:cubicBezTo>
                      <a:pt x="5" y="30"/>
                      <a:pt x="10" y="30"/>
                      <a:pt x="15" y="30"/>
                    </a:cubicBezTo>
                    <a:cubicBezTo>
                      <a:pt x="15" y="30"/>
                      <a:pt x="19" y="30"/>
                      <a:pt x="26" y="26"/>
                    </a:cubicBezTo>
                    <a:lnTo>
                      <a:pt x="26" y="20"/>
                    </a:lnTo>
                    <a:cubicBezTo>
                      <a:pt x="26" y="15"/>
                      <a:pt x="26" y="10"/>
                      <a:pt x="19" y="5"/>
                    </a:cubicBezTo>
                    <a:cubicBezTo>
                      <a:pt x="19" y="5"/>
                      <a:pt x="15" y="0"/>
                      <a:pt x="10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8" name="Google Shape;1268;p29"/>
              <p:cNvSpPr/>
              <p:nvPr/>
            </p:nvSpPr>
            <p:spPr>
              <a:xfrm>
                <a:off x="5077725" y="3846550"/>
                <a:ext cx="775" cy="800"/>
              </a:xfrm>
              <a:custGeom>
                <a:avLst/>
                <a:gdLst/>
                <a:ahLst/>
                <a:cxnLst/>
                <a:rect l="l" t="t" r="r" b="b"/>
                <a:pathLst>
                  <a:path w="31" h="32" extrusionOk="0">
                    <a:moveTo>
                      <a:pt x="16" y="1"/>
                    </a:moveTo>
                    <a:cubicBezTo>
                      <a:pt x="12" y="1"/>
                      <a:pt x="7" y="6"/>
                      <a:pt x="7" y="6"/>
                    </a:cubicBezTo>
                    <a:cubicBezTo>
                      <a:pt x="1" y="12"/>
                      <a:pt x="1" y="17"/>
                      <a:pt x="1" y="17"/>
                    </a:cubicBezTo>
                    <a:lnTo>
                      <a:pt x="7" y="21"/>
                    </a:lnTo>
                    <a:cubicBezTo>
                      <a:pt x="7" y="26"/>
                      <a:pt x="12" y="31"/>
                      <a:pt x="16" y="31"/>
                    </a:cubicBezTo>
                    <a:lnTo>
                      <a:pt x="21" y="31"/>
                    </a:lnTo>
                    <a:lnTo>
                      <a:pt x="26" y="26"/>
                    </a:lnTo>
                    <a:lnTo>
                      <a:pt x="31" y="21"/>
                    </a:lnTo>
                    <a:lnTo>
                      <a:pt x="31" y="12"/>
                    </a:lnTo>
                    <a:lnTo>
                      <a:pt x="26" y="6"/>
                    </a:lnTo>
                    <a:lnTo>
                      <a:pt x="26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9" name="Google Shape;1269;p29"/>
              <p:cNvSpPr/>
              <p:nvPr/>
            </p:nvSpPr>
            <p:spPr>
              <a:xfrm>
                <a:off x="5077250" y="3844925"/>
                <a:ext cx="7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7" extrusionOk="0">
                    <a:moveTo>
                      <a:pt x="5" y="1"/>
                    </a:moveTo>
                    <a:lnTo>
                      <a:pt x="5" y="6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7"/>
                    </a:lnTo>
                    <a:lnTo>
                      <a:pt x="0" y="21"/>
                    </a:lnTo>
                    <a:lnTo>
                      <a:pt x="5" y="26"/>
                    </a:lnTo>
                    <a:lnTo>
                      <a:pt x="10" y="26"/>
                    </a:lnTo>
                    <a:cubicBezTo>
                      <a:pt x="20" y="26"/>
                      <a:pt x="26" y="26"/>
                      <a:pt x="26" y="17"/>
                    </a:cubicBezTo>
                    <a:lnTo>
                      <a:pt x="31" y="17"/>
                    </a:lnTo>
                    <a:lnTo>
                      <a:pt x="31" y="10"/>
                    </a:lnTo>
                    <a:lnTo>
                      <a:pt x="26" y="6"/>
                    </a:lnTo>
                    <a:cubicBezTo>
                      <a:pt x="20" y="1"/>
                      <a:pt x="20" y="1"/>
                      <a:pt x="15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0" name="Google Shape;1270;p29"/>
              <p:cNvSpPr/>
              <p:nvPr/>
            </p:nvSpPr>
            <p:spPr>
              <a:xfrm>
                <a:off x="5078375" y="3853225"/>
                <a:ext cx="6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31" extrusionOk="0">
                    <a:moveTo>
                      <a:pt x="16" y="1"/>
                    </a:moveTo>
                    <a:cubicBezTo>
                      <a:pt x="11" y="1"/>
                      <a:pt x="5" y="5"/>
                      <a:pt x="5" y="5"/>
                    </a:cubicBezTo>
                    <a:cubicBezTo>
                      <a:pt x="0" y="10"/>
                      <a:pt x="0" y="16"/>
                      <a:pt x="0" y="21"/>
                    </a:cubicBezTo>
                    <a:lnTo>
                      <a:pt x="0" y="26"/>
                    </a:lnTo>
                    <a:lnTo>
                      <a:pt x="5" y="26"/>
                    </a:lnTo>
                    <a:lnTo>
                      <a:pt x="11" y="31"/>
                    </a:lnTo>
                    <a:lnTo>
                      <a:pt x="16" y="31"/>
                    </a:lnTo>
                    <a:cubicBezTo>
                      <a:pt x="21" y="31"/>
                      <a:pt x="21" y="26"/>
                      <a:pt x="25" y="26"/>
                    </a:cubicBezTo>
                    <a:lnTo>
                      <a:pt x="25" y="10"/>
                    </a:lnTo>
                    <a:lnTo>
                      <a:pt x="25" y="5"/>
                    </a:lnTo>
                    <a:lnTo>
                      <a:pt x="21" y="5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1" name="Google Shape;1271;p29"/>
              <p:cNvSpPr/>
              <p:nvPr/>
            </p:nvSpPr>
            <p:spPr>
              <a:xfrm>
                <a:off x="5080375" y="3845575"/>
                <a:ext cx="6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7" h="31" extrusionOk="0">
                    <a:moveTo>
                      <a:pt x="10" y="0"/>
                    </a:moveTo>
                    <a:lnTo>
                      <a:pt x="10" y="5"/>
                    </a:lnTo>
                    <a:cubicBezTo>
                      <a:pt x="6" y="5"/>
                      <a:pt x="1" y="10"/>
                      <a:pt x="1" y="15"/>
                    </a:cubicBezTo>
                    <a:lnTo>
                      <a:pt x="1" y="21"/>
                    </a:lnTo>
                    <a:lnTo>
                      <a:pt x="6" y="21"/>
                    </a:lnTo>
                    <a:lnTo>
                      <a:pt x="6" y="25"/>
                    </a:lnTo>
                    <a:lnTo>
                      <a:pt x="10" y="25"/>
                    </a:lnTo>
                    <a:lnTo>
                      <a:pt x="10" y="30"/>
                    </a:lnTo>
                    <a:lnTo>
                      <a:pt x="15" y="30"/>
                    </a:lnTo>
                    <a:cubicBezTo>
                      <a:pt x="15" y="30"/>
                      <a:pt x="21" y="25"/>
                      <a:pt x="26" y="25"/>
                    </a:cubicBezTo>
                    <a:lnTo>
                      <a:pt x="26" y="15"/>
                    </a:lnTo>
                    <a:cubicBezTo>
                      <a:pt x="26" y="5"/>
                      <a:pt x="21" y="0"/>
                      <a:pt x="10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2" name="Google Shape;1272;p29"/>
              <p:cNvSpPr/>
              <p:nvPr/>
            </p:nvSpPr>
            <p:spPr>
              <a:xfrm>
                <a:off x="5084400" y="3839650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16" y="1"/>
                    </a:moveTo>
                    <a:cubicBezTo>
                      <a:pt x="11" y="1"/>
                      <a:pt x="5" y="6"/>
                      <a:pt x="5" y="10"/>
                    </a:cubicBezTo>
                    <a:cubicBezTo>
                      <a:pt x="0" y="10"/>
                      <a:pt x="0" y="16"/>
                      <a:pt x="5" y="26"/>
                    </a:cubicBezTo>
                    <a:lnTo>
                      <a:pt x="5" y="31"/>
                    </a:lnTo>
                    <a:lnTo>
                      <a:pt x="16" y="31"/>
                    </a:lnTo>
                    <a:cubicBezTo>
                      <a:pt x="21" y="31"/>
                      <a:pt x="26" y="26"/>
                      <a:pt x="30" y="21"/>
                    </a:cubicBezTo>
                    <a:cubicBezTo>
                      <a:pt x="30" y="16"/>
                      <a:pt x="30" y="10"/>
                      <a:pt x="26" y="6"/>
                    </a:cubicBezTo>
                    <a:lnTo>
                      <a:pt x="21" y="6"/>
                    </a:lnTo>
                    <a:lnTo>
                      <a:pt x="16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3" name="Google Shape;1273;p29"/>
              <p:cNvSpPr/>
              <p:nvPr/>
            </p:nvSpPr>
            <p:spPr>
              <a:xfrm>
                <a:off x="5078250" y="3856250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5" y="0"/>
                    </a:moveTo>
                    <a:cubicBezTo>
                      <a:pt x="0" y="5"/>
                      <a:pt x="0" y="10"/>
                      <a:pt x="0" y="16"/>
                    </a:cubicBezTo>
                    <a:lnTo>
                      <a:pt x="0" y="21"/>
                    </a:lnTo>
                    <a:lnTo>
                      <a:pt x="5" y="21"/>
                    </a:lnTo>
                    <a:lnTo>
                      <a:pt x="5" y="26"/>
                    </a:lnTo>
                    <a:lnTo>
                      <a:pt x="16" y="26"/>
                    </a:lnTo>
                    <a:cubicBezTo>
                      <a:pt x="21" y="26"/>
                      <a:pt x="21" y="26"/>
                      <a:pt x="26" y="21"/>
                    </a:cubicBezTo>
                    <a:lnTo>
                      <a:pt x="26" y="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4" name="Google Shape;1274;p29"/>
              <p:cNvSpPr/>
              <p:nvPr/>
            </p:nvSpPr>
            <p:spPr>
              <a:xfrm>
                <a:off x="5090425" y="3850725"/>
                <a:ext cx="5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26" extrusionOk="0">
                    <a:moveTo>
                      <a:pt x="5" y="0"/>
                    </a:moveTo>
                    <a:lnTo>
                      <a:pt x="5" y="5"/>
                    </a:lnTo>
                    <a:cubicBezTo>
                      <a:pt x="1" y="5"/>
                      <a:pt x="1" y="5"/>
                      <a:pt x="1" y="10"/>
                    </a:cubicBezTo>
                    <a:lnTo>
                      <a:pt x="1" y="15"/>
                    </a:lnTo>
                    <a:lnTo>
                      <a:pt x="1" y="20"/>
                    </a:lnTo>
                    <a:lnTo>
                      <a:pt x="5" y="20"/>
                    </a:lnTo>
                    <a:lnTo>
                      <a:pt x="5" y="26"/>
                    </a:lnTo>
                    <a:lnTo>
                      <a:pt x="11" y="26"/>
                    </a:lnTo>
                    <a:cubicBezTo>
                      <a:pt x="16" y="26"/>
                      <a:pt x="16" y="26"/>
                      <a:pt x="21" y="20"/>
                    </a:cubicBezTo>
                    <a:lnTo>
                      <a:pt x="21" y="15"/>
                    </a:lnTo>
                    <a:cubicBezTo>
                      <a:pt x="21" y="5"/>
                      <a:pt x="16" y="0"/>
                      <a:pt x="11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5" name="Google Shape;1275;p29"/>
              <p:cNvSpPr/>
              <p:nvPr/>
            </p:nvSpPr>
            <p:spPr>
              <a:xfrm>
                <a:off x="5084150" y="3846550"/>
                <a:ext cx="650" cy="800"/>
              </a:xfrm>
              <a:custGeom>
                <a:avLst/>
                <a:gdLst/>
                <a:ahLst/>
                <a:cxnLst/>
                <a:rect l="l" t="t" r="r" b="b"/>
                <a:pathLst>
                  <a:path w="26" h="32" extrusionOk="0">
                    <a:moveTo>
                      <a:pt x="10" y="1"/>
                    </a:moveTo>
                    <a:cubicBezTo>
                      <a:pt x="5" y="1"/>
                      <a:pt x="1" y="6"/>
                      <a:pt x="1" y="17"/>
                    </a:cubicBezTo>
                    <a:lnTo>
                      <a:pt x="1" y="21"/>
                    </a:lnTo>
                    <a:lnTo>
                      <a:pt x="1" y="26"/>
                    </a:lnTo>
                    <a:lnTo>
                      <a:pt x="5" y="26"/>
                    </a:lnTo>
                    <a:lnTo>
                      <a:pt x="5" y="31"/>
                    </a:lnTo>
                    <a:lnTo>
                      <a:pt x="15" y="31"/>
                    </a:lnTo>
                    <a:lnTo>
                      <a:pt x="21" y="26"/>
                    </a:lnTo>
                    <a:lnTo>
                      <a:pt x="21" y="21"/>
                    </a:lnTo>
                    <a:lnTo>
                      <a:pt x="26" y="21"/>
                    </a:lnTo>
                    <a:lnTo>
                      <a:pt x="26" y="17"/>
                    </a:lnTo>
                    <a:lnTo>
                      <a:pt x="26" y="12"/>
                    </a:lnTo>
                    <a:lnTo>
                      <a:pt x="21" y="6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6" name="Google Shape;1276;p29"/>
              <p:cNvSpPr/>
              <p:nvPr/>
            </p:nvSpPr>
            <p:spPr>
              <a:xfrm>
                <a:off x="5077500" y="3849325"/>
                <a:ext cx="65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7" extrusionOk="0">
                    <a:moveTo>
                      <a:pt x="10" y="1"/>
                    </a:moveTo>
                    <a:cubicBezTo>
                      <a:pt x="10" y="1"/>
                      <a:pt x="5" y="1"/>
                      <a:pt x="0" y="6"/>
                    </a:cubicBezTo>
                    <a:lnTo>
                      <a:pt x="0" y="15"/>
                    </a:lnTo>
                    <a:lnTo>
                      <a:pt x="0" y="21"/>
                    </a:lnTo>
                    <a:lnTo>
                      <a:pt x="5" y="26"/>
                    </a:lnTo>
                    <a:lnTo>
                      <a:pt x="21" y="26"/>
                    </a:lnTo>
                    <a:lnTo>
                      <a:pt x="21" y="21"/>
                    </a:lnTo>
                    <a:lnTo>
                      <a:pt x="25" y="21"/>
                    </a:lnTo>
                    <a:lnTo>
                      <a:pt x="25" y="15"/>
                    </a:lnTo>
                    <a:lnTo>
                      <a:pt x="25" y="11"/>
                    </a:lnTo>
                    <a:lnTo>
                      <a:pt x="25" y="6"/>
                    </a:lnTo>
                    <a:lnTo>
                      <a:pt x="21" y="6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7" name="Google Shape;1277;p29"/>
              <p:cNvSpPr/>
              <p:nvPr/>
            </p:nvSpPr>
            <p:spPr>
              <a:xfrm>
                <a:off x="5080150" y="3842925"/>
                <a:ext cx="62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31" extrusionOk="0">
                    <a:moveTo>
                      <a:pt x="15" y="0"/>
                    </a:moveTo>
                    <a:lnTo>
                      <a:pt x="10" y="6"/>
                    </a:lnTo>
                    <a:cubicBezTo>
                      <a:pt x="5" y="6"/>
                      <a:pt x="0" y="11"/>
                      <a:pt x="0" y="16"/>
                    </a:cubicBezTo>
                    <a:lnTo>
                      <a:pt x="5" y="21"/>
                    </a:lnTo>
                    <a:cubicBezTo>
                      <a:pt x="5" y="25"/>
                      <a:pt x="10" y="30"/>
                      <a:pt x="15" y="30"/>
                    </a:cubicBezTo>
                    <a:cubicBezTo>
                      <a:pt x="15" y="30"/>
                      <a:pt x="19" y="30"/>
                      <a:pt x="19" y="25"/>
                    </a:cubicBezTo>
                    <a:lnTo>
                      <a:pt x="24" y="25"/>
                    </a:lnTo>
                    <a:lnTo>
                      <a:pt x="24" y="21"/>
                    </a:lnTo>
                    <a:lnTo>
                      <a:pt x="24" y="16"/>
                    </a:lnTo>
                    <a:cubicBezTo>
                      <a:pt x="24" y="6"/>
                      <a:pt x="19" y="6"/>
                      <a:pt x="15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8" name="Google Shape;1278;p29"/>
              <p:cNvSpPr/>
              <p:nvPr/>
            </p:nvSpPr>
            <p:spPr>
              <a:xfrm>
                <a:off x="5065825" y="3856625"/>
                <a:ext cx="625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5" extrusionOk="0">
                    <a:moveTo>
                      <a:pt x="0" y="1"/>
                    </a:moveTo>
                    <a:lnTo>
                      <a:pt x="0" y="6"/>
                    </a:lnTo>
                    <a:lnTo>
                      <a:pt x="0" y="11"/>
                    </a:lnTo>
                    <a:cubicBezTo>
                      <a:pt x="0" y="15"/>
                      <a:pt x="0" y="20"/>
                      <a:pt x="5" y="25"/>
                    </a:cubicBezTo>
                    <a:lnTo>
                      <a:pt x="15" y="25"/>
                    </a:lnTo>
                    <a:lnTo>
                      <a:pt x="15" y="20"/>
                    </a:lnTo>
                    <a:lnTo>
                      <a:pt x="20" y="20"/>
                    </a:lnTo>
                    <a:lnTo>
                      <a:pt x="24" y="15"/>
                    </a:lnTo>
                    <a:lnTo>
                      <a:pt x="24" y="11"/>
                    </a:lnTo>
                    <a:lnTo>
                      <a:pt x="24" y="6"/>
                    </a:lnTo>
                    <a:lnTo>
                      <a:pt x="20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9" name="Google Shape;1279;p29"/>
              <p:cNvSpPr/>
              <p:nvPr/>
            </p:nvSpPr>
            <p:spPr>
              <a:xfrm>
                <a:off x="5082400" y="3861650"/>
                <a:ext cx="62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26" extrusionOk="0">
                    <a:moveTo>
                      <a:pt x="5" y="0"/>
                    </a:moveTo>
                    <a:lnTo>
                      <a:pt x="5" y="5"/>
                    </a:lnTo>
                    <a:lnTo>
                      <a:pt x="1" y="11"/>
                    </a:lnTo>
                    <a:cubicBezTo>
                      <a:pt x="1" y="16"/>
                      <a:pt x="1" y="21"/>
                      <a:pt x="5" y="25"/>
                    </a:cubicBezTo>
                    <a:lnTo>
                      <a:pt x="25" y="25"/>
                    </a:lnTo>
                    <a:lnTo>
                      <a:pt x="25" y="11"/>
                    </a:lnTo>
                    <a:cubicBezTo>
                      <a:pt x="25" y="5"/>
                      <a:pt x="25" y="0"/>
                      <a:pt x="20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0" name="Google Shape;1280;p29"/>
              <p:cNvSpPr/>
              <p:nvPr/>
            </p:nvSpPr>
            <p:spPr>
              <a:xfrm>
                <a:off x="5078000" y="3860250"/>
                <a:ext cx="900" cy="1050"/>
              </a:xfrm>
              <a:custGeom>
                <a:avLst/>
                <a:gdLst/>
                <a:ahLst/>
                <a:cxnLst/>
                <a:rect l="l" t="t" r="r" b="b"/>
                <a:pathLst>
                  <a:path w="36" h="42" extrusionOk="0">
                    <a:moveTo>
                      <a:pt x="5" y="1"/>
                    </a:moveTo>
                    <a:lnTo>
                      <a:pt x="5" y="7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26"/>
                    </a:lnTo>
                    <a:cubicBezTo>
                      <a:pt x="5" y="26"/>
                      <a:pt x="5" y="31"/>
                      <a:pt x="10" y="31"/>
                    </a:cubicBezTo>
                    <a:cubicBezTo>
                      <a:pt x="10" y="37"/>
                      <a:pt x="15" y="42"/>
                      <a:pt x="20" y="42"/>
                    </a:cubicBezTo>
                    <a:lnTo>
                      <a:pt x="26" y="42"/>
                    </a:lnTo>
                    <a:lnTo>
                      <a:pt x="31" y="37"/>
                    </a:lnTo>
                    <a:lnTo>
                      <a:pt x="31" y="31"/>
                    </a:lnTo>
                    <a:lnTo>
                      <a:pt x="36" y="31"/>
                    </a:lnTo>
                    <a:lnTo>
                      <a:pt x="36" y="26"/>
                    </a:lnTo>
                    <a:lnTo>
                      <a:pt x="36" y="21"/>
                    </a:lnTo>
                    <a:lnTo>
                      <a:pt x="31" y="21"/>
                    </a:lnTo>
                    <a:lnTo>
                      <a:pt x="31" y="16"/>
                    </a:lnTo>
                    <a:lnTo>
                      <a:pt x="26" y="16"/>
                    </a:lnTo>
                    <a:lnTo>
                      <a:pt x="26" y="11"/>
                    </a:lnTo>
                    <a:cubicBezTo>
                      <a:pt x="26" y="7"/>
                      <a:pt x="20" y="1"/>
                      <a:pt x="10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1" name="Google Shape;1281;p29"/>
              <p:cNvSpPr/>
              <p:nvPr/>
            </p:nvSpPr>
            <p:spPr>
              <a:xfrm>
                <a:off x="5067325" y="3851200"/>
                <a:ext cx="62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7" extrusionOk="0">
                    <a:moveTo>
                      <a:pt x="5" y="1"/>
                    </a:moveTo>
                    <a:lnTo>
                      <a:pt x="5" y="7"/>
                    </a:lnTo>
                    <a:lnTo>
                      <a:pt x="1" y="7"/>
                    </a:lnTo>
                    <a:lnTo>
                      <a:pt x="1" y="12"/>
                    </a:lnTo>
                    <a:lnTo>
                      <a:pt x="1" y="16"/>
                    </a:lnTo>
                    <a:lnTo>
                      <a:pt x="1" y="21"/>
                    </a:lnTo>
                    <a:lnTo>
                      <a:pt x="5" y="21"/>
                    </a:lnTo>
                    <a:lnTo>
                      <a:pt x="5" y="26"/>
                    </a:lnTo>
                    <a:lnTo>
                      <a:pt x="20" y="26"/>
                    </a:lnTo>
                    <a:lnTo>
                      <a:pt x="25" y="21"/>
                    </a:lnTo>
                    <a:lnTo>
                      <a:pt x="25" y="16"/>
                    </a:lnTo>
                    <a:lnTo>
                      <a:pt x="25" y="7"/>
                    </a:lnTo>
                    <a:cubicBezTo>
                      <a:pt x="20" y="1"/>
                      <a:pt x="15" y="1"/>
                      <a:pt x="10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2" name="Google Shape;1282;p29"/>
              <p:cNvSpPr/>
              <p:nvPr/>
            </p:nvSpPr>
            <p:spPr>
              <a:xfrm>
                <a:off x="5073350" y="3838775"/>
                <a:ext cx="62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7" extrusionOk="0">
                    <a:moveTo>
                      <a:pt x="10" y="1"/>
                    </a:moveTo>
                    <a:cubicBezTo>
                      <a:pt x="6" y="1"/>
                      <a:pt x="1" y="6"/>
                      <a:pt x="1" y="10"/>
                    </a:cubicBezTo>
                    <a:cubicBezTo>
                      <a:pt x="1" y="21"/>
                      <a:pt x="6" y="26"/>
                      <a:pt x="10" y="26"/>
                    </a:cubicBezTo>
                    <a:lnTo>
                      <a:pt x="20" y="26"/>
                    </a:lnTo>
                    <a:lnTo>
                      <a:pt x="20" y="21"/>
                    </a:lnTo>
                    <a:lnTo>
                      <a:pt x="25" y="15"/>
                    </a:lnTo>
                    <a:lnTo>
                      <a:pt x="25" y="10"/>
                    </a:lnTo>
                    <a:lnTo>
                      <a:pt x="25" y="6"/>
                    </a:lnTo>
                    <a:lnTo>
                      <a:pt x="20" y="6"/>
                    </a:lnTo>
                    <a:lnTo>
                      <a:pt x="20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3" name="Google Shape;1283;p29"/>
              <p:cNvSpPr/>
              <p:nvPr/>
            </p:nvSpPr>
            <p:spPr>
              <a:xfrm>
                <a:off x="5077600" y="3843300"/>
                <a:ext cx="80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32" h="27" extrusionOk="0">
                    <a:moveTo>
                      <a:pt x="17" y="1"/>
                    </a:moveTo>
                    <a:cubicBezTo>
                      <a:pt x="6" y="1"/>
                      <a:pt x="1" y="6"/>
                      <a:pt x="1" y="10"/>
                    </a:cubicBezTo>
                    <a:lnTo>
                      <a:pt x="1" y="15"/>
                    </a:lnTo>
                    <a:lnTo>
                      <a:pt x="6" y="15"/>
                    </a:lnTo>
                    <a:lnTo>
                      <a:pt x="6" y="21"/>
                    </a:lnTo>
                    <a:cubicBezTo>
                      <a:pt x="6" y="21"/>
                      <a:pt x="12" y="26"/>
                      <a:pt x="17" y="26"/>
                    </a:cubicBezTo>
                    <a:lnTo>
                      <a:pt x="21" y="26"/>
                    </a:lnTo>
                    <a:lnTo>
                      <a:pt x="26" y="21"/>
                    </a:lnTo>
                    <a:cubicBezTo>
                      <a:pt x="31" y="15"/>
                      <a:pt x="31" y="10"/>
                      <a:pt x="26" y="10"/>
                    </a:cubicBezTo>
                    <a:lnTo>
                      <a:pt x="26" y="6"/>
                    </a:lnTo>
                    <a:lnTo>
                      <a:pt x="26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4" name="Google Shape;1284;p29"/>
              <p:cNvSpPr/>
              <p:nvPr/>
            </p:nvSpPr>
            <p:spPr>
              <a:xfrm>
                <a:off x="5083750" y="3842800"/>
                <a:ext cx="6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7" h="31" extrusionOk="0">
                    <a:moveTo>
                      <a:pt x="12" y="0"/>
                    </a:moveTo>
                    <a:lnTo>
                      <a:pt x="7" y="5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1" y="21"/>
                    </a:lnTo>
                    <a:lnTo>
                      <a:pt x="7" y="26"/>
                    </a:lnTo>
                    <a:cubicBezTo>
                      <a:pt x="7" y="26"/>
                      <a:pt x="12" y="26"/>
                      <a:pt x="12" y="30"/>
                    </a:cubicBezTo>
                    <a:lnTo>
                      <a:pt x="17" y="26"/>
                    </a:lnTo>
                    <a:lnTo>
                      <a:pt x="21" y="26"/>
                    </a:lnTo>
                    <a:lnTo>
                      <a:pt x="21" y="21"/>
                    </a:lnTo>
                    <a:lnTo>
                      <a:pt x="26" y="21"/>
                    </a:lnTo>
                    <a:lnTo>
                      <a:pt x="26" y="16"/>
                    </a:lnTo>
                    <a:cubicBezTo>
                      <a:pt x="26" y="5"/>
                      <a:pt x="17" y="0"/>
                      <a:pt x="12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5" name="Google Shape;1285;p29"/>
              <p:cNvSpPr/>
              <p:nvPr/>
            </p:nvSpPr>
            <p:spPr>
              <a:xfrm>
                <a:off x="5072975" y="3852875"/>
                <a:ext cx="650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5" extrusionOk="0">
                    <a:moveTo>
                      <a:pt x="10" y="0"/>
                    </a:moveTo>
                    <a:cubicBezTo>
                      <a:pt x="10" y="0"/>
                      <a:pt x="5" y="0"/>
                      <a:pt x="5" y="5"/>
                    </a:cubicBezTo>
                    <a:lnTo>
                      <a:pt x="0" y="5"/>
                    </a:lnTo>
                    <a:lnTo>
                      <a:pt x="0" y="10"/>
                    </a:lnTo>
                    <a:cubicBezTo>
                      <a:pt x="0" y="15"/>
                      <a:pt x="0" y="19"/>
                      <a:pt x="5" y="19"/>
                    </a:cubicBezTo>
                    <a:cubicBezTo>
                      <a:pt x="5" y="24"/>
                      <a:pt x="10" y="24"/>
                      <a:pt x="16" y="24"/>
                    </a:cubicBezTo>
                    <a:lnTo>
                      <a:pt x="21" y="24"/>
                    </a:lnTo>
                    <a:lnTo>
                      <a:pt x="21" y="19"/>
                    </a:lnTo>
                    <a:lnTo>
                      <a:pt x="25" y="19"/>
                    </a:lnTo>
                    <a:lnTo>
                      <a:pt x="25" y="5"/>
                    </a:lnTo>
                    <a:cubicBezTo>
                      <a:pt x="21" y="0"/>
                      <a:pt x="16" y="0"/>
                      <a:pt x="10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6" name="Google Shape;1286;p29"/>
              <p:cNvSpPr/>
              <p:nvPr/>
            </p:nvSpPr>
            <p:spPr>
              <a:xfrm>
                <a:off x="5072975" y="3861150"/>
                <a:ext cx="775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5" extrusionOk="0">
                    <a:moveTo>
                      <a:pt x="10" y="1"/>
                    </a:moveTo>
                    <a:cubicBezTo>
                      <a:pt x="0" y="6"/>
                      <a:pt x="0" y="10"/>
                      <a:pt x="0" y="15"/>
                    </a:cubicBezTo>
                    <a:lnTo>
                      <a:pt x="0" y="20"/>
                    </a:lnTo>
                    <a:lnTo>
                      <a:pt x="5" y="20"/>
                    </a:lnTo>
                    <a:lnTo>
                      <a:pt x="5" y="25"/>
                    </a:lnTo>
                    <a:lnTo>
                      <a:pt x="21" y="25"/>
                    </a:lnTo>
                    <a:lnTo>
                      <a:pt x="25" y="20"/>
                    </a:lnTo>
                    <a:lnTo>
                      <a:pt x="25" y="15"/>
                    </a:lnTo>
                    <a:lnTo>
                      <a:pt x="30" y="10"/>
                    </a:lnTo>
                    <a:lnTo>
                      <a:pt x="25" y="6"/>
                    </a:lnTo>
                    <a:lnTo>
                      <a:pt x="25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7" name="Google Shape;1287;p29"/>
              <p:cNvSpPr/>
              <p:nvPr/>
            </p:nvSpPr>
            <p:spPr>
              <a:xfrm>
                <a:off x="5072100" y="3844175"/>
                <a:ext cx="100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40" h="31" extrusionOk="0">
                    <a:moveTo>
                      <a:pt x="25" y="1"/>
                    </a:moveTo>
                    <a:lnTo>
                      <a:pt x="21" y="5"/>
                    </a:lnTo>
                    <a:lnTo>
                      <a:pt x="10" y="5"/>
                    </a:lnTo>
                    <a:cubicBezTo>
                      <a:pt x="5" y="5"/>
                      <a:pt x="0" y="10"/>
                      <a:pt x="0" y="16"/>
                    </a:cubicBezTo>
                    <a:lnTo>
                      <a:pt x="0" y="21"/>
                    </a:lnTo>
                    <a:lnTo>
                      <a:pt x="0" y="26"/>
                    </a:lnTo>
                    <a:lnTo>
                      <a:pt x="5" y="26"/>
                    </a:lnTo>
                    <a:lnTo>
                      <a:pt x="5" y="31"/>
                    </a:lnTo>
                    <a:lnTo>
                      <a:pt x="21" y="31"/>
                    </a:lnTo>
                    <a:lnTo>
                      <a:pt x="21" y="26"/>
                    </a:lnTo>
                    <a:lnTo>
                      <a:pt x="35" y="26"/>
                    </a:lnTo>
                    <a:lnTo>
                      <a:pt x="40" y="21"/>
                    </a:lnTo>
                    <a:lnTo>
                      <a:pt x="40" y="5"/>
                    </a:lnTo>
                    <a:cubicBezTo>
                      <a:pt x="35" y="5"/>
                      <a:pt x="30" y="1"/>
                      <a:pt x="25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8" name="Google Shape;1288;p29"/>
              <p:cNvSpPr/>
              <p:nvPr/>
            </p:nvSpPr>
            <p:spPr>
              <a:xfrm>
                <a:off x="5073075" y="3845325"/>
                <a:ext cx="800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32" h="25" extrusionOk="0">
                    <a:moveTo>
                      <a:pt x="6" y="1"/>
                    </a:moveTo>
                    <a:lnTo>
                      <a:pt x="1" y="5"/>
                    </a:lnTo>
                    <a:lnTo>
                      <a:pt x="1" y="10"/>
                    </a:lnTo>
                    <a:cubicBezTo>
                      <a:pt x="1" y="15"/>
                      <a:pt x="1" y="20"/>
                      <a:pt x="6" y="20"/>
                    </a:cubicBezTo>
                    <a:cubicBezTo>
                      <a:pt x="6" y="25"/>
                      <a:pt x="12" y="25"/>
                      <a:pt x="17" y="25"/>
                    </a:cubicBezTo>
                    <a:lnTo>
                      <a:pt x="26" y="25"/>
                    </a:lnTo>
                    <a:lnTo>
                      <a:pt x="26" y="20"/>
                    </a:lnTo>
                    <a:cubicBezTo>
                      <a:pt x="31" y="15"/>
                      <a:pt x="31" y="10"/>
                      <a:pt x="31" y="5"/>
                    </a:cubicBezTo>
                    <a:lnTo>
                      <a:pt x="26" y="5"/>
                    </a:lnTo>
                    <a:lnTo>
                      <a:pt x="26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9" name="Google Shape;1289;p29"/>
              <p:cNvSpPr/>
              <p:nvPr/>
            </p:nvSpPr>
            <p:spPr>
              <a:xfrm>
                <a:off x="5080625" y="3850200"/>
                <a:ext cx="65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7" extrusionOk="0">
                    <a:moveTo>
                      <a:pt x="16" y="1"/>
                    </a:moveTo>
                    <a:cubicBezTo>
                      <a:pt x="5" y="1"/>
                      <a:pt x="0" y="6"/>
                      <a:pt x="0" y="17"/>
                    </a:cubicBezTo>
                    <a:lnTo>
                      <a:pt x="5" y="21"/>
                    </a:lnTo>
                    <a:cubicBezTo>
                      <a:pt x="11" y="26"/>
                      <a:pt x="11" y="26"/>
                      <a:pt x="16" y="26"/>
                    </a:cubicBezTo>
                    <a:lnTo>
                      <a:pt x="21" y="26"/>
                    </a:lnTo>
                    <a:lnTo>
                      <a:pt x="26" y="21"/>
                    </a:lnTo>
                    <a:lnTo>
                      <a:pt x="26" y="17"/>
                    </a:lnTo>
                    <a:lnTo>
                      <a:pt x="26" y="11"/>
                    </a:lnTo>
                    <a:lnTo>
                      <a:pt x="26" y="6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0" name="Google Shape;1290;p29"/>
              <p:cNvSpPr/>
              <p:nvPr/>
            </p:nvSpPr>
            <p:spPr>
              <a:xfrm>
                <a:off x="5081025" y="3859500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10" y="0"/>
                    </a:moveTo>
                    <a:lnTo>
                      <a:pt x="5" y="6"/>
                    </a:lnTo>
                    <a:lnTo>
                      <a:pt x="0" y="11"/>
                    </a:lnTo>
                    <a:lnTo>
                      <a:pt x="0" y="16"/>
                    </a:lnTo>
                    <a:cubicBezTo>
                      <a:pt x="5" y="26"/>
                      <a:pt x="10" y="26"/>
                      <a:pt x="15" y="26"/>
                    </a:cubicBezTo>
                    <a:cubicBezTo>
                      <a:pt x="15" y="26"/>
                      <a:pt x="19" y="26"/>
                      <a:pt x="26" y="21"/>
                    </a:cubicBezTo>
                    <a:lnTo>
                      <a:pt x="26" y="16"/>
                    </a:lnTo>
                    <a:lnTo>
                      <a:pt x="26" y="11"/>
                    </a:lnTo>
                    <a:lnTo>
                      <a:pt x="26" y="6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1" name="Google Shape;1291;p29"/>
              <p:cNvSpPr/>
              <p:nvPr/>
            </p:nvSpPr>
            <p:spPr>
              <a:xfrm>
                <a:off x="5076625" y="3847575"/>
                <a:ext cx="650" cy="800"/>
              </a:xfrm>
              <a:custGeom>
                <a:avLst/>
                <a:gdLst/>
                <a:ahLst/>
                <a:cxnLst/>
                <a:rect l="l" t="t" r="r" b="b"/>
                <a:pathLst>
                  <a:path w="26" h="32" extrusionOk="0">
                    <a:moveTo>
                      <a:pt x="5" y="1"/>
                    </a:moveTo>
                    <a:lnTo>
                      <a:pt x="5" y="6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25"/>
                    </a:lnTo>
                    <a:cubicBezTo>
                      <a:pt x="0" y="25"/>
                      <a:pt x="5" y="31"/>
                      <a:pt x="10" y="31"/>
                    </a:cubicBezTo>
                    <a:lnTo>
                      <a:pt x="21" y="31"/>
                    </a:lnTo>
                    <a:lnTo>
                      <a:pt x="21" y="25"/>
                    </a:lnTo>
                    <a:cubicBezTo>
                      <a:pt x="25" y="20"/>
                      <a:pt x="25" y="15"/>
                      <a:pt x="25" y="11"/>
                    </a:cubicBezTo>
                    <a:cubicBezTo>
                      <a:pt x="21" y="6"/>
                      <a:pt x="15" y="1"/>
                      <a:pt x="10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2" name="Google Shape;1292;p29"/>
              <p:cNvSpPr/>
              <p:nvPr/>
            </p:nvSpPr>
            <p:spPr>
              <a:xfrm>
                <a:off x="5075625" y="3844050"/>
                <a:ext cx="62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31" extrusionOk="0">
                    <a:moveTo>
                      <a:pt x="10" y="1"/>
                    </a:moveTo>
                    <a:lnTo>
                      <a:pt x="5" y="6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21"/>
                    </a:lnTo>
                    <a:lnTo>
                      <a:pt x="0" y="26"/>
                    </a:lnTo>
                    <a:lnTo>
                      <a:pt x="0" y="31"/>
                    </a:lnTo>
                    <a:lnTo>
                      <a:pt x="10" y="31"/>
                    </a:lnTo>
                    <a:cubicBezTo>
                      <a:pt x="20" y="31"/>
                      <a:pt x="24" y="26"/>
                      <a:pt x="24" y="15"/>
                    </a:cubicBezTo>
                    <a:lnTo>
                      <a:pt x="24" y="10"/>
                    </a:lnTo>
                    <a:lnTo>
                      <a:pt x="20" y="6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3" name="Google Shape;1293;p29"/>
              <p:cNvSpPr/>
              <p:nvPr/>
            </p:nvSpPr>
            <p:spPr>
              <a:xfrm>
                <a:off x="5076225" y="3858375"/>
                <a:ext cx="6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31" extrusionOk="0">
                    <a:moveTo>
                      <a:pt x="16" y="1"/>
                    </a:moveTo>
                    <a:cubicBezTo>
                      <a:pt x="11" y="1"/>
                      <a:pt x="6" y="1"/>
                      <a:pt x="0" y="10"/>
                    </a:cubicBezTo>
                    <a:lnTo>
                      <a:pt x="0" y="15"/>
                    </a:lnTo>
                    <a:lnTo>
                      <a:pt x="0" y="21"/>
                    </a:lnTo>
                    <a:lnTo>
                      <a:pt x="0" y="26"/>
                    </a:lnTo>
                    <a:lnTo>
                      <a:pt x="6" y="26"/>
                    </a:lnTo>
                    <a:cubicBezTo>
                      <a:pt x="6" y="26"/>
                      <a:pt x="11" y="31"/>
                      <a:pt x="16" y="31"/>
                    </a:cubicBezTo>
                    <a:lnTo>
                      <a:pt x="21" y="26"/>
                    </a:lnTo>
                    <a:lnTo>
                      <a:pt x="26" y="26"/>
                    </a:lnTo>
                    <a:lnTo>
                      <a:pt x="26" y="10"/>
                    </a:lnTo>
                    <a:lnTo>
                      <a:pt x="26" y="6"/>
                    </a:lnTo>
                    <a:lnTo>
                      <a:pt x="21" y="6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4" name="Google Shape;1294;p29"/>
              <p:cNvSpPr/>
              <p:nvPr/>
            </p:nvSpPr>
            <p:spPr>
              <a:xfrm>
                <a:off x="5075750" y="3848575"/>
                <a:ext cx="65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7" extrusionOk="0">
                    <a:moveTo>
                      <a:pt x="0" y="1"/>
                    </a:moveTo>
                    <a:lnTo>
                      <a:pt x="0" y="6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5" y="21"/>
                    </a:lnTo>
                    <a:lnTo>
                      <a:pt x="10" y="26"/>
                    </a:lnTo>
                    <a:cubicBezTo>
                      <a:pt x="19" y="26"/>
                      <a:pt x="25" y="15"/>
                      <a:pt x="25" y="10"/>
                    </a:cubicBezTo>
                    <a:lnTo>
                      <a:pt x="25" y="6"/>
                    </a:lnTo>
                    <a:lnTo>
                      <a:pt x="19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5" name="Google Shape;1295;p29"/>
              <p:cNvSpPr/>
              <p:nvPr/>
            </p:nvSpPr>
            <p:spPr>
              <a:xfrm>
                <a:off x="5077500" y="3858150"/>
                <a:ext cx="775" cy="1000"/>
              </a:xfrm>
              <a:custGeom>
                <a:avLst/>
                <a:gdLst/>
                <a:ahLst/>
                <a:cxnLst/>
                <a:rect l="l" t="t" r="r" b="b"/>
                <a:pathLst>
                  <a:path w="31" h="40" extrusionOk="0">
                    <a:moveTo>
                      <a:pt x="16" y="0"/>
                    </a:moveTo>
                    <a:lnTo>
                      <a:pt x="10" y="5"/>
                    </a:lnTo>
                    <a:lnTo>
                      <a:pt x="5" y="10"/>
                    </a:lnTo>
                    <a:lnTo>
                      <a:pt x="5" y="15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24"/>
                    </a:lnTo>
                    <a:cubicBezTo>
                      <a:pt x="0" y="30"/>
                      <a:pt x="0" y="30"/>
                      <a:pt x="5" y="35"/>
                    </a:cubicBezTo>
                    <a:lnTo>
                      <a:pt x="10" y="35"/>
                    </a:lnTo>
                    <a:lnTo>
                      <a:pt x="10" y="40"/>
                    </a:lnTo>
                    <a:lnTo>
                      <a:pt x="16" y="40"/>
                    </a:lnTo>
                    <a:cubicBezTo>
                      <a:pt x="21" y="35"/>
                      <a:pt x="25" y="35"/>
                      <a:pt x="25" y="30"/>
                    </a:cubicBezTo>
                    <a:lnTo>
                      <a:pt x="25" y="24"/>
                    </a:lnTo>
                    <a:cubicBezTo>
                      <a:pt x="30" y="19"/>
                      <a:pt x="30" y="15"/>
                      <a:pt x="30" y="15"/>
                    </a:cubicBezTo>
                    <a:cubicBezTo>
                      <a:pt x="30" y="10"/>
                      <a:pt x="30" y="5"/>
                      <a:pt x="25" y="5"/>
                    </a:cubicBezTo>
                    <a:cubicBezTo>
                      <a:pt x="25" y="0"/>
                      <a:pt x="21" y="0"/>
                      <a:pt x="16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6" name="Google Shape;1296;p29"/>
              <p:cNvSpPr/>
              <p:nvPr/>
            </p:nvSpPr>
            <p:spPr>
              <a:xfrm>
                <a:off x="5069200" y="3846200"/>
                <a:ext cx="775" cy="900"/>
              </a:xfrm>
              <a:custGeom>
                <a:avLst/>
                <a:gdLst/>
                <a:ahLst/>
                <a:cxnLst/>
                <a:rect l="l" t="t" r="r" b="b"/>
                <a:pathLst>
                  <a:path w="31" h="36" extrusionOk="0">
                    <a:moveTo>
                      <a:pt x="16" y="0"/>
                    </a:moveTo>
                    <a:lnTo>
                      <a:pt x="10" y="5"/>
                    </a:lnTo>
                    <a:lnTo>
                      <a:pt x="5" y="5"/>
                    </a:lnTo>
                    <a:lnTo>
                      <a:pt x="5" y="10"/>
                    </a:lnTo>
                    <a:lnTo>
                      <a:pt x="0" y="10"/>
                    </a:lnTo>
                    <a:lnTo>
                      <a:pt x="0" y="15"/>
                    </a:lnTo>
                    <a:cubicBezTo>
                      <a:pt x="0" y="20"/>
                      <a:pt x="5" y="26"/>
                      <a:pt x="5" y="26"/>
                    </a:cubicBezTo>
                    <a:cubicBezTo>
                      <a:pt x="5" y="31"/>
                      <a:pt x="10" y="35"/>
                      <a:pt x="16" y="35"/>
                    </a:cubicBezTo>
                    <a:lnTo>
                      <a:pt x="26" y="35"/>
                    </a:lnTo>
                    <a:lnTo>
                      <a:pt x="26" y="31"/>
                    </a:lnTo>
                    <a:cubicBezTo>
                      <a:pt x="30" y="26"/>
                      <a:pt x="30" y="20"/>
                      <a:pt x="30" y="15"/>
                    </a:cubicBezTo>
                    <a:lnTo>
                      <a:pt x="26" y="15"/>
                    </a:lnTo>
                    <a:lnTo>
                      <a:pt x="26" y="10"/>
                    </a:lnTo>
                    <a:cubicBezTo>
                      <a:pt x="26" y="5"/>
                      <a:pt x="21" y="0"/>
                      <a:pt x="16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7" name="Google Shape;1297;p29"/>
              <p:cNvSpPr/>
              <p:nvPr/>
            </p:nvSpPr>
            <p:spPr>
              <a:xfrm>
                <a:off x="5074875" y="3841675"/>
                <a:ext cx="62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26" extrusionOk="0">
                    <a:moveTo>
                      <a:pt x="10" y="1"/>
                    </a:moveTo>
                    <a:cubicBezTo>
                      <a:pt x="5" y="1"/>
                      <a:pt x="0" y="1"/>
                      <a:pt x="0" y="10"/>
                    </a:cubicBezTo>
                    <a:lnTo>
                      <a:pt x="0" y="15"/>
                    </a:lnTo>
                    <a:lnTo>
                      <a:pt x="0" y="20"/>
                    </a:lnTo>
                    <a:lnTo>
                      <a:pt x="5" y="20"/>
                    </a:lnTo>
                    <a:cubicBezTo>
                      <a:pt x="5" y="20"/>
                      <a:pt x="5" y="26"/>
                      <a:pt x="10" y="26"/>
                    </a:cubicBezTo>
                    <a:lnTo>
                      <a:pt x="15" y="26"/>
                    </a:lnTo>
                    <a:lnTo>
                      <a:pt x="15" y="20"/>
                    </a:lnTo>
                    <a:lnTo>
                      <a:pt x="19" y="20"/>
                    </a:lnTo>
                    <a:cubicBezTo>
                      <a:pt x="24" y="15"/>
                      <a:pt x="24" y="10"/>
                      <a:pt x="24" y="5"/>
                    </a:cubicBezTo>
                    <a:lnTo>
                      <a:pt x="19" y="5"/>
                    </a:lnTo>
                    <a:lnTo>
                      <a:pt x="19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8" name="Google Shape;1298;p29"/>
              <p:cNvSpPr/>
              <p:nvPr/>
            </p:nvSpPr>
            <p:spPr>
              <a:xfrm>
                <a:off x="5061425" y="3856750"/>
                <a:ext cx="6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31" extrusionOk="0">
                    <a:moveTo>
                      <a:pt x="10" y="1"/>
                    </a:moveTo>
                    <a:lnTo>
                      <a:pt x="5" y="6"/>
                    </a:lnTo>
                    <a:lnTo>
                      <a:pt x="0" y="6"/>
                    </a:lnTo>
                    <a:lnTo>
                      <a:pt x="0" y="10"/>
                    </a:lnTo>
                    <a:cubicBezTo>
                      <a:pt x="0" y="15"/>
                      <a:pt x="0" y="20"/>
                      <a:pt x="5" y="26"/>
                    </a:cubicBezTo>
                    <a:cubicBezTo>
                      <a:pt x="5" y="26"/>
                      <a:pt x="10" y="31"/>
                      <a:pt x="15" y="31"/>
                    </a:cubicBezTo>
                    <a:lnTo>
                      <a:pt x="19" y="26"/>
                    </a:lnTo>
                    <a:lnTo>
                      <a:pt x="25" y="26"/>
                    </a:lnTo>
                    <a:lnTo>
                      <a:pt x="25" y="20"/>
                    </a:lnTo>
                    <a:lnTo>
                      <a:pt x="25" y="6"/>
                    </a:lnTo>
                    <a:cubicBezTo>
                      <a:pt x="19" y="6"/>
                      <a:pt x="15" y="1"/>
                      <a:pt x="10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9" name="Google Shape;1299;p29"/>
              <p:cNvSpPr/>
              <p:nvPr/>
            </p:nvSpPr>
            <p:spPr>
              <a:xfrm>
                <a:off x="5081375" y="3861000"/>
                <a:ext cx="7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7" extrusionOk="0">
                    <a:moveTo>
                      <a:pt x="12" y="1"/>
                    </a:moveTo>
                    <a:lnTo>
                      <a:pt x="5" y="7"/>
                    </a:lnTo>
                    <a:cubicBezTo>
                      <a:pt x="1" y="12"/>
                      <a:pt x="1" y="12"/>
                      <a:pt x="1" y="16"/>
                    </a:cubicBezTo>
                    <a:lnTo>
                      <a:pt x="5" y="16"/>
                    </a:lnTo>
                    <a:lnTo>
                      <a:pt x="5" y="21"/>
                    </a:lnTo>
                    <a:lnTo>
                      <a:pt x="12" y="26"/>
                    </a:lnTo>
                    <a:lnTo>
                      <a:pt x="16" y="26"/>
                    </a:lnTo>
                    <a:cubicBezTo>
                      <a:pt x="26" y="26"/>
                      <a:pt x="26" y="21"/>
                      <a:pt x="31" y="16"/>
                    </a:cubicBezTo>
                    <a:lnTo>
                      <a:pt x="31" y="12"/>
                    </a:lnTo>
                    <a:lnTo>
                      <a:pt x="26" y="12"/>
                    </a:lnTo>
                    <a:lnTo>
                      <a:pt x="26" y="7"/>
                    </a:lnTo>
                    <a:cubicBezTo>
                      <a:pt x="26" y="1"/>
                      <a:pt x="21" y="1"/>
                      <a:pt x="16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0" name="Google Shape;1300;p29"/>
              <p:cNvSpPr/>
              <p:nvPr/>
            </p:nvSpPr>
            <p:spPr>
              <a:xfrm>
                <a:off x="5071575" y="3858500"/>
                <a:ext cx="6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31" extrusionOk="0">
                    <a:moveTo>
                      <a:pt x="11" y="1"/>
                    </a:moveTo>
                    <a:lnTo>
                      <a:pt x="5" y="5"/>
                    </a:lnTo>
                    <a:lnTo>
                      <a:pt x="1" y="5"/>
                    </a:lnTo>
                    <a:lnTo>
                      <a:pt x="1" y="10"/>
                    </a:lnTo>
                    <a:lnTo>
                      <a:pt x="1" y="16"/>
                    </a:lnTo>
                    <a:cubicBezTo>
                      <a:pt x="1" y="26"/>
                      <a:pt x="5" y="31"/>
                      <a:pt x="11" y="31"/>
                    </a:cubicBezTo>
                    <a:cubicBezTo>
                      <a:pt x="16" y="31"/>
                      <a:pt x="16" y="31"/>
                      <a:pt x="16" y="26"/>
                    </a:cubicBezTo>
                    <a:lnTo>
                      <a:pt x="21" y="26"/>
                    </a:lnTo>
                    <a:lnTo>
                      <a:pt x="21" y="21"/>
                    </a:lnTo>
                    <a:lnTo>
                      <a:pt x="26" y="21"/>
                    </a:lnTo>
                    <a:lnTo>
                      <a:pt x="26" y="16"/>
                    </a:lnTo>
                    <a:cubicBezTo>
                      <a:pt x="26" y="10"/>
                      <a:pt x="21" y="5"/>
                      <a:pt x="16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1" name="Google Shape;1301;p29"/>
              <p:cNvSpPr/>
              <p:nvPr/>
            </p:nvSpPr>
            <p:spPr>
              <a:xfrm>
                <a:off x="5082875" y="3848825"/>
                <a:ext cx="80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2" h="31" extrusionOk="0">
                    <a:moveTo>
                      <a:pt x="17" y="0"/>
                    </a:moveTo>
                    <a:lnTo>
                      <a:pt x="12" y="5"/>
                    </a:lnTo>
                    <a:cubicBezTo>
                      <a:pt x="6" y="11"/>
                      <a:pt x="1" y="16"/>
                      <a:pt x="6" y="21"/>
                    </a:cubicBezTo>
                    <a:cubicBezTo>
                      <a:pt x="6" y="26"/>
                      <a:pt x="12" y="31"/>
                      <a:pt x="17" y="31"/>
                    </a:cubicBezTo>
                    <a:cubicBezTo>
                      <a:pt x="21" y="26"/>
                      <a:pt x="26" y="26"/>
                      <a:pt x="26" y="21"/>
                    </a:cubicBezTo>
                    <a:lnTo>
                      <a:pt x="31" y="21"/>
                    </a:lnTo>
                    <a:lnTo>
                      <a:pt x="31" y="16"/>
                    </a:lnTo>
                    <a:lnTo>
                      <a:pt x="31" y="11"/>
                    </a:lnTo>
                    <a:lnTo>
                      <a:pt x="26" y="5"/>
                    </a:lnTo>
                    <a:lnTo>
                      <a:pt x="21" y="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2" name="Google Shape;1302;p29"/>
              <p:cNvSpPr/>
              <p:nvPr/>
            </p:nvSpPr>
            <p:spPr>
              <a:xfrm>
                <a:off x="5082250" y="3853475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11" y="0"/>
                    </a:moveTo>
                    <a:lnTo>
                      <a:pt x="7" y="6"/>
                    </a:lnTo>
                    <a:lnTo>
                      <a:pt x="1" y="11"/>
                    </a:lnTo>
                    <a:cubicBezTo>
                      <a:pt x="1" y="16"/>
                      <a:pt x="1" y="21"/>
                      <a:pt x="7" y="21"/>
                    </a:cubicBezTo>
                    <a:cubicBezTo>
                      <a:pt x="7" y="26"/>
                      <a:pt x="11" y="30"/>
                      <a:pt x="16" y="30"/>
                    </a:cubicBezTo>
                    <a:lnTo>
                      <a:pt x="21" y="30"/>
                    </a:lnTo>
                    <a:lnTo>
                      <a:pt x="21" y="26"/>
                    </a:lnTo>
                    <a:lnTo>
                      <a:pt x="26" y="26"/>
                    </a:lnTo>
                    <a:cubicBezTo>
                      <a:pt x="31" y="21"/>
                      <a:pt x="31" y="16"/>
                      <a:pt x="26" y="11"/>
                    </a:cubicBezTo>
                    <a:cubicBezTo>
                      <a:pt x="26" y="6"/>
                      <a:pt x="21" y="0"/>
                      <a:pt x="16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3" name="Google Shape;1303;p29"/>
              <p:cNvSpPr/>
              <p:nvPr/>
            </p:nvSpPr>
            <p:spPr>
              <a:xfrm>
                <a:off x="5073725" y="3859500"/>
                <a:ext cx="6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31" extrusionOk="0">
                    <a:moveTo>
                      <a:pt x="10" y="0"/>
                    </a:moveTo>
                    <a:lnTo>
                      <a:pt x="10" y="6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21"/>
                    </a:lnTo>
                    <a:lnTo>
                      <a:pt x="0" y="26"/>
                    </a:lnTo>
                    <a:lnTo>
                      <a:pt x="5" y="26"/>
                    </a:lnTo>
                    <a:lnTo>
                      <a:pt x="5" y="31"/>
                    </a:lnTo>
                    <a:lnTo>
                      <a:pt x="10" y="31"/>
                    </a:lnTo>
                    <a:cubicBezTo>
                      <a:pt x="21" y="31"/>
                      <a:pt x="26" y="26"/>
                      <a:pt x="26" y="16"/>
                    </a:cubicBezTo>
                    <a:cubicBezTo>
                      <a:pt x="26" y="11"/>
                      <a:pt x="21" y="0"/>
                      <a:pt x="10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4" name="Google Shape;1304;p29"/>
              <p:cNvSpPr/>
              <p:nvPr/>
            </p:nvSpPr>
            <p:spPr>
              <a:xfrm>
                <a:off x="5086775" y="3859775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11" y="0"/>
                    </a:moveTo>
                    <a:cubicBezTo>
                      <a:pt x="7" y="0"/>
                      <a:pt x="1" y="5"/>
                      <a:pt x="1" y="15"/>
                    </a:cubicBezTo>
                    <a:cubicBezTo>
                      <a:pt x="1" y="20"/>
                      <a:pt x="7" y="26"/>
                      <a:pt x="11" y="26"/>
                    </a:cubicBezTo>
                    <a:lnTo>
                      <a:pt x="21" y="26"/>
                    </a:lnTo>
                    <a:lnTo>
                      <a:pt x="21" y="20"/>
                    </a:lnTo>
                    <a:lnTo>
                      <a:pt x="26" y="20"/>
                    </a:lnTo>
                    <a:lnTo>
                      <a:pt x="26" y="10"/>
                    </a:lnTo>
                    <a:lnTo>
                      <a:pt x="26" y="5"/>
                    </a:lnTo>
                    <a:lnTo>
                      <a:pt x="21" y="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5" name="Google Shape;1305;p29"/>
              <p:cNvSpPr/>
              <p:nvPr/>
            </p:nvSpPr>
            <p:spPr>
              <a:xfrm>
                <a:off x="5070575" y="3853975"/>
                <a:ext cx="6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7" h="27" extrusionOk="0">
                    <a:moveTo>
                      <a:pt x="10" y="1"/>
                    </a:moveTo>
                    <a:cubicBezTo>
                      <a:pt x="6" y="1"/>
                      <a:pt x="1" y="6"/>
                      <a:pt x="1" y="10"/>
                    </a:cubicBezTo>
                    <a:lnTo>
                      <a:pt x="1" y="16"/>
                    </a:lnTo>
                    <a:lnTo>
                      <a:pt x="1" y="21"/>
                    </a:lnTo>
                    <a:lnTo>
                      <a:pt x="6" y="21"/>
                    </a:lnTo>
                    <a:lnTo>
                      <a:pt x="6" y="26"/>
                    </a:lnTo>
                    <a:lnTo>
                      <a:pt x="10" y="26"/>
                    </a:lnTo>
                    <a:cubicBezTo>
                      <a:pt x="21" y="26"/>
                      <a:pt x="26" y="21"/>
                      <a:pt x="26" y="16"/>
                    </a:cubicBezTo>
                    <a:lnTo>
                      <a:pt x="26" y="10"/>
                    </a:lnTo>
                    <a:lnTo>
                      <a:pt x="21" y="6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6" name="Google Shape;1306;p29"/>
              <p:cNvSpPr/>
              <p:nvPr/>
            </p:nvSpPr>
            <p:spPr>
              <a:xfrm>
                <a:off x="5065550" y="3853975"/>
                <a:ext cx="65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7" extrusionOk="0">
                    <a:moveTo>
                      <a:pt x="5" y="1"/>
                    </a:moveTo>
                    <a:lnTo>
                      <a:pt x="0" y="6"/>
                    </a:lnTo>
                    <a:lnTo>
                      <a:pt x="0" y="10"/>
                    </a:lnTo>
                    <a:lnTo>
                      <a:pt x="0" y="16"/>
                    </a:lnTo>
                    <a:lnTo>
                      <a:pt x="0" y="21"/>
                    </a:lnTo>
                    <a:lnTo>
                      <a:pt x="5" y="21"/>
                    </a:lnTo>
                    <a:lnTo>
                      <a:pt x="5" y="26"/>
                    </a:lnTo>
                    <a:lnTo>
                      <a:pt x="11" y="26"/>
                    </a:lnTo>
                    <a:cubicBezTo>
                      <a:pt x="16" y="26"/>
                      <a:pt x="16" y="26"/>
                      <a:pt x="21" y="21"/>
                    </a:cubicBezTo>
                    <a:lnTo>
                      <a:pt x="26" y="16"/>
                    </a:lnTo>
                    <a:cubicBezTo>
                      <a:pt x="21" y="6"/>
                      <a:pt x="16" y="1"/>
                      <a:pt x="11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7" name="Google Shape;1307;p29"/>
              <p:cNvSpPr/>
              <p:nvPr/>
            </p:nvSpPr>
            <p:spPr>
              <a:xfrm>
                <a:off x="5069200" y="3859250"/>
                <a:ext cx="65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7" extrusionOk="0">
                    <a:moveTo>
                      <a:pt x="5" y="1"/>
                    </a:moveTo>
                    <a:lnTo>
                      <a:pt x="5" y="6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6"/>
                    </a:lnTo>
                    <a:lnTo>
                      <a:pt x="0" y="21"/>
                    </a:lnTo>
                    <a:lnTo>
                      <a:pt x="5" y="21"/>
                    </a:lnTo>
                    <a:cubicBezTo>
                      <a:pt x="5" y="26"/>
                      <a:pt x="5" y="26"/>
                      <a:pt x="10" y="26"/>
                    </a:cubicBezTo>
                    <a:lnTo>
                      <a:pt x="21" y="26"/>
                    </a:lnTo>
                    <a:lnTo>
                      <a:pt x="26" y="21"/>
                    </a:lnTo>
                    <a:lnTo>
                      <a:pt x="26" y="16"/>
                    </a:lnTo>
                    <a:lnTo>
                      <a:pt x="26" y="10"/>
                    </a:lnTo>
                    <a:cubicBezTo>
                      <a:pt x="26" y="6"/>
                      <a:pt x="21" y="1"/>
                      <a:pt x="10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8" name="Google Shape;1308;p29"/>
              <p:cNvSpPr/>
              <p:nvPr/>
            </p:nvSpPr>
            <p:spPr>
              <a:xfrm>
                <a:off x="5074225" y="3849100"/>
                <a:ext cx="775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5" extrusionOk="0">
                    <a:moveTo>
                      <a:pt x="6" y="0"/>
                    </a:moveTo>
                    <a:lnTo>
                      <a:pt x="6" y="5"/>
                    </a:lnTo>
                    <a:lnTo>
                      <a:pt x="1" y="10"/>
                    </a:lnTo>
                    <a:lnTo>
                      <a:pt x="1" y="15"/>
                    </a:lnTo>
                    <a:lnTo>
                      <a:pt x="6" y="20"/>
                    </a:lnTo>
                    <a:lnTo>
                      <a:pt x="10" y="24"/>
                    </a:lnTo>
                    <a:lnTo>
                      <a:pt x="15" y="24"/>
                    </a:lnTo>
                    <a:cubicBezTo>
                      <a:pt x="20" y="24"/>
                      <a:pt x="26" y="24"/>
                      <a:pt x="26" y="20"/>
                    </a:cubicBezTo>
                    <a:cubicBezTo>
                      <a:pt x="31" y="15"/>
                      <a:pt x="31" y="15"/>
                      <a:pt x="31" y="10"/>
                    </a:cubicBezTo>
                    <a:lnTo>
                      <a:pt x="26" y="5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9" name="Google Shape;1309;p29"/>
              <p:cNvSpPr/>
              <p:nvPr/>
            </p:nvSpPr>
            <p:spPr>
              <a:xfrm>
                <a:off x="5070450" y="3861150"/>
                <a:ext cx="6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7" h="31" extrusionOk="0">
                    <a:moveTo>
                      <a:pt x="6" y="1"/>
                    </a:moveTo>
                    <a:lnTo>
                      <a:pt x="6" y="6"/>
                    </a:lnTo>
                    <a:lnTo>
                      <a:pt x="1" y="6"/>
                    </a:lnTo>
                    <a:lnTo>
                      <a:pt x="1" y="10"/>
                    </a:lnTo>
                    <a:lnTo>
                      <a:pt x="1" y="15"/>
                    </a:lnTo>
                    <a:cubicBezTo>
                      <a:pt x="1" y="20"/>
                      <a:pt x="1" y="25"/>
                      <a:pt x="6" y="25"/>
                    </a:cubicBezTo>
                    <a:lnTo>
                      <a:pt x="11" y="31"/>
                    </a:lnTo>
                    <a:lnTo>
                      <a:pt x="15" y="31"/>
                    </a:lnTo>
                    <a:lnTo>
                      <a:pt x="15" y="25"/>
                    </a:lnTo>
                    <a:lnTo>
                      <a:pt x="20" y="25"/>
                    </a:lnTo>
                    <a:lnTo>
                      <a:pt x="26" y="20"/>
                    </a:lnTo>
                    <a:cubicBezTo>
                      <a:pt x="26" y="20"/>
                      <a:pt x="26" y="10"/>
                      <a:pt x="20" y="6"/>
                    </a:cubicBezTo>
                    <a:lnTo>
                      <a:pt x="20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0" name="Google Shape;1310;p29"/>
              <p:cNvSpPr/>
              <p:nvPr/>
            </p:nvSpPr>
            <p:spPr>
              <a:xfrm>
                <a:off x="5063050" y="3849575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10" y="1"/>
                    </a:moveTo>
                    <a:cubicBezTo>
                      <a:pt x="5" y="1"/>
                      <a:pt x="0" y="5"/>
                      <a:pt x="0" y="11"/>
                    </a:cubicBezTo>
                    <a:lnTo>
                      <a:pt x="0" y="16"/>
                    </a:lnTo>
                    <a:cubicBezTo>
                      <a:pt x="0" y="21"/>
                      <a:pt x="5" y="26"/>
                      <a:pt x="10" y="26"/>
                    </a:cubicBezTo>
                    <a:lnTo>
                      <a:pt x="15" y="26"/>
                    </a:lnTo>
                    <a:lnTo>
                      <a:pt x="21" y="21"/>
                    </a:lnTo>
                    <a:lnTo>
                      <a:pt x="26" y="16"/>
                    </a:lnTo>
                    <a:lnTo>
                      <a:pt x="26" y="11"/>
                    </a:lnTo>
                    <a:lnTo>
                      <a:pt x="26" y="5"/>
                    </a:lnTo>
                    <a:lnTo>
                      <a:pt x="21" y="5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1" name="Google Shape;1311;p29"/>
              <p:cNvSpPr/>
              <p:nvPr/>
            </p:nvSpPr>
            <p:spPr>
              <a:xfrm>
                <a:off x="5069075" y="3854975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15" y="1"/>
                    </a:moveTo>
                    <a:cubicBezTo>
                      <a:pt x="10" y="1"/>
                      <a:pt x="0" y="7"/>
                      <a:pt x="0" y="16"/>
                    </a:cubicBezTo>
                    <a:lnTo>
                      <a:pt x="5" y="16"/>
                    </a:lnTo>
                    <a:lnTo>
                      <a:pt x="5" y="21"/>
                    </a:lnTo>
                    <a:lnTo>
                      <a:pt x="5" y="26"/>
                    </a:lnTo>
                    <a:lnTo>
                      <a:pt x="26" y="26"/>
                    </a:lnTo>
                    <a:cubicBezTo>
                      <a:pt x="31" y="21"/>
                      <a:pt x="31" y="16"/>
                      <a:pt x="31" y="11"/>
                    </a:cubicBezTo>
                    <a:lnTo>
                      <a:pt x="26" y="7"/>
                    </a:lnTo>
                    <a:lnTo>
                      <a:pt x="26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2" name="Google Shape;1312;p29"/>
              <p:cNvSpPr/>
              <p:nvPr/>
            </p:nvSpPr>
            <p:spPr>
              <a:xfrm>
                <a:off x="5068825" y="3850200"/>
                <a:ext cx="62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7" extrusionOk="0">
                    <a:moveTo>
                      <a:pt x="10" y="1"/>
                    </a:moveTo>
                    <a:lnTo>
                      <a:pt x="6" y="6"/>
                    </a:lnTo>
                    <a:lnTo>
                      <a:pt x="6" y="11"/>
                    </a:lnTo>
                    <a:lnTo>
                      <a:pt x="1" y="17"/>
                    </a:lnTo>
                    <a:lnTo>
                      <a:pt x="1" y="21"/>
                    </a:lnTo>
                    <a:lnTo>
                      <a:pt x="6" y="26"/>
                    </a:lnTo>
                    <a:lnTo>
                      <a:pt x="20" y="26"/>
                    </a:lnTo>
                    <a:lnTo>
                      <a:pt x="20" y="21"/>
                    </a:lnTo>
                    <a:lnTo>
                      <a:pt x="25" y="21"/>
                    </a:lnTo>
                    <a:lnTo>
                      <a:pt x="25" y="17"/>
                    </a:lnTo>
                    <a:lnTo>
                      <a:pt x="25" y="11"/>
                    </a:lnTo>
                    <a:lnTo>
                      <a:pt x="20" y="6"/>
                    </a:lnTo>
                    <a:cubicBezTo>
                      <a:pt x="15" y="1"/>
                      <a:pt x="15" y="1"/>
                      <a:pt x="10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3" name="Google Shape;1313;p29"/>
              <p:cNvSpPr/>
              <p:nvPr/>
            </p:nvSpPr>
            <p:spPr>
              <a:xfrm>
                <a:off x="5085650" y="3849850"/>
                <a:ext cx="675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27" h="25" extrusionOk="0">
                    <a:moveTo>
                      <a:pt x="1" y="0"/>
                    </a:moveTo>
                    <a:lnTo>
                      <a:pt x="1" y="5"/>
                    </a:lnTo>
                    <a:lnTo>
                      <a:pt x="1" y="10"/>
                    </a:lnTo>
                    <a:lnTo>
                      <a:pt x="1" y="20"/>
                    </a:lnTo>
                    <a:cubicBezTo>
                      <a:pt x="6" y="20"/>
                      <a:pt x="6" y="25"/>
                      <a:pt x="11" y="25"/>
                    </a:cubicBezTo>
                    <a:lnTo>
                      <a:pt x="15" y="25"/>
                    </a:lnTo>
                    <a:lnTo>
                      <a:pt x="21" y="20"/>
                    </a:lnTo>
                    <a:lnTo>
                      <a:pt x="26" y="15"/>
                    </a:lnTo>
                    <a:cubicBezTo>
                      <a:pt x="26" y="5"/>
                      <a:pt x="21" y="0"/>
                      <a:pt x="11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4" name="Google Shape;1314;p29"/>
              <p:cNvSpPr/>
              <p:nvPr/>
            </p:nvSpPr>
            <p:spPr>
              <a:xfrm>
                <a:off x="5093825" y="3850850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15" y="0"/>
                    </a:moveTo>
                    <a:cubicBezTo>
                      <a:pt x="15" y="5"/>
                      <a:pt x="10" y="5"/>
                      <a:pt x="10" y="5"/>
                    </a:cubicBezTo>
                    <a:lnTo>
                      <a:pt x="6" y="5"/>
                    </a:lnTo>
                    <a:lnTo>
                      <a:pt x="6" y="10"/>
                    </a:lnTo>
                    <a:lnTo>
                      <a:pt x="1" y="10"/>
                    </a:lnTo>
                    <a:cubicBezTo>
                      <a:pt x="1" y="15"/>
                      <a:pt x="1" y="21"/>
                      <a:pt x="6" y="26"/>
                    </a:cubicBezTo>
                    <a:cubicBezTo>
                      <a:pt x="6" y="30"/>
                      <a:pt x="10" y="30"/>
                      <a:pt x="15" y="30"/>
                    </a:cubicBezTo>
                    <a:cubicBezTo>
                      <a:pt x="20" y="30"/>
                      <a:pt x="20" y="30"/>
                      <a:pt x="26" y="26"/>
                    </a:cubicBezTo>
                    <a:lnTo>
                      <a:pt x="31" y="21"/>
                    </a:lnTo>
                    <a:cubicBezTo>
                      <a:pt x="31" y="15"/>
                      <a:pt x="26" y="10"/>
                      <a:pt x="26" y="5"/>
                    </a:cubicBezTo>
                    <a:cubicBezTo>
                      <a:pt x="20" y="5"/>
                      <a:pt x="20" y="0"/>
                      <a:pt x="15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5" name="Google Shape;1315;p29"/>
              <p:cNvSpPr/>
              <p:nvPr/>
            </p:nvSpPr>
            <p:spPr>
              <a:xfrm>
                <a:off x="5086650" y="3854725"/>
                <a:ext cx="6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7" h="27" extrusionOk="0">
                    <a:moveTo>
                      <a:pt x="6" y="1"/>
                    </a:moveTo>
                    <a:lnTo>
                      <a:pt x="1" y="6"/>
                    </a:lnTo>
                    <a:lnTo>
                      <a:pt x="1" y="11"/>
                    </a:lnTo>
                    <a:cubicBezTo>
                      <a:pt x="1" y="17"/>
                      <a:pt x="6" y="21"/>
                      <a:pt x="12" y="26"/>
                    </a:cubicBezTo>
                    <a:lnTo>
                      <a:pt x="16" y="26"/>
                    </a:lnTo>
                    <a:lnTo>
                      <a:pt x="21" y="21"/>
                    </a:lnTo>
                    <a:lnTo>
                      <a:pt x="26" y="17"/>
                    </a:lnTo>
                    <a:cubicBezTo>
                      <a:pt x="26" y="11"/>
                      <a:pt x="26" y="1"/>
                      <a:pt x="16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6" name="Google Shape;1316;p29"/>
              <p:cNvSpPr/>
              <p:nvPr/>
            </p:nvSpPr>
            <p:spPr>
              <a:xfrm>
                <a:off x="5083150" y="3850600"/>
                <a:ext cx="62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31" extrusionOk="0">
                    <a:moveTo>
                      <a:pt x="6" y="1"/>
                    </a:moveTo>
                    <a:lnTo>
                      <a:pt x="6" y="5"/>
                    </a:lnTo>
                    <a:cubicBezTo>
                      <a:pt x="1" y="5"/>
                      <a:pt x="1" y="5"/>
                      <a:pt x="1" y="10"/>
                    </a:cubicBezTo>
                    <a:lnTo>
                      <a:pt x="1" y="20"/>
                    </a:lnTo>
                    <a:lnTo>
                      <a:pt x="1" y="25"/>
                    </a:lnTo>
                    <a:lnTo>
                      <a:pt x="6" y="25"/>
                    </a:lnTo>
                    <a:lnTo>
                      <a:pt x="10" y="31"/>
                    </a:lnTo>
                    <a:cubicBezTo>
                      <a:pt x="15" y="31"/>
                      <a:pt x="20" y="25"/>
                      <a:pt x="20" y="20"/>
                    </a:cubicBezTo>
                    <a:cubicBezTo>
                      <a:pt x="20" y="20"/>
                      <a:pt x="25" y="15"/>
                      <a:pt x="20" y="15"/>
                    </a:cubicBezTo>
                    <a:cubicBezTo>
                      <a:pt x="20" y="5"/>
                      <a:pt x="15" y="1"/>
                      <a:pt x="10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7" name="Google Shape;1317;p29"/>
              <p:cNvSpPr/>
              <p:nvPr/>
            </p:nvSpPr>
            <p:spPr>
              <a:xfrm>
                <a:off x="5083000" y="3856375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7" y="0"/>
                    </a:moveTo>
                    <a:lnTo>
                      <a:pt x="7" y="5"/>
                    </a:lnTo>
                    <a:lnTo>
                      <a:pt x="7" y="11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7" y="16"/>
                    </a:lnTo>
                    <a:lnTo>
                      <a:pt x="7" y="21"/>
                    </a:lnTo>
                    <a:lnTo>
                      <a:pt x="7" y="25"/>
                    </a:lnTo>
                    <a:lnTo>
                      <a:pt x="16" y="25"/>
                    </a:lnTo>
                    <a:cubicBezTo>
                      <a:pt x="21" y="25"/>
                      <a:pt x="26" y="21"/>
                      <a:pt x="26" y="16"/>
                    </a:cubicBezTo>
                    <a:lnTo>
                      <a:pt x="31" y="16"/>
                    </a:lnTo>
                    <a:lnTo>
                      <a:pt x="26" y="11"/>
                    </a:lnTo>
                    <a:lnTo>
                      <a:pt x="26" y="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8" name="Google Shape;1318;p29"/>
              <p:cNvSpPr/>
              <p:nvPr/>
            </p:nvSpPr>
            <p:spPr>
              <a:xfrm>
                <a:off x="5082775" y="3851950"/>
                <a:ext cx="1000" cy="8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32" extrusionOk="0">
                    <a:moveTo>
                      <a:pt x="16" y="1"/>
                    </a:moveTo>
                    <a:cubicBezTo>
                      <a:pt x="10" y="1"/>
                      <a:pt x="5" y="7"/>
                      <a:pt x="5" y="7"/>
                    </a:cubicBezTo>
                    <a:cubicBezTo>
                      <a:pt x="0" y="12"/>
                      <a:pt x="0" y="17"/>
                      <a:pt x="0" y="21"/>
                    </a:cubicBezTo>
                    <a:lnTo>
                      <a:pt x="5" y="21"/>
                    </a:lnTo>
                    <a:lnTo>
                      <a:pt x="5" y="26"/>
                    </a:lnTo>
                    <a:lnTo>
                      <a:pt x="21" y="26"/>
                    </a:lnTo>
                    <a:lnTo>
                      <a:pt x="21" y="31"/>
                    </a:lnTo>
                    <a:lnTo>
                      <a:pt x="25" y="31"/>
                    </a:lnTo>
                    <a:cubicBezTo>
                      <a:pt x="35" y="31"/>
                      <a:pt x="40" y="26"/>
                      <a:pt x="40" y="17"/>
                    </a:cubicBezTo>
                    <a:lnTo>
                      <a:pt x="35" y="12"/>
                    </a:lnTo>
                    <a:lnTo>
                      <a:pt x="35" y="7"/>
                    </a:lnTo>
                    <a:lnTo>
                      <a:pt x="30" y="7"/>
                    </a:lnTo>
                    <a:lnTo>
                      <a:pt x="25" y="1"/>
                    </a:lnTo>
                    <a:cubicBezTo>
                      <a:pt x="25" y="1"/>
                      <a:pt x="21" y="1"/>
                      <a:pt x="21" y="7"/>
                    </a:cubicBezTo>
                    <a:lnTo>
                      <a:pt x="16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9" name="Google Shape;1319;p29"/>
              <p:cNvSpPr/>
              <p:nvPr/>
            </p:nvSpPr>
            <p:spPr>
              <a:xfrm>
                <a:off x="5079500" y="3846450"/>
                <a:ext cx="675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27" h="28" extrusionOk="0">
                    <a:moveTo>
                      <a:pt x="11" y="0"/>
                    </a:moveTo>
                    <a:cubicBezTo>
                      <a:pt x="6" y="0"/>
                      <a:pt x="1" y="5"/>
                      <a:pt x="1" y="16"/>
                    </a:cubicBezTo>
                    <a:lnTo>
                      <a:pt x="1" y="21"/>
                    </a:lnTo>
                    <a:cubicBezTo>
                      <a:pt x="4" y="24"/>
                      <a:pt x="8" y="27"/>
                      <a:pt x="11" y="27"/>
                    </a:cubicBezTo>
                    <a:cubicBezTo>
                      <a:pt x="13" y="27"/>
                      <a:pt x="14" y="27"/>
                      <a:pt x="15" y="25"/>
                    </a:cubicBezTo>
                    <a:lnTo>
                      <a:pt x="20" y="25"/>
                    </a:lnTo>
                    <a:lnTo>
                      <a:pt x="26" y="21"/>
                    </a:lnTo>
                    <a:lnTo>
                      <a:pt x="26" y="5"/>
                    </a:lnTo>
                    <a:cubicBezTo>
                      <a:pt x="20" y="5"/>
                      <a:pt x="15" y="0"/>
                      <a:pt x="11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0" name="Google Shape;1320;p29"/>
              <p:cNvSpPr/>
              <p:nvPr/>
            </p:nvSpPr>
            <p:spPr>
              <a:xfrm>
                <a:off x="5083525" y="3851475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5" y="1"/>
                    </a:moveTo>
                    <a:lnTo>
                      <a:pt x="0" y="5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0" y="20"/>
                    </a:lnTo>
                    <a:lnTo>
                      <a:pt x="5" y="26"/>
                    </a:lnTo>
                    <a:lnTo>
                      <a:pt x="21" y="26"/>
                    </a:lnTo>
                    <a:lnTo>
                      <a:pt x="21" y="20"/>
                    </a:lnTo>
                    <a:cubicBezTo>
                      <a:pt x="26" y="15"/>
                      <a:pt x="26" y="10"/>
                      <a:pt x="21" y="10"/>
                    </a:cubicBezTo>
                    <a:cubicBezTo>
                      <a:pt x="21" y="5"/>
                      <a:pt x="16" y="1"/>
                      <a:pt x="16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1" name="Google Shape;1321;p29"/>
              <p:cNvSpPr/>
              <p:nvPr/>
            </p:nvSpPr>
            <p:spPr>
              <a:xfrm>
                <a:off x="5090175" y="3854725"/>
                <a:ext cx="800" cy="800"/>
              </a:xfrm>
              <a:custGeom>
                <a:avLst/>
                <a:gdLst/>
                <a:ahLst/>
                <a:cxnLst/>
                <a:rect l="l" t="t" r="r" b="b"/>
                <a:pathLst>
                  <a:path w="32" h="32" extrusionOk="0">
                    <a:moveTo>
                      <a:pt x="15" y="1"/>
                    </a:moveTo>
                    <a:lnTo>
                      <a:pt x="11" y="6"/>
                    </a:lnTo>
                    <a:cubicBezTo>
                      <a:pt x="6" y="6"/>
                      <a:pt x="6" y="11"/>
                      <a:pt x="1" y="17"/>
                    </a:cubicBezTo>
                    <a:cubicBezTo>
                      <a:pt x="1" y="21"/>
                      <a:pt x="6" y="26"/>
                      <a:pt x="11" y="26"/>
                    </a:cubicBezTo>
                    <a:lnTo>
                      <a:pt x="11" y="31"/>
                    </a:lnTo>
                    <a:lnTo>
                      <a:pt x="21" y="31"/>
                    </a:lnTo>
                    <a:lnTo>
                      <a:pt x="21" y="26"/>
                    </a:lnTo>
                    <a:lnTo>
                      <a:pt x="26" y="26"/>
                    </a:lnTo>
                    <a:lnTo>
                      <a:pt x="31" y="21"/>
                    </a:lnTo>
                    <a:lnTo>
                      <a:pt x="31" y="17"/>
                    </a:lnTo>
                    <a:cubicBezTo>
                      <a:pt x="31" y="6"/>
                      <a:pt x="26" y="1"/>
                      <a:pt x="21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2" name="Google Shape;1322;p29"/>
              <p:cNvSpPr/>
              <p:nvPr/>
            </p:nvSpPr>
            <p:spPr>
              <a:xfrm>
                <a:off x="5086300" y="3856250"/>
                <a:ext cx="6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31" extrusionOk="0">
                    <a:moveTo>
                      <a:pt x="10" y="0"/>
                    </a:moveTo>
                    <a:cubicBezTo>
                      <a:pt x="10" y="5"/>
                      <a:pt x="5" y="5"/>
                      <a:pt x="5" y="5"/>
                    </a:cubicBezTo>
                    <a:lnTo>
                      <a:pt x="0" y="5"/>
                    </a:lnTo>
                    <a:lnTo>
                      <a:pt x="0" y="10"/>
                    </a:lnTo>
                    <a:lnTo>
                      <a:pt x="0" y="16"/>
                    </a:lnTo>
                    <a:lnTo>
                      <a:pt x="0" y="21"/>
                    </a:lnTo>
                    <a:lnTo>
                      <a:pt x="0" y="26"/>
                    </a:lnTo>
                    <a:lnTo>
                      <a:pt x="5" y="26"/>
                    </a:lnTo>
                    <a:lnTo>
                      <a:pt x="5" y="30"/>
                    </a:lnTo>
                    <a:lnTo>
                      <a:pt x="10" y="30"/>
                    </a:lnTo>
                    <a:cubicBezTo>
                      <a:pt x="15" y="30"/>
                      <a:pt x="20" y="26"/>
                      <a:pt x="20" y="26"/>
                    </a:cubicBezTo>
                    <a:cubicBezTo>
                      <a:pt x="26" y="21"/>
                      <a:pt x="26" y="21"/>
                      <a:pt x="26" y="16"/>
                    </a:cubicBezTo>
                    <a:lnTo>
                      <a:pt x="26" y="10"/>
                    </a:lnTo>
                    <a:lnTo>
                      <a:pt x="20" y="10"/>
                    </a:lnTo>
                    <a:cubicBezTo>
                      <a:pt x="20" y="5"/>
                      <a:pt x="15" y="0"/>
                      <a:pt x="10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3" name="Google Shape;1323;p29"/>
              <p:cNvSpPr/>
              <p:nvPr/>
            </p:nvSpPr>
            <p:spPr>
              <a:xfrm>
                <a:off x="5086025" y="3846325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16" y="0"/>
                    </a:moveTo>
                    <a:cubicBezTo>
                      <a:pt x="11" y="0"/>
                      <a:pt x="0" y="5"/>
                      <a:pt x="0" y="10"/>
                    </a:cubicBezTo>
                    <a:lnTo>
                      <a:pt x="0" y="15"/>
                    </a:lnTo>
                    <a:lnTo>
                      <a:pt x="0" y="21"/>
                    </a:lnTo>
                    <a:lnTo>
                      <a:pt x="6" y="21"/>
                    </a:lnTo>
                    <a:lnTo>
                      <a:pt x="6" y="26"/>
                    </a:lnTo>
                    <a:lnTo>
                      <a:pt x="16" y="26"/>
                    </a:lnTo>
                    <a:cubicBezTo>
                      <a:pt x="21" y="26"/>
                      <a:pt x="21" y="26"/>
                      <a:pt x="26" y="21"/>
                    </a:cubicBezTo>
                    <a:cubicBezTo>
                      <a:pt x="26" y="21"/>
                      <a:pt x="31" y="15"/>
                      <a:pt x="26" y="10"/>
                    </a:cubicBezTo>
                    <a:lnTo>
                      <a:pt x="26" y="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4" name="Google Shape;1324;p29"/>
              <p:cNvSpPr/>
              <p:nvPr/>
            </p:nvSpPr>
            <p:spPr>
              <a:xfrm>
                <a:off x="5085550" y="3852875"/>
                <a:ext cx="650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5" extrusionOk="0">
                    <a:moveTo>
                      <a:pt x="10" y="0"/>
                    </a:moveTo>
                    <a:lnTo>
                      <a:pt x="5" y="5"/>
                    </a:lnTo>
                    <a:lnTo>
                      <a:pt x="0" y="5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5" y="19"/>
                    </a:lnTo>
                    <a:lnTo>
                      <a:pt x="5" y="24"/>
                    </a:lnTo>
                    <a:lnTo>
                      <a:pt x="25" y="24"/>
                    </a:lnTo>
                    <a:lnTo>
                      <a:pt x="25" y="19"/>
                    </a:lnTo>
                    <a:lnTo>
                      <a:pt x="25" y="15"/>
                    </a:lnTo>
                    <a:lnTo>
                      <a:pt x="25" y="5"/>
                    </a:lnTo>
                    <a:cubicBezTo>
                      <a:pt x="19" y="0"/>
                      <a:pt x="15" y="0"/>
                      <a:pt x="10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5" name="Google Shape;1325;p29"/>
              <p:cNvSpPr/>
              <p:nvPr/>
            </p:nvSpPr>
            <p:spPr>
              <a:xfrm>
                <a:off x="5088425" y="3852475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11" y="0"/>
                    </a:moveTo>
                    <a:cubicBezTo>
                      <a:pt x="6" y="0"/>
                      <a:pt x="1" y="5"/>
                      <a:pt x="1" y="10"/>
                    </a:cubicBezTo>
                    <a:lnTo>
                      <a:pt x="1" y="16"/>
                    </a:lnTo>
                    <a:lnTo>
                      <a:pt x="1" y="21"/>
                    </a:lnTo>
                    <a:lnTo>
                      <a:pt x="6" y="21"/>
                    </a:lnTo>
                    <a:cubicBezTo>
                      <a:pt x="6" y="26"/>
                      <a:pt x="11" y="26"/>
                      <a:pt x="15" y="26"/>
                    </a:cubicBezTo>
                    <a:cubicBezTo>
                      <a:pt x="15" y="26"/>
                      <a:pt x="20" y="26"/>
                      <a:pt x="25" y="21"/>
                    </a:cubicBezTo>
                    <a:lnTo>
                      <a:pt x="25" y="5"/>
                    </a:lnTo>
                    <a:lnTo>
                      <a:pt x="20" y="5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6" name="Google Shape;1326;p29"/>
              <p:cNvSpPr/>
              <p:nvPr/>
            </p:nvSpPr>
            <p:spPr>
              <a:xfrm>
                <a:off x="5080275" y="3848350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10" y="0"/>
                    </a:moveTo>
                    <a:lnTo>
                      <a:pt x="5" y="5"/>
                    </a:lnTo>
                    <a:lnTo>
                      <a:pt x="0" y="10"/>
                    </a:lnTo>
                    <a:lnTo>
                      <a:pt x="0" y="15"/>
                    </a:lnTo>
                    <a:cubicBezTo>
                      <a:pt x="0" y="19"/>
                      <a:pt x="0" y="19"/>
                      <a:pt x="5" y="24"/>
                    </a:cubicBezTo>
                    <a:lnTo>
                      <a:pt x="10" y="30"/>
                    </a:lnTo>
                    <a:lnTo>
                      <a:pt x="14" y="30"/>
                    </a:lnTo>
                    <a:cubicBezTo>
                      <a:pt x="19" y="30"/>
                      <a:pt x="19" y="30"/>
                      <a:pt x="25" y="24"/>
                    </a:cubicBezTo>
                    <a:lnTo>
                      <a:pt x="25" y="15"/>
                    </a:lnTo>
                    <a:lnTo>
                      <a:pt x="30" y="15"/>
                    </a:lnTo>
                    <a:lnTo>
                      <a:pt x="30" y="10"/>
                    </a:lnTo>
                    <a:lnTo>
                      <a:pt x="25" y="10"/>
                    </a:lnTo>
                    <a:lnTo>
                      <a:pt x="25" y="5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7" name="Google Shape;1327;p29"/>
              <p:cNvSpPr/>
              <p:nvPr/>
            </p:nvSpPr>
            <p:spPr>
              <a:xfrm>
                <a:off x="5080500" y="3851725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16" y="0"/>
                    </a:moveTo>
                    <a:cubicBezTo>
                      <a:pt x="10" y="0"/>
                      <a:pt x="5" y="5"/>
                      <a:pt x="5" y="5"/>
                    </a:cubicBezTo>
                    <a:cubicBezTo>
                      <a:pt x="1" y="10"/>
                      <a:pt x="1" y="16"/>
                      <a:pt x="1" y="21"/>
                    </a:cubicBezTo>
                    <a:lnTo>
                      <a:pt x="1" y="26"/>
                    </a:lnTo>
                    <a:lnTo>
                      <a:pt x="5" y="26"/>
                    </a:lnTo>
                    <a:cubicBezTo>
                      <a:pt x="5" y="30"/>
                      <a:pt x="10" y="30"/>
                      <a:pt x="16" y="30"/>
                    </a:cubicBezTo>
                    <a:cubicBezTo>
                      <a:pt x="21" y="30"/>
                      <a:pt x="26" y="26"/>
                      <a:pt x="26" y="21"/>
                    </a:cubicBezTo>
                    <a:cubicBezTo>
                      <a:pt x="31" y="16"/>
                      <a:pt x="31" y="10"/>
                      <a:pt x="26" y="5"/>
                    </a:cubicBezTo>
                    <a:lnTo>
                      <a:pt x="21" y="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8" name="Google Shape;1328;p29"/>
              <p:cNvSpPr/>
              <p:nvPr/>
            </p:nvSpPr>
            <p:spPr>
              <a:xfrm>
                <a:off x="5080375" y="3854375"/>
                <a:ext cx="675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27" h="25" extrusionOk="0">
                    <a:moveTo>
                      <a:pt x="6" y="0"/>
                    </a:moveTo>
                    <a:lnTo>
                      <a:pt x="6" y="5"/>
                    </a:lnTo>
                    <a:lnTo>
                      <a:pt x="1" y="5"/>
                    </a:lnTo>
                    <a:lnTo>
                      <a:pt x="1" y="10"/>
                    </a:lnTo>
                    <a:cubicBezTo>
                      <a:pt x="1" y="15"/>
                      <a:pt x="1" y="20"/>
                      <a:pt x="6" y="20"/>
                    </a:cubicBezTo>
                    <a:cubicBezTo>
                      <a:pt x="6" y="25"/>
                      <a:pt x="10" y="25"/>
                      <a:pt x="15" y="25"/>
                    </a:cubicBezTo>
                    <a:cubicBezTo>
                      <a:pt x="15" y="25"/>
                      <a:pt x="21" y="25"/>
                      <a:pt x="26" y="20"/>
                    </a:cubicBezTo>
                    <a:lnTo>
                      <a:pt x="26" y="10"/>
                    </a:lnTo>
                    <a:lnTo>
                      <a:pt x="26" y="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9" name="Google Shape;1329;p29"/>
              <p:cNvSpPr/>
              <p:nvPr/>
            </p:nvSpPr>
            <p:spPr>
              <a:xfrm>
                <a:off x="5082875" y="3858900"/>
                <a:ext cx="675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27" h="25" extrusionOk="0">
                    <a:moveTo>
                      <a:pt x="6" y="0"/>
                    </a:moveTo>
                    <a:lnTo>
                      <a:pt x="1" y="5"/>
                    </a:lnTo>
                    <a:lnTo>
                      <a:pt x="1" y="10"/>
                    </a:lnTo>
                    <a:lnTo>
                      <a:pt x="1" y="15"/>
                    </a:lnTo>
                    <a:lnTo>
                      <a:pt x="1" y="20"/>
                    </a:lnTo>
                    <a:lnTo>
                      <a:pt x="6" y="20"/>
                    </a:lnTo>
                    <a:lnTo>
                      <a:pt x="12" y="24"/>
                    </a:lnTo>
                    <a:lnTo>
                      <a:pt x="17" y="24"/>
                    </a:lnTo>
                    <a:cubicBezTo>
                      <a:pt x="26" y="20"/>
                      <a:pt x="26" y="15"/>
                      <a:pt x="26" y="10"/>
                    </a:cubicBezTo>
                    <a:lnTo>
                      <a:pt x="26" y="5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0" name="Google Shape;1330;p29"/>
              <p:cNvSpPr/>
              <p:nvPr/>
            </p:nvSpPr>
            <p:spPr>
              <a:xfrm>
                <a:off x="5086650" y="3848200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12" y="0"/>
                    </a:moveTo>
                    <a:cubicBezTo>
                      <a:pt x="6" y="0"/>
                      <a:pt x="1" y="11"/>
                      <a:pt x="1" y="16"/>
                    </a:cubicBezTo>
                    <a:cubicBezTo>
                      <a:pt x="1" y="25"/>
                      <a:pt x="6" y="30"/>
                      <a:pt x="12" y="30"/>
                    </a:cubicBezTo>
                    <a:lnTo>
                      <a:pt x="21" y="30"/>
                    </a:lnTo>
                    <a:lnTo>
                      <a:pt x="21" y="25"/>
                    </a:lnTo>
                    <a:cubicBezTo>
                      <a:pt x="31" y="16"/>
                      <a:pt x="26" y="11"/>
                      <a:pt x="21" y="6"/>
                    </a:cubicBezTo>
                    <a:lnTo>
                      <a:pt x="16" y="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1" name="Google Shape;1331;p29"/>
              <p:cNvSpPr/>
              <p:nvPr/>
            </p:nvSpPr>
            <p:spPr>
              <a:xfrm>
                <a:off x="5079400" y="3853850"/>
                <a:ext cx="62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7" extrusionOk="0">
                    <a:moveTo>
                      <a:pt x="0" y="1"/>
                    </a:moveTo>
                    <a:lnTo>
                      <a:pt x="0" y="15"/>
                    </a:lnTo>
                    <a:cubicBezTo>
                      <a:pt x="0" y="15"/>
                      <a:pt x="0" y="21"/>
                      <a:pt x="5" y="26"/>
                    </a:cubicBezTo>
                    <a:lnTo>
                      <a:pt x="19" y="26"/>
                    </a:lnTo>
                    <a:cubicBezTo>
                      <a:pt x="24" y="21"/>
                      <a:pt x="24" y="11"/>
                      <a:pt x="24" y="6"/>
                    </a:cubicBezTo>
                    <a:cubicBezTo>
                      <a:pt x="19" y="1"/>
                      <a:pt x="15" y="1"/>
                      <a:pt x="10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2" name="Google Shape;1332;p29"/>
              <p:cNvSpPr/>
              <p:nvPr/>
            </p:nvSpPr>
            <p:spPr>
              <a:xfrm>
                <a:off x="5081900" y="3847075"/>
                <a:ext cx="6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31" extrusionOk="0">
                    <a:moveTo>
                      <a:pt x="5" y="0"/>
                    </a:moveTo>
                    <a:lnTo>
                      <a:pt x="5" y="5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1"/>
                    </a:lnTo>
                    <a:lnTo>
                      <a:pt x="0" y="26"/>
                    </a:lnTo>
                    <a:lnTo>
                      <a:pt x="5" y="26"/>
                    </a:lnTo>
                    <a:lnTo>
                      <a:pt x="10" y="31"/>
                    </a:lnTo>
                    <a:cubicBezTo>
                      <a:pt x="21" y="31"/>
                      <a:pt x="21" y="26"/>
                      <a:pt x="25" y="26"/>
                    </a:cubicBezTo>
                    <a:lnTo>
                      <a:pt x="25" y="10"/>
                    </a:lnTo>
                    <a:lnTo>
                      <a:pt x="25" y="5"/>
                    </a:lnTo>
                    <a:lnTo>
                      <a:pt x="21" y="5"/>
                    </a:lnTo>
                    <a:cubicBezTo>
                      <a:pt x="15" y="0"/>
                      <a:pt x="15" y="0"/>
                      <a:pt x="10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3" name="Google Shape;1333;p29"/>
              <p:cNvSpPr/>
              <p:nvPr/>
            </p:nvSpPr>
            <p:spPr>
              <a:xfrm>
                <a:off x="5080150" y="3853100"/>
                <a:ext cx="62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7" extrusionOk="0">
                    <a:moveTo>
                      <a:pt x="5" y="1"/>
                    </a:moveTo>
                    <a:lnTo>
                      <a:pt x="5" y="6"/>
                    </a:lnTo>
                    <a:cubicBezTo>
                      <a:pt x="5" y="6"/>
                      <a:pt x="0" y="6"/>
                      <a:pt x="0" y="10"/>
                    </a:cubicBezTo>
                    <a:lnTo>
                      <a:pt x="0" y="15"/>
                    </a:lnTo>
                    <a:lnTo>
                      <a:pt x="5" y="21"/>
                    </a:lnTo>
                    <a:lnTo>
                      <a:pt x="10" y="26"/>
                    </a:lnTo>
                    <a:lnTo>
                      <a:pt x="19" y="26"/>
                    </a:lnTo>
                    <a:lnTo>
                      <a:pt x="19" y="21"/>
                    </a:lnTo>
                    <a:lnTo>
                      <a:pt x="24" y="21"/>
                    </a:lnTo>
                    <a:lnTo>
                      <a:pt x="24" y="15"/>
                    </a:lnTo>
                    <a:lnTo>
                      <a:pt x="24" y="10"/>
                    </a:lnTo>
                    <a:lnTo>
                      <a:pt x="24" y="6"/>
                    </a:lnTo>
                    <a:lnTo>
                      <a:pt x="19" y="6"/>
                    </a:lnTo>
                    <a:lnTo>
                      <a:pt x="19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4" name="Google Shape;1334;p29"/>
              <p:cNvSpPr/>
              <p:nvPr/>
            </p:nvSpPr>
            <p:spPr>
              <a:xfrm>
                <a:off x="5081250" y="3852875"/>
                <a:ext cx="6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7" h="31" extrusionOk="0">
                    <a:moveTo>
                      <a:pt x="10" y="0"/>
                    </a:moveTo>
                    <a:cubicBezTo>
                      <a:pt x="10" y="0"/>
                      <a:pt x="6" y="5"/>
                      <a:pt x="1" y="10"/>
                    </a:cubicBezTo>
                    <a:lnTo>
                      <a:pt x="1" y="15"/>
                    </a:lnTo>
                    <a:lnTo>
                      <a:pt x="1" y="19"/>
                    </a:lnTo>
                    <a:lnTo>
                      <a:pt x="1" y="24"/>
                    </a:lnTo>
                    <a:lnTo>
                      <a:pt x="6" y="24"/>
                    </a:lnTo>
                    <a:lnTo>
                      <a:pt x="10" y="30"/>
                    </a:lnTo>
                    <a:cubicBezTo>
                      <a:pt x="17" y="30"/>
                      <a:pt x="21" y="24"/>
                      <a:pt x="26" y="24"/>
                    </a:cubicBezTo>
                    <a:lnTo>
                      <a:pt x="26" y="10"/>
                    </a:lnTo>
                    <a:lnTo>
                      <a:pt x="26" y="5"/>
                    </a:lnTo>
                    <a:lnTo>
                      <a:pt x="21" y="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5" name="Google Shape;1335;p29"/>
              <p:cNvSpPr/>
              <p:nvPr/>
            </p:nvSpPr>
            <p:spPr>
              <a:xfrm>
                <a:off x="5079875" y="3852350"/>
                <a:ext cx="90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6" h="26" extrusionOk="0">
                    <a:moveTo>
                      <a:pt x="11" y="1"/>
                    </a:moveTo>
                    <a:lnTo>
                      <a:pt x="11" y="5"/>
                    </a:lnTo>
                    <a:lnTo>
                      <a:pt x="5" y="5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5" y="21"/>
                    </a:lnTo>
                    <a:lnTo>
                      <a:pt x="5" y="26"/>
                    </a:lnTo>
                    <a:lnTo>
                      <a:pt x="26" y="26"/>
                    </a:lnTo>
                    <a:lnTo>
                      <a:pt x="26" y="21"/>
                    </a:lnTo>
                    <a:lnTo>
                      <a:pt x="30" y="21"/>
                    </a:lnTo>
                    <a:cubicBezTo>
                      <a:pt x="30" y="21"/>
                      <a:pt x="35" y="10"/>
                      <a:pt x="30" y="5"/>
                    </a:cubicBezTo>
                    <a:cubicBezTo>
                      <a:pt x="30" y="1"/>
                      <a:pt x="26" y="1"/>
                      <a:pt x="21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6" name="Google Shape;1336;p29"/>
              <p:cNvSpPr/>
              <p:nvPr/>
            </p:nvSpPr>
            <p:spPr>
              <a:xfrm>
                <a:off x="5079750" y="3850100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5" y="0"/>
                    </a:moveTo>
                    <a:lnTo>
                      <a:pt x="5" y="5"/>
                    </a:lnTo>
                    <a:lnTo>
                      <a:pt x="1" y="5"/>
                    </a:lnTo>
                    <a:lnTo>
                      <a:pt x="1" y="10"/>
                    </a:lnTo>
                    <a:lnTo>
                      <a:pt x="1" y="15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21" y="25"/>
                    </a:lnTo>
                    <a:lnTo>
                      <a:pt x="21" y="21"/>
                    </a:lnTo>
                    <a:cubicBezTo>
                      <a:pt x="21" y="21"/>
                      <a:pt x="26" y="21"/>
                      <a:pt x="26" y="15"/>
                    </a:cubicBezTo>
                    <a:lnTo>
                      <a:pt x="21" y="10"/>
                    </a:lnTo>
                    <a:lnTo>
                      <a:pt x="21" y="5"/>
                    </a:lnTo>
                    <a:cubicBezTo>
                      <a:pt x="16" y="5"/>
                      <a:pt x="16" y="0"/>
                      <a:pt x="16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7" name="Google Shape;1337;p29"/>
              <p:cNvSpPr/>
              <p:nvPr/>
            </p:nvSpPr>
            <p:spPr>
              <a:xfrm>
                <a:off x="5081150" y="3855500"/>
                <a:ext cx="8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5" h="31" extrusionOk="0">
                    <a:moveTo>
                      <a:pt x="14" y="0"/>
                    </a:moveTo>
                    <a:cubicBezTo>
                      <a:pt x="5" y="0"/>
                      <a:pt x="0" y="5"/>
                      <a:pt x="0" y="16"/>
                    </a:cubicBezTo>
                    <a:lnTo>
                      <a:pt x="0" y="21"/>
                    </a:lnTo>
                    <a:lnTo>
                      <a:pt x="0" y="25"/>
                    </a:lnTo>
                    <a:lnTo>
                      <a:pt x="5" y="25"/>
                    </a:lnTo>
                    <a:lnTo>
                      <a:pt x="10" y="30"/>
                    </a:lnTo>
                    <a:cubicBezTo>
                      <a:pt x="14" y="30"/>
                      <a:pt x="21" y="25"/>
                      <a:pt x="21" y="25"/>
                    </a:cubicBezTo>
                    <a:lnTo>
                      <a:pt x="25" y="25"/>
                    </a:lnTo>
                    <a:cubicBezTo>
                      <a:pt x="30" y="21"/>
                      <a:pt x="35" y="16"/>
                      <a:pt x="35" y="10"/>
                    </a:cubicBezTo>
                    <a:lnTo>
                      <a:pt x="35" y="5"/>
                    </a:lnTo>
                    <a:lnTo>
                      <a:pt x="30" y="5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8" name="Google Shape;1338;p29"/>
              <p:cNvSpPr/>
              <p:nvPr/>
            </p:nvSpPr>
            <p:spPr>
              <a:xfrm>
                <a:off x="5082875" y="3854500"/>
                <a:ext cx="80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2" h="26" extrusionOk="0">
                    <a:moveTo>
                      <a:pt x="17" y="0"/>
                    </a:moveTo>
                    <a:cubicBezTo>
                      <a:pt x="12" y="0"/>
                      <a:pt x="6" y="0"/>
                      <a:pt x="6" y="5"/>
                    </a:cubicBezTo>
                    <a:cubicBezTo>
                      <a:pt x="1" y="5"/>
                      <a:pt x="1" y="10"/>
                      <a:pt x="1" y="15"/>
                    </a:cubicBezTo>
                    <a:cubicBezTo>
                      <a:pt x="6" y="20"/>
                      <a:pt x="6" y="20"/>
                      <a:pt x="6" y="26"/>
                    </a:cubicBezTo>
                    <a:lnTo>
                      <a:pt x="17" y="26"/>
                    </a:lnTo>
                    <a:cubicBezTo>
                      <a:pt x="21" y="26"/>
                      <a:pt x="21" y="26"/>
                      <a:pt x="26" y="20"/>
                    </a:cubicBezTo>
                    <a:cubicBezTo>
                      <a:pt x="31" y="15"/>
                      <a:pt x="31" y="10"/>
                      <a:pt x="26" y="5"/>
                    </a:cubicBezTo>
                    <a:cubicBezTo>
                      <a:pt x="26" y="0"/>
                      <a:pt x="21" y="0"/>
                      <a:pt x="17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9" name="Google Shape;1339;p29"/>
              <p:cNvSpPr/>
              <p:nvPr/>
            </p:nvSpPr>
            <p:spPr>
              <a:xfrm>
                <a:off x="5084400" y="3848575"/>
                <a:ext cx="65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7" extrusionOk="0">
                    <a:moveTo>
                      <a:pt x="5" y="1"/>
                    </a:moveTo>
                    <a:lnTo>
                      <a:pt x="5" y="6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5" y="21"/>
                    </a:lnTo>
                    <a:lnTo>
                      <a:pt x="5" y="26"/>
                    </a:lnTo>
                    <a:lnTo>
                      <a:pt x="16" y="26"/>
                    </a:lnTo>
                    <a:lnTo>
                      <a:pt x="21" y="21"/>
                    </a:lnTo>
                    <a:lnTo>
                      <a:pt x="26" y="21"/>
                    </a:lnTo>
                    <a:lnTo>
                      <a:pt x="26" y="15"/>
                    </a:lnTo>
                    <a:lnTo>
                      <a:pt x="26" y="10"/>
                    </a:lnTo>
                    <a:lnTo>
                      <a:pt x="26" y="6"/>
                    </a:lnTo>
                    <a:lnTo>
                      <a:pt x="21" y="6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0" name="Google Shape;1340;p29"/>
              <p:cNvSpPr/>
              <p:nvPr/>
            </p:nvSpPr>
            <p:spPr>
              <a:xfrm>
                <a:off x="5087175" y="3857625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10" y="1"/>
                    </a:moveTo>
                    <a:lnTo>
                      <a:pt x="5" y="5"/>
                    </a:lnTo>
                    <a:cubicBezTo>
                      <a:pt x="0" y="10"/>
                      <a:pt x="0" y="15"/>
                      <a:pt x="0" y="15"/>
                    </a:cubicBezTo>
                    <a:lnTo>
                      <a:pt x="0" y="21"/>
                    </a:lnTo>
                    <a:lnTo>
                      <a:pt x="5" y="21"/>
                    </a:lnTo>
                    <a:lnTo>
                      <a:pt x="5" y="26"/>
                    </a:lnTo>
                    <a:lnTo>
                      <a:pt x="26" y="26"/>
                    </a:lnTo>
                    <a:lnTo>
                      <a:pt x="26" y="21"/>
                    </a:lnTo>
                    <a:lnTo>
                      <a:pt x="26" y="15"/>
                    </a:lnTo>
                    <a:lnTo>
                      <a:pt x="26" y="10"/>
                    </a:lnTo>
                    <a:lnTo>
                      <a:pt x="26" y="5"/>
                    </a:lnTo>
                    <a:lnTo>
                      <a:pt x="21" y="5"/>
                    </a:lnTo>
                    <a:cubicBezTo>
                      <a:pt x="21" y="1"/>
                      <a:pt x="21" y="1"/>
                      <a:pt x="15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1" name="Google Shape;1341;p29"/>
              <p:cNvSpPr/>
              <p:nvPr/>
            </p:nvSpPr>
            <p:spPr>
              <a:xfrm>
                <a:off x="5084150" y="3859375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5" y="1"/>
                    </a:moveTo>
                    <a:lnTo>
                      <a:pt x="5" y="5"/>
                    </a:lnTo>
                    <a:lnTo>
                      <a:pt x="1" y="11"/>
                    </a:lnTo>
                    <a:cubicBezTo>
                      <a:pt x="1" y="26"/>
                      <a:pt x="10" y="31"/>
                      <a:pt x="15" y="31"/>
                    </a:cubicBezTo>
                    <a:lnTo>
                      <a:pt x="15" y="26"/>
                    </a:lnTo>
                    <a:lnTo>
                      <a:pt x="26" y="26"/>
                    </a:lnTo>
                    <a:lnTo>
                      <a:pt x="26" y="21"/>
                    </a:lnTo>
                    <a:cubicBezTo>
                      <a:pt x="26" y="16"/>
                      <a:pt x="31" y="11"/>
                      <a:pt x="26" y="5"/>
                    </a:cubicBezTo>
                    <a:cubicBezTo>
                      <a:pt x="21" y="5"/>
                      <a:pt x="21" y="1"/>
                      <a:pt x="15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2" name="Google Shape;1342;p29"/>
              <p:cNvSpPr/>
              <p:nvPr/>
            </p:nvSpPr>
            <p:spPr>
              <a:xfrm>
                <a:off x="5088925" y="3863025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16" y="1"/>
                    </a:moveTo>
                    <a:cubicBezTo>
                      <a:pt x="11" y="1"/>
                      <a:pt x="5" y="5"/>
                      <a:pt x="5" y="5"/>
                    </a:cubicBezTo>
                    <a:cubicBezTo>
                      <a:pt x="0" y="10"/>
                      <a:pt x="0" y="16"/>
                      <a:pt x="5" y="21"/>
                    </a:cubicBezTo>
                    <a:lnTo>
                      <a:pt x="5" y="26"/>
                    </a:lnTo>
                    <a:lnTo>
                      <a:pt x="11" y="26"/>
                    </a:lnTo>
                    <a:cubicBezTo>
                      <a:pt x="11" y="31"/>
                      <a:pt x="16" y="31"/>
                      <a:pt x="16" y="31"/>
                    </a:cubicBezTo>
                    <a:cubicBezTo>
                      <a:pt x="21" y="31"/>
                      <a:pt x="26" y="26"/>
                      <a:pt x="26" y="26"/>
                    </a:cubicBezTo>
                    <a:lnTo>
                      <a:pt x="26" y="21"/>
                    </a:lnTo>
                    <a:lnTo>
                      <a:pt x="30" y="21"/>
                    </a:lnTo>
                    <a:lnTo>
                      <a:pt x="30" y="16"/>
                    </a:lnTo>
                    <a:cubicBezTo>
                      <a:pt x="30" y="16"/>
                      <a:pt x="30" y="10"/>
                      <a:pt x="26" y="5"/>
                    </a:cubicBezTo>
                    <a:cubicBezTo>
                      <a:pt x="26" y="5"/>
                      <a:pt x="21" y="1"/>
                      <a:pt x="16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3" name="Google Shape;1343;p29"/>
              <p:cNvSpPr/>
              <p:nvPr/>
            </p:nvSpPr>
            <p:spPr>
              <a:xfrm>
                <a:off x="5086925" y="3850325"/>
                <a:ext cx="62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31" extrusionOk="0">
                    <a:moveTo>
                      <a:pt x="10" y="1"/>
                    </a:moveTo>
                    <a:lnTo>
                      <a:pt x="5" y="6"/>
                    </a:lnTo>
                    <a:lnTo>
                      <a:pt x="1" y="12"/>
                    </a:lnTo>
                    <a:lnTo>
                      <a:pt x="1" y="16"/>
                    </a:lnTo>
                    <a:lnTo>
                      <a:pt x="1" y="21"/>
                    </a:lnTo>
                    <a:lnTo>
                      <a:pt x="1" y="26"/>
                    </a:lnTo>
                    <a:lnTo>
                      <a:pt x="5" y="26"/>
                    </a:lnTo>
                    <a:lnTo>
                      <a:pt x="10" y="31"/>
                    </a:lnTo>
                    <a:lnTo>
                      <a:pt x="20" y="31"/>
                    </a:lnTo>
                    <a:lnTo>
                      <a:pt x="20" y="26"/>
                    </a:lnTo>
                    <a:lnTo>
                      <a:pt x="25" y="26"/>
                    </a:lnTo>
                    <a:lnTo>
                      <a:pt x="25" y="21"/>
                    </a:lnTo>
                    <a:lnTo>
                      <a:pt x="25" y="12"/>
                    </a:lnTo>
                    <a:cubicBezTo>
                      <a:pt x="20" y="6"/>
                      <a:pt x="15" y="1"/>
                      <a:pt x="10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4" name="Google Shape;1344;p29"/>
              <p:cNvSpPr/>
              <p:nvPr/>
            </p:nvSpPr>
            <p:spPr>
              <a:xfrm>
                <a:off x="5089050" y="3857875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6" y="0"/>
                    </a:moveTo>
                    <a:lnTo>
                      <a:pt x="6" y="5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16"/>
                    </a:lnTo>
                    <a:lnTo>
                      <a:pt x="0" y="21"/>
                    </a:lnTo>
                    <a:lnTo>
                      <a:pt x="6" y="21"/>
                    </a:lnTo>
                    <a:lnTo>
                      <a:pt x="11" y="26"/>
                    </a:lnTo>
                    <a:lnTo>
                      <a:pt x="21" y="26"/>
                    </a:lnTo>
                    <a:lnTo>
                      <a:pt x="21" y="21"/>
                    </a:lnTo>
                    <a:lnTo>
                      <a:pt x="25" y="16"/>
                    </a:lnTo>
                    <a:lnTo>
                      <a:pt x="25" y="11"/>
                    </a:lnTo>
                    <a:cubicBezTo>
                      <a:pt x="25" y="5"/>
                      <a:pt x="21" y="0"/>
                      <a:pt x="11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5" name="Google Shape;1345;p29"/>
              <p:cNvSpPr/>
              <p:nvPr/>
            </p:nvSpPr>
            <p:spPr>
              <a:xfrm>
                <a:off x="5081500" y="3851850"/>
                <a:ext cx="925" cy="900"/>
              </a:xfrm>
              <a:custGeom>
                <a:avLst/>
                <a:gdLst/>
                <a:ahLst/>
                <a:cxnLst/>
                <a:rect l="l" t="t" r="r" b="b"/>
                <a:pathLst>
                  <a:path w="37" h="36" extrusionOk="0">
                    <a:moveTo>
                      <a:pt x="21" y="0"/>
                    </a:moveTo>
                    <a:cubicBezTo>
                      <a:pt x="21" y="0"/>
                      <a:pt x="16" y="0"/>
                      <a:pt x="11" y="5"/>
                    </a:cubicBezTo>
                    <a:lnTo>
                      <a:pt x="11" y="11"/>
                    </a:lnTo>
                    <a:lnTo>
                      <a:pt x="7" y="11"/>
                    </a:lnTo>
                    <a:lnTo>
                      <a:pt x="7" y="16"/>
                    </a:lnTo>
                    <a:lnTo>
                      <a:pt x="7" y="21"/>
                    </a:lnTo>
                    <a:lnTo>
                      <a:pt x="0" y="21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7" y="30"/>
                    </a:lnTo>
                    <a:lnTo>
                      <a:pt x="7" y="35"/>
                    </a:lnTo>
                    <a:lnTo>
                      <a:pt x="11" y="35"/>
                    </a:lnTo>
                    <a:cubicBezTo>
                      <a:pt x="16" y="35"/>
                      <a:pt x="21" y="35"/>
                      <a:pt x="26" y="30"/>
                    </a:cubicBezTo>
                    <a:lnTo>
                      <a:pt x="31" y="25"/>
                    </a:lnTo>
                    <a:lnTo>
                      <a:pt x="31" y="21"/>
                    </a:lnTo>
                    <a:lnTo>
                      <a:pt x="37" y="21"/>
                    </a:lnTo>
                    <a:lnTo>
                      <a:pt x="37" y="16"/>
                    </a:lnTo>
                    <a:lnTo>
                      <a:pt x="37" y="11"/>
                    </a:lnTo>
                    <a:lnTo>
                      <a:pt x="37" y="5"/>
                    </a:lnTo>
                    <a:lnTo>
                      <a:pt x="31" y="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6" name="Google Shape;1346;p29"/>
              <p:cNvSpPr/>
              <p:nvPr/>
            </p:nvSpPr>
            <p:spPr>
              <a:xfrm>
                <a:off x="5084025" y="3855600"/>
                <a:ext cx="6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7" h="27" extrusionOk="0">
                    <a:moveTo>
                      <a:pt x="15" y="1"/>
                    </a:moveTo>
                    <a:cubicBezTo>
                      <a:pt x="10" y="1"/>
                      <a:pt x="6" y="1"/>
                      <a:pt x="6" y="6"/>
                    </a:cubicBezTo>
                    <a:cubicBezTo>
                      <a:pt x="1" y="6"/>
                      <a:pt x="1" y="12"/>
                      <a:pt x="1" y="17"/>
                    </a:cubicBezTo>
                    <a:lnTo>
                      <a:pt x="6" y="21"/>
                    </a:lnTo>
                    <a:lnTo>
                      <a:pt x="6" y="26"/>
                    </a:lnTo>
                    <a:lnTo>
                      <a:pt x="15" y="26"/>
                    </a:lnTo>
                    <a:cubicBezTo>
                      <a:pt x="15" y="26"/>
                      <a:pt x="20" y="26"/>
                      <a:pt x="26" y="21"/>
                    </a:cubicBezTo>
                    <a:lnTo>
                      <a:pt x="26" y="12"/>
                    </a:lnTo>
                    <a:lnTo>
                      <a:pt x="26" y="6"/>
                    </a:lnTo>
                    <a:lnTo>
                      <a:pt x="20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7" name="Google Shape;1347;p29"/>
              <p:cNvSpPr/>
              <p:nvPr/>
            </p:nvSpPr>
            <p:spPr>
              <a:xfrm>
                <a:off x="5087525" y="3842925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7" y="0"/>
                    </a:moveTo>
                    <a:lnTo>
                      <a:pt x="7" y="6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7" y="16"/>
                    </a:lnTo>
                    <a:lnTo>
                      <a:pt x="7" y="21"/>
                    </a:lnTo>
                    <a:lnTo>
                      <a:pt x="12" y="25"/>
                    </a:lnTo>
                    <a:lnTo>
                      <a:pt x="21" y="25"/>
                    </a:lnTo>
                    <a:cubicBezTo>
                      <a:pt x="21" y="25"/>
                      <a:pt x="26" y="21"/>
                      <a:pt x="26" y="16"/>
                    </a:cubicBezTo>
                    <a:lnTo>
                      <a:pt x="31" y="16"/>
                    </a:lnTo>
                    <a:cubicBezTo>
                      <a:pt x="31" y="11"/>
                      <a:pt x="26" y="6"/>
                      <a:pt x="26" y="6"/>
                    </a:cubicBezTo>
                    <a:cubicBezTo>
                      <a:pt x="21" y="0"/>
                      <a:pt x="21" y="0"/>
                      <a:pt x="16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8" name="Google Shape;1348;p29"/>
              <p:cNvSpPr/>
              <p:nvPr/>
            </p:nvSpPr>
            <p:spPr>
              <a:xfrm>
                <a:off x="5067800" y="3858150"/>
                <a:ext cx="775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5" extrusionOk="0">
                    <a:moveTo>
                      <a:pt x="17" y="0"/>
                    </a:moveTo>
                    <a:cubicBezTo>
                      <a:pt x="12" y="0"/>
                      <a:pt x="6" y="0"/>
                      <a:pt x="1" y="5"/>
                    </a:cubicBezTo>
                    <a:lnTo>
                      <a:pt x="1" y="10"/>
                    </a:lnTo>
                    <a:lnTo>
                      <a:pt x="1" y="19"/>
                    </a:lnTo>
                    <a:lnTo>
                      <a:pt x="6" y="24"/>
                    </a:lnTo>
                    <a:lnTo>
                      <a:pt x="26" y="24"/>
                    </a:lnTo>
                    <a:lnTo>
                      <a:pt x="26" y="19"/>
                    </a:lnTo>
                    <a:lnTo>
                      <a:pt x="31" y="19"/>
                    </a:lnTo>
                    <a:lnTo>
                      <a:pt x="31" y="5"/>
                    </a:lnTo>
                    <a:cubicBezTo>
                      <a:pt x="26" y="5"/>
                      <a:pt x="26" y="0"/>
                      <a:pt x="26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9" name="Google Shape;1349;p29"/>
              <p:cNvSpPr/>
              <p:nvPr/>
            </p:nvSpPr>
            <p:spPr>
              <a:xfrm>
                <a:off x="5068550" y="3864650"/>
                <a:ext cx="6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7" h="27" extrusionOk="0">
                    <a:moveTo>
                      <a:pt x="17" y="1"/>
                    </a:moveTo>
                    <a:cubicBezTo>
                      <a:pt x="6" y="1"/>
                      <a:pt x="1" y="6"/>
                      <a:pt x="1" y="12"/>
                    </a:cubicBezTo>
                    <a:lnTo>
                      <a:pt x="1" y="16"/>
                    </a:lnTo>
                    <a:lnTo>
                      <a:pt x="1" y="21"/>
                    </a:lnTo>
                    <a:lnTo>
                      <a:pt x="6" y="21"/>
                    </a:lnTo>
                    <a:cubicBezTo>
                      <a:pt x="6" y="26"/>
                      <a:pt x="12" y="26"/>
                      <a:pt x="17" y="26"/>
                    </a:cubicBezTo>
                    <a:cubicBezTo>
                      <a:pt x="17" y="26"/>
                      <a:pt x="21" y="26"/>
                      <a:pt x="26" y="21"/>
                    </a:cubicBezTo>
                    <a:lnTo>
                      <a:pt x="26" y="12"/>
                    </a:lnTo>
                    <a:lnTo>
                      <a:pt x="26" y="6"/>
                    </a:lnTo>
                    <a:lnTo>
                      <a:pt x="21" y="6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0" name="Google Shape;1350;p29"/>
              <p:cNvSpPr/>
              <p:nvPr/>
            </p:nvSpPr>
            <p:spPr>
              <a:xfrm>
                <a:off x="5075100" y="3852975"/>
                <a:ext cx="900" cy="1025"/>
              </a:xfrm>
              <a:custGeom>
                <a:avLst/>
                <a:gdLst/>
                <a:ahLst/>
                <a:cxnLst/>
                <a:rect l="l" t="t" r="r" b="b"/>
                <a:pathLst>
                  <a:path w="36" h="41" extrusionOk="0">
                    <a:moveTo>
                      <a:pt x="26" y="1"/>
                    </a:moveTo>
                    <a:cubicBezTo>
                      <a:pt x="21" y="1"/>
                      <a:pt x="15" y="1"/>
                      <a:pt x="10" y="6"/>
                    </a:cubicBezTo>
                    <a:lnTo>
                      <a:pt x="10" y="11"/>
                    </a:lnTo>
                    <a:lnTo>
                      <a:pt x="6" y="11"/>
                    </a:lnTo>
                    <a:lnTo>
                      <a:pt x="6" y="15"/>
                    </a:lnTo>
                    <a:lnTo>
                      <a:pt x="1" y="20"/>
                    </a:lnTo>
                    <a:lnTo>
                      <a:pt x="1" y="26"/>
                    </a:lnTo>
                    <a:cubicBezTo>
                      <a:pt x="1" y="31"/>
                      <a:pt x="6" y="36"/>
                      <a:pt x="10" y="36"/>
                    </a:cubicBezTo>
                    <a:lnTo>
                      <a:pt x="15" y="36"/>
                    </a:lnTo>
                    <a:lnTo>
                      <a:pt x="15" y="41"/>
                    </a:lnTo>
                    <a:lnTo>
                      <a:pt x="21" y="41"/>
                    </a:lnTo>
                    <a:lnTo>
                      <a:pt x="26" y="36"/>
                    </a:lnTo>
                    <a:lnTo>
                      <a:pt x="31" y="36"/>
                    </a:lnTo>
                    <a:lnTo>
                      <a:pt x="31" y="31"/>
                    </a:lnTo>
                    <a:lnTo>
                      <a:pt x="31" y="26"/>
                    </a:lnTo>
                    <a:cubicBezTo>
                      <a:pt x="31" y="26"/>
                      <a:pt x="36" y="20"/>
                      <a:pt x="36" y="15"/>
                    </a:cubicBezTo>
                    <a:lnTo>
                      <a:pt x="36" y="11"/>
                    </a:lnTo>
                    <a:lnTo>
                      <a:pt x="36" y="6"/>
                    </a:lnTo>
                    <a:lnTo>
                      <a:pt x="31" y="6"/>
                    </a:lnTo>
                    <a:lnTo>
                      <a:pt x="31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1" name="Google Shape;1351;p29"/>
              <p:cNvSpPr/>
              <p:nvPr/>
            </p:nvSpPr>
            <p:spPr>
              <a:xfrm>
                <a:off x="5074475" y="3851950"/>
                <a:ext cx="900" cy="800"/>
              </a:xfrm>
              <a:custGeom>
                <a:avLst/>
                <a:gdLst/>
                <a:ahLst/>
                <a:cxnLst/>
                <a:rect l="l" t="t" r="r" b="b"/>
                <a:pathLst>
                  <a:path w="36" h="32" extrusionOk="0">
                    <a:moveTo>
                      <a:pt x="10" y="1"/>
                    </a:moveTo>
                    <a:lnTo>
                      <a:pt x="10" y="7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0" y="17"/>
                    </a:lnTo>
                    <a:lnTo>
                      <a:pt x="0" y="21"/>
                    </a:lnTo>
                    <a:lnTo>
                      <a:pt x="0" y="26"/>
                    </a:lnTo>
                    <a:lnTo>
                      <a:pt x="10" y="26"/>
                    </a:lnTo>
                    <a:lnTo>
                      <a:pt x="10" y="31"/>
                    </a:lnTo>
                    <a:lnTo>
                      <a:pt x="21" y="31"/>
                    </a:lnTo>
                    <a:lnTo>
                      <a:pt x="26" y="26"/>
                    </a:lnTo>
                    <a:lnTo>
                      <a:pt x="31" y="26"/>
                    </a:lnTo>
                    <a:lnTo>
                      <a:pt x="31" y="21"/>
                    </a:lnTo>
                    <a:cubicBezTo>
                      <a:pt x="35" y="17"/>
                      <a:pt x="31" y="7"/>
                      <a:pt x="26" y="7"/>
                    </a:cubicBezTo>
                    <a:lnTo>
                      <a:pt x="26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2" name="Google Shape;1352;p29"/>
              <p:cNvSpPr/>
              <p:nvPr/>
            </p:nvSpPr>
            <p:spPr>
              <a:xfrm>
                <a:off x="5074600" y="3855250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11" y="0"/>
                    </a:moveTo>
                    <a:cubicBezTo>
                      <a:pt x="5" y="0"/>
                      <a:pt x="0" y="5"/>
                      <a:pt x="0" y="5"/>
                    </a:cubicBezTo>
                    <a:lnTo>
                      <a:pt x="0" y="20"/>
                    </a:lnTo>
                    <a:lnTo>
                      <a:pt x="0" y="26"/>
                    </a:lnTo>
                    <a:lnTo>
                      <a:pt x="11" y="26"/>
                    </a:lnTo>
                    <a:cubicBezTo>
                      <a:pt x="21" y="26"/>
                      <a:pt x="26" y="20"/>
                      <a:pt x="26" y="15"/>
                    </a:cubicBezTo>
                    <a:lnTo>
                      <a:pt x="26" y="10"/>
                    </a:lnTo>
                    <a:lnTo>
                      <a:pt x="21" y="10"/>
                    </a:lnTo>
                    <a:lnTo>
                      <a:pt x="21" y="5"/>
                    </a:lnTo>
                    <a:lnTo>
                      <a:pt x="16" y="5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3" name="Google Shape;1353;p29"/>
              <p:cNvSpPr/>
              <p:nvPr/>
            </p:nvSpPr>
            <p:spPr>
              <a:xfrm>
                <a:off x="5075475" y="3860525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6" y="0"/>
                    </a:moveTo>
                    <a:lnTo>
                      <a:pt x="6" y="5"/>
                    </a:lnTo>
                    <a:lnTo>
                      <a:pt x="0" y="5"/>
                    </a:lnTo>
                    <a:lnTo>
                      <a:pt x="0" y="15"/>
                    </a:lnTo>
                    <a:cubicBezTo>
                      <a:pt x="0" y="20"/>
                      <a:pt x="0" y="26"/>
                      <a:pt x="6" y="26"/>
                    </a:cubicBezTo>
                    <a:lnTo>
                      <a:pt x="21" y="26"/>
                    </a:lnTo>
                    <a:cubicBezTo>
                      <a:pt x="21" y="20"/>
                      <a:pt x="26" y="20"/>
                      <a:pt x="26" y="15"/>
                    </a:cubicBezTo>
                    <a:cubicBezTo>
                      <a:pt x="26" y="10"/>
                      <a:pt x="16" y="0"/>
                      <a:pt x="11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4" name="Google Shape;1354;p29"/>
              <p:cNvSpPr/>
              <p:nvPr/>
            </p:nvSpPr>
            <p:spPr>
              <a:xfrm>
                <a:off x="4951075" y="3776725"/>
                <a:ext cx="106950" cy="73900"/>
              </a:xfrm>
              <a:custGeom>
                <a:avLst/>
                <a:gdLst/>
                <a:ahLst/>
                <a:cxnLst/>
                <a:rect l="l" t="t" r="r" b="b"/>
                <a:pathLst>
                  <a:path w="4278" h="2956" extrusionOk="0">
                    <a:moveTo>
                      <a:pt x="2141" y="0"/>
                    </a:moveTo>
                    <a:cubicBezTo>
                      <a:pt x="956" y="0"/>
                      <a:pt x="0" y="658"/>
                      <a:pt x="0" y="1478"/>
                    </a:cubicBezTo>
                    <a:cubicBezTo>
                      <a:pt x="0" y="2292"/>
                      <a:pt x="956" y="2956"/>
                      <a:pt x="2141" y="2956"/>
                    </a:cubicBezTo>
                    <a:cubicBezTo>
                      <a:pt x="3324" y="2956"/>
                      <a:pt x="4278" y="2292"/>
                      <a:pt x="4278" y="1478"/>
                    </a:cubicBezTo>
                    <a:cubicBezTo>
                      <a:pt x="4278" y="658"/>
                      <a:pt x="3324" y="0"/>
                      <a:pt x="21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5" name="Google Shape;1355;p29"/>
              <p:cNvSpPr/>
              <p:nvPr/>
            </p:nvSpPr>
            <p:spPr>
              <a:xfrm>
                <a:off x="5083750" y="3836400"/>
                <a:ext cx="6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7" h="26" extrusionOk="0">
                    <a:moveTo>
                      <a:pt x="17" y="0"/>
                    </a:moveTo>
                    <a:cubicBezTo>
                      <a:pt x="7" y="0"/>
                      <a:pt x="1" y="5"/>
                      <a:pt x="1" y="15"/>
                    </a:cubicBezTo>
                    <a:lnTo>
                      <a:pt x="1" y="20"/>
                    </a:lnTo>
                    <a:lnTo>
                      <a:pt x="7" y="20"/>
                    </a:lnTo>
                    <a:lnTo>
                      <a:pt x="12" y="26"/>
                    </a:lnTo>
                    <a:lnTo>
                      <a:pt x="21" y="26"/>
                    </a:lnTo>
                    <a:lnTo>
                      <a:pt x="26" y="20"/>
                    </a:lnTo>
                    <a:lnTo>
                      <a:pt x="26" y="15"/>
                    </a:lnTo>
                    <a:lnTo>
                      <a:pt x="26" y="5"/>
                    </a:lnTo>
                    <a:cubicBezTo>
                      <a:pt x="21" y="5"/>
                      <a:pt x="17" y="0"/>
                      <a:pt x="17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6" name="Google Shape;1356;p29"/>
              <p:cNvSpPr/>
              <p:nvPr/>
            </p:nvSpPr>
            <p:spPr>
              <a:xfrm>
                <a:off x="5070700" y="3835775"/>
                <a:ext cx="775" cy="52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1" extrusionOk="0">
                    <a:moveTo>
                      <a:pt x="5" y="0"/>
                    </a:moveTo>
                    <a:lnTo>
                      <a:pt x="1" y="5"/>
                    </a:lnTo>
                    <a:lnTo>
                      <a:pt x="1" y="10"/>
                    </a:lnTo>
                    <a:cubicBezTo>
                      <a:pt x="1" y="10"/>
                      <a:pt x="1" y="15"/>
                      <a:pt x="5" y="21"/>
                    </a:cubicBezTo>
                    <a:lnTo>
                      <a:pt x="16" y="21"/>
                    </a:lnTo>
                    <a:cubicBezTo>
                      <a:pt x="21" y="21"/>
                      <a:pt x="31" y="15"/>
                      <a:pt x="31" y="10"/>
                    </a:cubicBezTo>
                    <a:lnTo>
                      <a:pt x="26" y="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7" name="Google Shape;1357;p29"/>
              <p:cNvSpPr/>
              <p:nvPr/>
            </p:nvSpPr>
            <p:spPr>
              <a:xfrm>
                <a:off x="5086025" y="3834625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11" y="0"/>
                    </a:moveTo>
                    <a:lnTo>
                      <a:pt x="11" y="6"/>
                    </a:lnTo>
                    <a:cubicBezTo>
                      <a:pt x="6" y="6"/>
                      <a:pt x="0" y="11"/>
                      <a:pt x="0" y="16"/>
                    </a:cubicBezTo>
                    <a:lnTo>
                      <a:pt x="0" y="21"/>
                    </a:lnTo>
                    <a:lnTo>
                      <a:pt x="6" y="21"/>
                    </a:lnTo>
                    <a:lnTo>
                      <a:pt x="6" y="26"/>
                    </a:lnTo>
                    <a:lnTo>
                      <a:pt x="11" y="26"/>
                    </a:lnTo>
                    <a:lnTo>
                      <a:pt x="11" y="30"/>
                    </a:lnTo>
                    <a:lnTo>
                      <a:pt x="21" y="30"/>
                    </a:lnTo>
                    <a:lnTo>
                      <a:pt x="21" y="26"/>
                    </a:lnTo>
                    <a:lnTo>
                      <a:pt x="26" y="26"/>
                    </a:lnTo>
                    <a:lnTo>
                      <a:pt x="26" y="21"/>
                    </a:lnTo>
                    <a:lnTo>
                      <a:pt x="31" y="21"/>
                    </a:lnTo>
                    <a:lnTo>
                      <a:pt x="31" y="16"/>
                    </a:lnTo>
                    <a:cubicBezTo>
                      <a:pt x="31" y="11"/>
                      <a:pt x="26" y="0"/>
                      <a:pt x="16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8" name="Google Shape;1358;p29"/>
              <p:cNvSpPr/>
              <p:nvPr/>
            </p:nvSpPr>
            <p:spPr>
              <a:xfrm>
                <a:off x="5080150" y="3837275"/>
                <a:ext cx="62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31" extrusionOk="0">
                    <a:moveTo>
                      <a:pt x="10" y="0"/>
                    </a:moveTo>
                    <a:lnTo>
                      <a:pt x="10" y="5"/>
                    </a:lnTo>
                    <a:lnTo>
                      <a:pt x="5" y="5"/>
                    </a:lnTo>
                    <a:lnTo>
                      <a:pt x="0" y="10"/>
                    </a:lnTo>
                    <a:lnTo>
                      <a:pt x="0" y="15"/>
                    </a:lnTo>
                    <a:cubicBezTo>
                      <a:pt x="0" y="21"/>
                      <a:pt x="0" y="21"/>
                      <a:pt x="5" y="26"/>
                    </a:cubicBezTo>
                    <a:cubicBezTo>
                      <a:pt x="5" y="31"/>
                      <a:pt x="15" y="31"/>
                      <a:pt x="15" y="31"/>
                    </a:cubicBezTo>
                    <a:lnTo>
                      <a:pt x="15" y="26"/>
                    </a:lnTo>
                    <a:lnTo>
                      <a:pt x="24" y="26"/>
                    </a:lnTo>
                    <a:lnTo>
                      <a:pt x="24" y="21"/>
                    </a:lnTo>
                    <a:lnTo>
                      <a:pt x="24" y="15"/>
                    </a:lnTo>
                    <a:cubicBezTo>
                      <a:pt x="24" y="10"/>
                      <a:pt x="19" y="5"/>
                      <a:pt x="10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9" name="Google Shape;1359;p29"/>
              <p:cNvSpPr/>
              <p:nvPr/>
            </p:nvSpPr>
            <p:spPr>
              <a:xfrm>
                <a:off x="5086775" y="3837275"/>
                <a:ext cx="650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30" extrusionOk="0">
                    <a:moveTo>
                      <a:pt x="11" y="0"/>
                    </a:moveTo>
                    <a:lnTo>
                      <a:pt x="7" y="5"/>
                    </a:lnTo>
                    <a:lnTo>
                      <a:pt x="1" y="10"/>
                    </a:lnTo>
                    <a:lnTo>
                      <a:pt x="1" y="15"/>
                    </a:lnTo>
                    <a:cubicBezTo>
                      <a:pt x="1" y="21"/>
                      <a:pt x="7" y="26"/>
                      <a:pt x="7" y="26"/>
                    </a:cubicBezTo>
                    <a:cubicBezTo>
                      <a:pt x="9" y="28"/>
                      <a:pt x="11" y="29"/>
                      <a:pt x="14" y="29"/>
                    </a:cubicBezTo>
                    <a:cubicBezTo>
                      <a:pt x="16" y="29"/>
                      <a:pt x="19" y="28"/>
                      <a:pt x="21" y="26"/>
                    </a:cubicBezTo>
                    <a:lnTo>
                      <a:pt x="26" y="26"/>
                    </a:lnTo>
                    <a:lnTo>
                      <a:pt x="26" y="21"/>
                    </a:lnTo>
                    <a:lnTo>
                      <a:pt x="26" y="15"/>
                    </a:lnTo>
                    <a:cubicBezTo>
                      <a:pt x="26" y="10"/>
                      <a:pt x="26" y="5"/>
                      <a:pt x="21" y="5"/>
                    </a:cubicBez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0" name="Google Shape;1360;p29"/>
              <p:cNvSpPr/>
              <p:nvPr/>
            </p:nvSpPr>
            <p:spPr>
              <a:xfrm>
                <a:off x="5076625" y="3836875"/>
                <a:ext cx="775" cy="92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7" extrusionOk="0">
                    <a:moveTo>
                      <a:pt x="10" y="1"/>
                    </a:moveTo>
                    <a:cubicBezTo>
                      <a:pt x="5" y="7"/>
                      <a:pt x="5" y="12"/>
                      <a:pt x="5" y="12"/>
                    </a:cubicBezTo>
                    <a:cubicBezTo>
                      <a:pt x="0" y="16"/>
                      <a:pt x="0" y="16"/>
                      <a:pt x="0" y="21"/>
                    </a:cubicBezTo>
                    <a:lnTo>
                      <a:pt x="0" y="26"/>
                    </a:lnTo>
                    <a:lnTo>
                      <a:pt x="0" y="31"/>
                    </a:lnTo>
                    <a:lnTo>
                      <a:pt x="5" y="31"/>
                    </a:lnTo>
                    <a:lnTo>
                      <a:pt x="5" y="37"/>
                    </a:lnTo>
                    <a:lnTo>
                      <a:pt x="10" y="37"/>
                    </a:lnTo>
                    <a:cubicBezTo>
                      <a:pt x="15" y="37"/>
                      <a:pt x="21" y="37"/>
                      <a:pt x="21" y="31"/>
                    </a:cubicBezTo>
                    <a:lnTo>
                      <a:pt x="25" y="26"/>
                    </a:lnTo>
                    <a:cubicBezTo>
                      <a:pt x="30" y="21"/>
                      <a:pt x="30" y="16"/>
                      <a:pt x="30" y="16"/>
                    </a:cubicBezTo>
                    <a:cubicBezTo>
                      <a:pt x="30" y="12"/>
                      <a:pt x="25" y="7"/>
                      <a:pt x="25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1" name="Google Shape;1361;p29"/>
              <p:cNvSpPr/>
              <p:nvPr/>
            </p:nvSpPr>
            <p:spPr>
              <a:xfrm>
                <a:off x="5073350" y="3835000"/>
                <a:ext cx="775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30" extrusionOk="0">
                    <a:moveTo>
                      <a:pt x="20" y="1"/>
                    </a:moveTo>
                    <a:cubicBezTo>
                      <a:pt x="15" y="1"/>
                      <a:pt x="10" y="1"/>
                      <a:pt x="6" y="6"/>
                    </a:cubicBezTo>
                    <a:lnTo>
                      <a:pt x="6" y="11"/>
                    </a:lnTo>
                    <a:lnTo>
                      <a:pt x="1" y="11"/>
                    </a:lnTo>
                    <a:lnTo>
                      <a:pt x="1" y="15"/>
                    </a:lnTo>
                    <a:cubicBezTo>
                      <a:pt x="1" y="21"/>
                      <a:pt x="6" y="26"/>
                      <a:pt x="10" y="26"/>
                    </a:cubicBezTo>
                    <a:cubicBezTo>
                      <a:pt x="13" y="29"/>
                      <a:pt x="15" y="30"/>
                      <a:pt x="18" y="30"/>
                    </a:cubicBezTo>
                    <a:cubicBezTo>
                      <a:pt x="20" y="30"/>
                      <a:pt x="23" y="29"/>
                      <a:pt x="25" y="26"/>
                    </a:cubicBezTo>
                    <a:lnTo>
                      <a:pt x="25" y="21"/>
                    </a:lnTo>
                    <a:lnTo>
                      <a:pt x="31" y="21"/>
                    </a:lnTo>
                    <a:lnTo>
                      <a:pt x="31" y="15"/>
                    </a:lnTo>
                    <a:cubicBezTo>
                      <a:pt x="31" y="11"/>
                      <a:pt x="25" y="6"/>
                      <a:pt x="20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2" name="Google Shape;1362;p29"/>
              <p:cNvSpPr/>
              <p:nvPr/>
            </p:nvSpPr>
            <p:spPr>
              <a:xfrm>
                <a:off x="5091175" y="3840925"/>
                <a:ext cx="6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7" h="26" extrusionOk="0">
                    <a:moveTo>
                      <a:pt x="6" y="0"/>
                    </a:moveTo>
                    <a:cubicBezTo>
                      <a:pt x="1" y="0"/>
                      <a:pt x="1" y="5"/>
                      <a:pt x="1" y="10"/>
                    </a:cubicBezTo>
                    <a:lnTo>
                      <a:pt x="1" y="15"/>
                    </a:lnTo>
                    <a:cubicBezTo>
                      <a:pt x="1" y="20"/>
                      <a:pt x="6" y="26"/>
                      <a:pt x="12" y="26"/>
                    </a:cubicBezTo>
                    <a:lnTo>
                      <a:pt x="16" y="26"/>
                    </a:lnTo>
                    <a:cubicBezTo>
                      <a:pt x="21" y="26"/>
                      <a:pt x="21" y="20"/>
                      <a:pt x="26" y="20"/>
                    </a:cubicBezTo>
                    <a:lnTo>
                      <a:pt x="26" y="15"/>
                    </a:lnTo>
                    <a:lnTo>
                      <a:pt x="26" y="10"/>
                    </a:lnTo>
                    <a:lnTo>
                      <a:pt x="26" y="5"/>
                    </a:lnTo>
                    <a:cubicBezTo>
                      <a:pt x="21" y="0"/>
                      <a:pt x="16" y="0"/>
                      <a:pt x="6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3" name="Google Shape;1363;p29"/>
              <p:cNvSpPr/>
              <p:nvPr/>
            </p:nvSpPr>
            <p:spPr>
              <a:xfrm>
                <a:off x="5078875" y="3832000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5" y="0"/>
                    </a:moveTo>
                    <a:lnTo>
                      <a:pt x="5" y="5"/>
                    </a:lnTo>
                    <a:lnTo>
                      <a:pt x="1" y="5"/>
                    </a:lnTo>
                    <a:lnTo>
                      <a:pt x="1" y="10"/>
                    </a:lnTo>
                    <a:lnTo>
                      <a:pt x="1" y="15"/>
                    </a:lnTo>
                    <a:lnTo>
                      <a:pt x="1" y="21"/>
                    </a:lnTo>
                    <a:lnTo>
                      <a:pt x="5" y="26"/>
                    </a:lnTo>
                    <a:lnTo>
                      <a:pt x="21" y="26"/>
                    </a:lnTo>
                    <a:lnTo>
                      <a:pt x="21" y="21"/>
                    </a:lnTo>
                    <a:lnTo>
                      <a:pt x="26" y="21"/>
                    </a:lnTo>
                    <a:lnTo>
                      <a:pt x="26" y="15"/>
                    </a:lnTo>
                    <a:cubicBezTo>
                      <a:pt x="26" y="5"/>
                      <a:pt x="21" y="0"/>
                      <a:pt x="15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4" name="Google Shape;1364;p29"/>
              <p:cNvSpPr/>
              <p:nvPr/>
            </p:nvSpPr>
            <p:spPr>
              <a:xfrm>
                <a:off x="5082250" y="3832225"/>
                <a:ext cx="65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7" extrusionOk="0">
                    <a:moveTo>
                      <a:pt x="11" y="1"/>
                    </a:moveTo>
                    <a:lnTo>
                      <a:pt x="11" y="6"/>
                    </a:lnTo>
                    <a:lnTo>
                      <a:pt x="7" y="6"/>
                    </a:lnTo>
                    <a:lnTo>
                      <a:pt x="1" y="12"/>
                    </a:lnTo>
                    <a:lnTo>
                      <a:pt x="1" y="17"/>
                    </a:lnTo>
                    <a:lnTo>
                      <a:pt x="1" y="21"/>
                    </a:lnTo>
                    <a:lnTo>
                      <a:pt x="7" y="21"/>
                    </a:lnTo>
                    <a:lnTo>
                      <a:pt x="7" y="26"/>
                    </a:lnTo>
                    <a:lnTo>
                      <a:pt x="21" y="26"/>
                    </a:lnTo>
                    <a:lnTo>
                      <a:pt x="26" y="21"/>
                    </a:lnTo>
                    <a:lnTo>
                      <a:pt x="26" y="17"/>
                    </a:lnTo>
                    <a:cubicBezTo>
                      <a:pt x="26" y="12"/>
                      <a:pt x="26" y="6"/>
                      <a:pt x="21" y="6"/>
                    </a:cubicBezTo>
                    <a:cubicBezTo>
                      <a:pt x="21" y="1"/>
                      <a:pt x="16" y="1"/>
                      <a:pt x="11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5" name="Google Shape;1365;p29"/>
              <p:cNvSpPr/>
              <p:nvPr/>
            </p:nvSpPr>
            <p:spPr>
              <a:xfrm>
                <a:off x="5078375" y="3837625"/>
                <a:ext cx="65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7" extrusionOk="0">
                    <a:moveTo>
                      <a:pt x="5" y="1"/>
                    </a:moveTo>
                    <a:lnTo>
                      <a:pt x="5" y="7"/>
                    </a:lnTo>
                    <a:lnTo>
                      <a:pt x="0" y="7"/>
                    </a:lnTo>
                    <a:lnTo>
                      <a:pt x="0" y="17"/>
                    </a:lnTo>
                    <a:lnTo>
                      <a:pt x="0" y="21"/>
                    </a:lnTo>
                    <a:lnTo>
                      <a:pt x="5" y="21"/>
                    </a:lnTo>
                    <a:lnTo>
                      <a:pt x="5" y="26"/>
                    </a:lnTo>
                    <a:lnTo>
                      <a:pt x="21" y="26"/>
                    </a:lnTo>
                    <a:cubicBezTo>
                      <a:pt x="25" y="21"/>
                      <a:pt x="25" y="17"/>
                      <a:pt x="25" y="17"/>
                    </a:cubicBezTo>
                    <a:lnTo>
                      <a:pt x="25" y="12"/>
                    </a:lnTo>
                    <a:lnTo>
                      <a:pt x="25" y="7"/>
                    </a:lnTo>
                    <a:lnTo>
                      <a:pt x="21" y="7"/>
                    </a:lnTo>
                    <a:cubicBezTo>
                      <a:pt x="21" y="1"/>
                      <a:pt x="21" y="1"/>
                      <a:pt x="16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6" name="Google Shape;1366;p29"/>
              <p:cNvSpPr/>
              <p:nvPr/>
            </p:nvSpPr>
            <p:spPr>
              <a:xfrm>
                <a:off x="5095825" y="3838400"/>
                <a:ext cx="775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8" extrusionOk="0">
                    <a:moveTo>
                      <a:pt x="6" y="0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16"/>
                    </a:lnTo>
                    <a:lnTo>
                      <a:pt x="0" y="21"/>
                    </a:lnTo>
                    <a:lnTo>
                      <a:pt x="6" y="25"/>
                    </a:lnTo>
                    <a:cubicBezTo>
                      <a:pt x="10" y="25"/>
                      <a:pt x="13" y="28"/>
                      <a:pt x="16" y="28"/>
                    </a:cubicBezTo>
                    <a:cubicBezTo>
                      <a:pt x="18" y="28"/>
                      <a:pt x="19" y="27"/>
                      <a:pt x="21" y="25"/>
                    </a:cubicBezTo>
                    <a:lnTo>
                      <a:pt x="26" y="25"/>
                    </a:lnTo>
                    <a:lnTo>
                      <a:pt x="26" y="21"/>
                    </a:lnTo>
                    <a:lnTo>
                      <a:pt x="26" y="16"/>
                    </a:lnTo>
                    <a:lnTo>
                      <a:pt x="31" y="16"/>
                    </a:lnTo>
                    <a:cubicBezTo>
                      <a:pt x="31" y="11"/>
                      <a:pt x="26" y="6"/>
                      <a:pt x="21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7" name="Google Shape;1367;p29"/>
              <p:cNvSpPr/>
              <p:nvPr/>
            </p:nvSpPr>
            <p:spPr>
              <a:xfrm>
                <a:off x="5080750" y="3831475"/>
                <a:ext cx="65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7" extrusionOk="0">
                    <a:moveTo>
                      <a:pt x="6" y="1"/>
                    </a:moveTo>
                    <a:lnTo>
                      <a:pt x="6" y="6"/>
                    </a:lnTo>
                    <a:cubicBezTo>
                      <a:pt x="0" y="6"/>
                      <a:pt x="0" y="12"/>
                      <a:pt x="0" y="17"/>
                    </a:cubicBezTo>
                    <a:cubicBezTo>
                      <a:pt x="0" y="17"/>
                      <a:pt x="0" y="21"/>
                      <a:pt x="11" y="26"/>
                    </a:cubicBezTo>
                    <a:lnTo>
                      <a:pt x="21" y="26"/>
                    </a:lnTo>
                    <a:lnTo>
                      <a:pt x="26" y="21"/>
                    </a:lnTo>
                    <a:lnTo>
                      <a:pt x="26" y="17"/>
                    </a:lnTo>
                    <a:cubicBezTo>
                      <a:pt x="26" y="6"/>
                      <a:pt x="21" y="1"/>
                      <a:pt x="16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8" name="Google Shape;1368;p29"/>
              <p:cNvSpPr/>
              <p:nvPr/>
            </p:nvSpPr>
            <p:spPr>
              <a:xfrm>
                <a:off x="5088550" y="3831475"/>
                <a:ext cx="675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27" h="29" extrusionOk="0">
                    <a:moveTo>
                      <a:pt x="6" y="1"/>
                    </a:moveTo>
                    <a:lnTo>
                      <a:pt x="6" y="6"/>
                    </a:lnTo>
                    <a:lnTo>
                      <a:pt x="1" y="6"/>
                    </a:lnTo>
                    <a:lnTo>
                      <a:pt x="1" y="12"/>
                    </a:lnTo>
                    <a:lnTo>
                      <a:pt x="1" y="17"/>
                    </a:lnTo>
                    <a:lnTo>
                      <a:pt x="1" y="21"/>
                    </a:lnTo>
                    <a:lnTo>
                      <a:pt x="1" y="26"/>
                    </a:lnTo>
                    <a:lnTo>
                      <a:pt x="6" y="26"/>
                    </a:lnTo>
                    <a:cubicBezTo>
                      <a:pt x="6" y="26"/>
                      <a:pt x="8" y="28"/>
                      <a:pt x="11" y="28"/>
                    </a:cubicBezTo>
                    <a:cubicBezTo>
                      <a:pt x="12" y="28"/>
                      <a:pt x="14" y="28"/>
                      <a:pt x="15" y="26"/>
                    </a:cubicBezTo>
                    <a:lnTo>
                      <a:pt x="20" y="26"/>
                    </a:lnTo>
                    <a:lnTo>
                      <a:pt x="20" y="21"/>
                    </a:lnTo>
                    <a:lnTo>
                      <a:pt x="26" y="21"/>
                    </a:lnTo>
                    <a:lnTo>
                      <a:pt x="26" y="17"/>
                    </a:lnTo>
                    <a:cubicBezTo>
                      <a:pt x="26" y="6"/>
                      <a:pt x="20" y="6"/>
                      <a:pt x="15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9" name="Google Shape;1369;p29"/>
              <p:cNvSpPr/>
              <p:nvPr/>
            </p:nvSpPr>
            <p:spPr>
              <a:xfrm>
                <a:off x="5079625" y="3832075"/>
                <a:ext cx="775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8" extrusionOk="0">
                    <a:moveTo>
                      <a:pt x="21" y="0"/>
                    </a:moveTo>
                    <a:cubicBezTo>
                      <a:pt x="19" y="0"/>
                      <a:pt x="17" y="1"/>
                      <a:pt x="15" y="2"/>
                    </a:cubicBezTo>
                    <a:cubicBezTo>
                      <a:pt x="6" y="2"/>
                      <a:pt x="6" y="7"/>
                      <a:pt x="6" y="12"/>
                    </a:cubicBezTo>
                    <a:lnTo>
                      <a:pt x="1" y="12"/>
                    </a:lnTo>
                    <a:lnTo>
                      <a:pt x="1" y="18"/>
                    </a:lnTo>
                    <a:lnTo>
                      <a:pt x="6" y="18"/>
                    </a:lnTo>
                    <a:lnTo>
                      <a:pt x="6" y="23"/>
                    </a:lnTo>
                    <a:cubicBezTo>
                      <a:pt x="10" y="27"/>
                      <a:pt x="15" y="27"/>
                      <a:pt x="21" y="27"/>
                    </a:cubicBezTo>
                    <a:cubicBezTo>
                      <a:pt x="26" y="23"/>
                      <a:pt x="31" y="18"/>
                      <a:pt x="31" y="12"/>
                    </a:cubicBezTo>
                    <a:lnTo>
                      <a:pt x="31" y="7"/>
                    </a:lnTo>
                    <a:lnTo>
                      <a:pt x="26" y="7"/>
                    </a:lnTo>
                    <a:lnTo>
                      <a:pt x="26" y="2"/>
                    </a:lnTo>
                    <a:cubicBezTo>
                      <a:pt x="26" y="2"/>
                      <a:pt x="24" y="0"/>
                      <a:pt x="21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0" name="Google Shape;1370;p29"/>
              <p:cNvSpPr/>
              <p:nvPr/>
            </p:nvSpPr>
            <p:spPr>
              <a:xfrm>
                <a:off x="5089050" y="3829725"/>
                <a:ext cx="65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7" extrusionOk="0">
                    <a:moveTo>
                      <a:pt x="11" y="1"/>
                    </a:moveTo>
                    <a:lnTo>
                      <a:pt x="6" y="6"/>
                    </a:lnTo>
                    <a:lnTo>
                      <a:pt x="0" y="11"/>
                    </a:lnTo>
                    <a:lnTo>
                      <a:pt x="0" y="15"/>
                    </a:lnTo>
                    <a:cubicBezTo>
                      <a:pt x="0" y="15"/>
                      <a:pt x="0" y="21"/>
                      <a:pt x="6" y="26"/>
                    </a:cubicBezTo>
                    <a:lnTo>
                      <a:pt x="25" y="26"/>
                    </a:lnTo>
                    <a:lnTo>
                      <a:pt x="25" y="21"/>
                    </a:lnTo>
                    <a:lnTo>
                      <a:pt x="25" y="15"/>
                    </a:lnTo>
                    <a:cubicBezTo>
                      <a:pt x="25" y="11"/>
                      <a:pt x="21" y="6"/>
                      <a:pt x="16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1" name="Google Shape;1371;p29"/>
              <p:cNvSpPr/>
              <p:nvPr/>
            </p:nvSpPr>
            <p:spPr>
              <a:xfrm>
                <a:off x="5085275" y="3833000"/>
                <a:ext cx="6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31" extrusionOk="0">
                    <a:moveTo>
                      <a:pt x="11" y="0"/>
                    </a:moveTo>
                    <a:lnTo>
                      <a:pt x="6" y="5"/>
                    </a:lnTo>
                    <a:cubicBezTo>
                      <a:pt x="0" y="5"/>
                      <a:pt x="0" y="11"/>
                      <a:pt x="0" y="16"/>
                    </a:cubicBezTo>
                    <a:cubicBezTo>
                      <a:pt x="0" y="21"/>
                      <a:pt x="6" y="30"/>
                      <a:pt x="16" y="30"/>
                    </a:cubicBezTo>
                    <a:lnTo>
                      <a:pt x="21" y="25"/>
                    </a:lnTo>
                    <a:lnTo>
                      <a:pt x="26" y="25"/>
                    </a:lnTo>
                    <a:lnTo>
                      <a:pt x="26" y="21"/>
                    </a:lnTo>
                    <a:lnTo>
                      <a:pt x="26" y="16"/>
                    </a:lnTo>
                    <a:lnTo>
                      <a:pt x="26" y="11"/>
                    </a:lnTo>
                    <a:lnTo>
                      <a:pt x="26" y="5"/>
                    </a:lnTo>
                    <a:lnTo>
                      <a:pt x="16" y="5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2" name="Google Shape;1372;p29"/>
              <p:cNvSpPr/>
              <p:nvPr/>
            </p:nvSpPr>
            <p:spPr>
              <a:xfrm>
                <a:off x="5081250" y="3833500"/>
                <a:ext cx="1300" cy="1900"/>
              </a:xfrm>
              <a:custGeom>
                <a:avLst/>
                <a:gdLst/>
                <a:ahLst/>
                <a:cxnLst/>
                <a:rect l="l" t="t" r="r" b="b"/>
                <a:pathLst>
                  <a:path w="52" h="76" extrusionOk="0">
                    <a:moveTo>
                      <a:pt x="21" y="1"/>
                    </a:moveTo>
                    <a:lnTo>
                      <a:pt x="17" y="5"/>
                    </a:lnTo>
                    <a:lnTo>
                      <a:pt x="6" y="5"/>
                    </a:lnTo>
                    <a:lnTo>
                      <a:pt x="6" y="10"/>
                    </a:lnTo>
                    <a:lnTo>
                      <a:pt x="1" y="15"/>
                    </a:lnTo>
                    <a:cubicBezTo>
                      <a:pt x="1" y="21"/>
                      <a:pt x="6" y="21"/>
                      <a:pt x="6" y="26"/>
                    </a:cubicBezTo>
                    <a:cubicBezTo>
                      <a:pt x="6" y="31"/>
                      <a:pt x="6" y="36"/>
                      <a:pt x="10" y="36"/>
                    </a:cubicBezTo>
                    <a:lnTo>
                      <a:pt x="17" y="36"/>
                    </a:lnTo>
                    <a:cubicBezTo>
                      <a:pt x="17" y="40"/>
                      <a:pt x="21" y="40"/>
                      <a:pt x="21" y="40"/>
                    </a:cubicBezTo>
                    <a:cubicBezTo>
                      <a:pt x="21" y="45"/>
                      <a:pt x="26" y="45"/>
                      <a:pt x="26" y="45"/>
                    </a:cubicBezTo>
                    <a:lnTo>
                      <a:pt x="21" y="51"/>
                    </a:lnTo>
                    <a:lnTo>
                      <a:pt x="17" y="56"/>
                    </a:lnTo>
                    <a:lnTo>
                      <a:pt x="17" y="61"/>
                    </a:lnTo>
                    <a:cubicBezTo>
                      <a:pt x="17" y="66"/>
                      <a:pt x="21" y="71"/>
                      <a:pt x="26" y="71"/>
                    </a:cubicBezTo>
                    <a:lnTo>
                      <a:pt x="26" y="75"/>
                    </a:lnTo>
                    <a:lnTo>
                      <a:pt x="31" y="71"/>
                    </a:lnTo>
                    <a:lnTo>
                      <a:pt x="41" y="71"/>
                    </a:lnTo>
                    <a:lnTo>
                      <a:pt x="41" y="66"/>
                    </a:lnTo>
                    <a:lnTo>
                      <a:pt x="41" y="61"/>
                    </a:lnTo>
                    <a:lnTo>
                      <a:pt x="41" y="56"/>
                    </a:lnTo>
                    <a:lnTo>
                      <a:pt x="41" y="51"/>
                    </a:lnTo>
                    <a:lnTo>
                      <a:pt x="41" y="45"/>
                    </a:lnTo>
                    <a:cubicBezTo>
                      <a:pt x="47" y="45"/>
                      <a:pt x="47" y="40"/>
                      <a:pt x="47" y="36"/>
                    </a:cubicBezTo>
                    <a:cubicBezTo>
                      <a:pt x="51" y="36"/>
                      <a:pt x="51" y="31"/>
                      <a:pt x="51" y="31"/>
                    </a:cubicBezTo>
                    <a:lnTo>
                      <a:pt x="51" y="26"/>
                    </a:lnTo>
                    <a:lnTo>
                      <a:pt x="47" y="21"/>
                    </a:lnTo>
                    <a:lnTo>
                      <a:pt x="47" y="15"/>
                    </a:lnTo>
                    <a:lnTo>
                      <a:pt x="41" y="15"/>
                    </a:lnTo>
                    <a:lnTo>
                      <a:pt x="36" y="10"/>
                    </a:lnTo>
                    <a:lnTo>
                      <a:pt x="31" y="10"/>
                    </a:lnTo>
                    <a:cubicBezTo>
                      <a:pt x="26" y="10"/>
                      <a:pt x="26" y="10"/>
                      <a:pt x="26" y="5"/>
                    </a:cubicBez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3" name="Google Shape;1373;p29"/>
              <p:cNvSpPr/>
              <p:nvPr/>
            </p:nvSpPr>
            <p:spPr>
              <a:xfrm>
                <a:off x="5076975" y="3823575"/>
                <a:ext cx="65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7" extrusionOk="0">
                    <a:moveTo>
                      <a:pt x="11" y="1"/>
                    </a:moveTo>
                    <a:cubicBezTo>
                      <a:pt x="11" y="1"/>
                      <a:pt x="7" y="1"/>
                      <a:pt x="7" y="6"/>
                    </a:cubicBezTo>
                    <a:lnTo>
                      <a:pt x="1" y="10"/>
                    </a:lnTo>
                    <a:cubicBezTo>
                      <a:pt x="1" y="20"/>
                      <a:pt x="7" y="26"/>
                      <a:pt x="11" y="26"/>
                    </a:cubicBezTo>
                    <a:cubicBezTo>
                      <a:pt x="16" y="26"/>
                      <a:pt x="21" y="26"/>
                      <a:pt x="21" y="20"/>
                    </a:cubicBezTo>
                    <a:cubicBezTo>
                      <a:pt x="26" y="20"/>
                      <a:pt x="26" y="15"/>
                      <a:pt x="26" y="10"/>
                    </a:cubicBezTo>
                    <a:lnTo>
                      <a:pt x="26" y="6"/>
                    </a:lnTo>
                    <a:lnTo>
                      <a:pt x="21" y="6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4" name="Google Shape;1374;p29"/>
              <p:cNvSpPr/>
              <p:nvPr/>
            </p:nvSpPr>
            <p:spPr>
              <a:xfrm>
                <a:off x="5080375" y="3830600"/>
                <a:ext cx="6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7" h="27" extrusionOk="0">
                    <a:moveTo>
                      <a:pt x="6" y="1"/>
                    </a:moveTo>
                    <a:cubicBezTo>
                      <a:pt x="1" y="1"/>
                      <a:pt x="1" y="6"/>
                      <a:pt x="1" y="11"/>
                    </a:cubicBezTo>
                    <a:lnTo>
                      <a:pt x="1" y="17"/>
                    </a:lnTo>
                    <a:lnTo>
                      <a:pt x="1" y="21"/>
                    </a:lnTo>
                    <a:cubicBezTo>
                      <a:pt x="1" y="26"/>
                      <a:pt x="10" y="26"/>
                      <a:pt x="15" y="26"/>
                    </a:cubicBezTo>
                    <a:lnTo>
                      <a:pt x="21" y="26"/>
                    </a:lnTo>
                    <a:cubicBezTo>
                      <a:pt x="21" y="21"/>
                      <a:pt x="26" y="21"/>
                      <a:pt x="26" y="17"/>
                    </a:cubicBezTo>
                    <a:lnTo>
                      <a:pt x="26" y="11"/>
                    </a:lnTo>
                    <a:lnTo>
                      <a:pt x="26" y="6"/>
                    </a:lnTo>
                    <a:cubicBezTo>
                      <a:pt x="21" y="1"/>
                      <a:pt x="10" y="1"/>
                      <a:pt x="6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5" name="Google Shape;1375;p29"/>
              <p:cNvSpPr/>
              <p:nvPr/>
            </p:nvSpPr>
            <p:spPr>
              <a:xfrm>
                <a:off x="5082125" y="3830600"/>
                <a:ext cx="775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9" extrusionOk="0">
                    <a:moveTo>
                      <a:pt x="16" y="1"/>
                    </a:moveTo>
                    <a:cubicBezTo>
                      <a:pt x="12" y="1"/>
                      <a:pt x="12" y="6"/>
                      <a:pt x="6" y="6"/>
                    </a:cubicBezTo>
                    <a:cubicBezTo>
                      <a:pt x="6" y="11"/>
                      <a:pt x="1" y="11"/>
                      <a:pt x="1" y="17"/>
                    </a:cubicBezTo>
                    <a:lnTo>
                      <a:pt x="6" y="21"/>
                    </a:lnTo>
                    <a:cubicBezTo>
                      <a:pt x="6" y="26"/>
                      <a:pt x="12" y="26"/>
                      <a:pt x="16" y="26"/>
                    </a:cubicBezTo>
                    <a:cubicBezTo>
                      <a:pt x="18" y="28"/>
                      <a:pt x="19" y="28"/>
                      <a:pt x="20" y="28"/>
                    </a:cubicBezTo>
                    <a:cubicBezTo>
                      <a:pt x="22" y="28"/>
                      <a:pt x="23" y="26"/>
                      <a:pt x="26" y="26"/>
                    </a:cubicBezTo>
                    <a:lnTo>
                      <a:pt x="26" y="21"/>
                    </a:lnTo>
                    <a:lnTo>
                      <a:pt x="31" y="21"/>
                    </a:lnTo>
                    <a:lnTo>
                      <a:pt x="31" y="17"/>
                    </a:lnTo>
                    <a:cubicBezTo>
                      <a:pt x="31" y="11"/>
                      <a:pt x="26" y="1"/>
                      <a:pt x="16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6" name="Google Shape;1376;p29"/>
              <p:cNvSpPr/>
              <p:nvPr/>
            </p:nvSpPr>
            <p:spPr>
              <a:xfrm>
                <a:off x="5081025" y="3829850"/>
                <a:ext cx="650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9" extrusionOk="0">
                    <a:moveTo>
                      <a:pt x="5" y="1"/>
                    </a:moveTo>
                    <a:cubicBezTo>
                      <a:pt x="0" y="6"/>
                      <a:pt x="0" y="10"/>
                      <a:pt x="0" y="16"/>
                    </a:cubicBezTo>
                    <a:cubicBezTo>
                      <a:pt x="0" y="16"/>
                      <a:pt x="0" y="21"/>
                      <a:pt x="5" y="21"/>
                    </a:cubicBezTo>
                    <a:lnTo>
                      <a:pt x="5" y="26"/>
                    </a:lnTo>
                    <a:cubicBezTo>
                      <a:pt x="8" y="26"/>
                      <a:pt x="11" y="28"/>
                      <a:pt x="15" y="28"/>
                    </a:cubicBezTo>
                    <a:cubicBezTo>
                      <a:pt x="16" y="28"/>
                      <a:pt x="18" y="28"/>
                      <a:pt x="19" y="26"/>
                    </a:cubicBezTo>
                    <a:lnTo>
                      <a:pt x="26" y="26"/>
                    </a:lnTo>
                    <a:lnTo>
                      <a:pt x="26" y="21"/>
                    </a:lnTo>
                    <a:lnTo>
                      <a:pt x="26" y="16"/>
                    </a:lnTo>
                    <a:lnTo>
                      <a:pt x="26" y="10"/>
                    </a:lnTo>
                    <a:lnTo>
                      <a:pt x="26" y="6"/>
                    </a:lnTo>
                    <a:lnTo>
                      <a:pt x="19" y="6"/>
                    </a:lnTo>
                    <a:lnTo>
                      <a:pt x="19" y="1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7" name="Google Shape;1377;p29"/>
              <p:cNvSpPr/>
              <p:nvPr/>
            </p:nvSpPr>
            <p:spPr>
              <a:xfrm>
                <a:off x="5079750" y="3828975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10" y="1"/>
                    </a:moveTo>
                    <a:cubicBezTo>
                      <a:pt x="5" y="6"/>
                      <a:pt x="5" y="6"/>
                      <a:pt x="1" y="10"/>
                    </a:cubicBezTo>
                    <a:lnTo>
                      <a:pt x="1" y="15"/>
                    </a:lnTo>
                    <a:lnTo>
                      <a:pt x="5" y="21"/>
                    </a:lnTo>
                    <a:lnTo>
                      <a:pt x="5" y="26"/>
                    </a:lnTo>
                    <a:lnTo>
                      <a:pt x="16" y="26"/>
                    </a:lnTo>
                    <a:lnTo>
                      <a:pt x="21" y="31"/>
                    </a:lnTo>
                    <a:lnTo>
                      <a:pt x="26" y="31"/>
                    </a:lnTo>
                    <a:lnTo>
                      <a:pt x="26" y="26"/>
                    </a:lnTo>
                    <a:lnTo>
                      <a:pt x="31" y="26"/>
                    </a:lnTo>
                    <a:lnTo>
                      <a:pt x="31" y="21"/>
                    </a:lnTo>
                    <a:lnTo>
                      <a:pt x="31" y="15"/>
                    </a:lnTo>
                    <a:cubicBezTo>
                      <a:pt x="31" y="6"/>
                      <a:pt x="26" y="1"/>
                      <a:pt x="21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8" name="Google Shape;1378;p29"/>
              <p:cNvSpPr/>
              <p:nvPr/>
            </p:nvSpPr>
            <p:spPr>
              <a:xfrm>
                <a:off x="5073200" y="3831775"/>
                <a:ext cx="675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27" h="29" extrusionOk="0">
                    <a:moveTo>
                      <a:pt x="13" y="1"/>
                    </a:moveTo>
                    <a:cubicBezTo>
                      <a:pt x="12" y="1"/>
                      <a:pt x="9" y="2"/>
                      <a:pt x="7" y="5"/>
                    </a:cubicBezTo>
                    <a:lnTo>
                      <a:pt x="1" y="5"/>
                    </a:lnTo>
                    <a:lnTo>
                      <a:pt x="1" y="9"/>
                    </a:lnTo>
                    <a:lnTo>
                      <a:pt x="1" y="14"/>
                    </a:lnTo>
                    <a:lnTo>
                      <a:pt x="1" y="19"/>
                    </a:lnTo>
                    <a:lnTo>
                      <a:pt x="1" y="24"/>
                    </a:lnTo>
                    <a:lnTo>
                      <a:pt x="7" y="24"/>
                    </a:lnTo>
                    <a:cubicBezTo>
                      <a:pt x="9" y="27"/>
                      <a:pt x="12" y="28"/>
                      <a:pt x="13" y="28"/>
                    </a:cubicBezTo>
                    <a:cubicBezTo>
                      <a:pt x="15" y="28"/>
                      <a:pt x="16" y="27"/>
                      <a:pt x="16" y="24"/>
                    </a:cubicBezTo>
                    <a:cubicBezTo>
                      <a:pt x="21" y="24"/>
                      <a:pt x="26" y="19"/>
                      <a:pt x="26" y="14"/>
                    </a:cubicBezTo>
                    <a:cubicBezTo>
                      <a:pt x="26" y="9"/>
                      <a:pt x="21" y="5"/>
                      <a:pt x="16" y="5"/>
                    </a:cubicBezTo>
                    <a:cubicBezTo>
                      <a:pt x="16" y="2"/>
                      <a:pt x="15" y="1"/>
                      <a:pt x="13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9" name="Google Shape;1379;p29"/>
              <p:cNvSpPr/>
              <p:nvPr/>
            </p:nvSpPr>
            <p:spPr>
              <a:xfrm>
                <a:off x="5089425" y="3825325"/>
                <a:ext cx="6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7" h="27" extrusionOk="0">
                    <a:moveTo>
                      <a:pt x="6" y="1"/>
                    </a:moveTo>
                    <a:lnTo>
                      <a:pt x="6" y="6"/>
                    </a:lnTo>
                    <a:lnTo>
                      <a:pt x="1" y="6"/>
                    </a:lnTo>
                    <a:lnTo>
                      <a:pt x="1" y="10"/>
                    </a:lnTo>
                    <a:lnTo>
                      <a:pt x="1" y="16"/>
                    </a:lnTo>
                    <a:lnTo>
                      <a:pt x="1" y="21"/>
                    </a:lnTo>
                    <a:lnTo>
                      <a:pt x="1" y="26"/>
                    </a:lnTo>
                    <a:lnTo>
                      <a:pt x="21" y="26"/>
                    </a:lnTo>
                    <a:lnTo>
                      <a:pt x="21" y="21"/>
                    </a:lnTo>
                    <a:lnTo>
                      <a:pt x="26" y="16"/>
                    </a:lnTo>
                    <a:lnTo>
                      <a:pt x="21" y="10"/>
                    </a:lnTo>
                    <a:lnTo>
                      <a:pt x="21" y="6"/>
                    </a:lnTo>
                    <a:cubicBezTo>
                      <a:pt x="15" y="6"/>
                      <a:pt x="15" y="1"/>
                      <a:pt x="10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0" name="Google Shape;1380;p29"/>
              <p:cNvSpPr/>
              <p:nvPr/>
            </p:nvSpPr>
            <p:spPr>
              <a:xfrm>
                <a:off x="5087800" y="3829350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5" y="0"/>
                    </a:moveTo>
                    <a:lnTo>
                      <a:pt x="5" y="6"/>
                    </a:lnTo>
                    <a:cubicBezTo>
                      <a:pt x="1" y="6"/>
                      <a:pt x="1" y="6"/>
                      <a:pt x="1" y="11"/>
                    </a:cubicBezTo>
                    <a:lnTo>
                      <a:pt x="1" y="16"/>
                    </a:lnTo>
                    <a:lnTo>
                      <a:pt x="5" y="21"/>
                    </a:lnTo>
                    <a:lnTo>
                      <a:pt x="10" y="26"/>
                    </a:lnTo>
                    <a:lnTo>
                      <a:pt x="15" y="26"/>
                    </a:lnTo>
                    <a:cubicBezTo>
                      <a:pt x="20" y="26"/>
                      <a:pt x="26" y="16"/>
                      <a:pt x="26" y="11"/>
                    </a:cubicBezTo>
                    <a:lnTo>
                      <a:pt x="26" y="6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1" name="Google Shape;1381;p29"/>
              <p:cNvSpPr/>
              <p:nvPr/>
            </p:nvSpPr>
            <p:spPr>
              <a:xfrm>
                <a:off x="5083900" y="3826475"/>
                <a:ext cx="6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31" extrusionOk="0">
                    <a:moveTo>
                      <a:pt x="15" y="1"/>
                    </a:moveTo>
                    <a:cubicBezTo>
                      <a:pt x="6" y="1"/>
                      <a:pt x="1" y="10"/>
                      <a:pt x="1" y="15"/>
                    </a:cubicBezTo>
                    <a:cubicBezTo>
                      <a:pt x="1" y="20"/>
                      <a:pt x="6" y="25"/>
                      <a:pt x="11" y="31"/>
                    </a:cubicBezTo>
                    <a:cubicBezTo>
                      <a:pt x="15" y="31"/>
                      <a:pt x="20" y="25"/>
                      <a:pt x="25" y="20"/>
                    </a:cubicBezTo>
                    <a:lnTo>
                      <a:pt x="25" y="15"/>
                    </a:lnTo>
                    <a:lnTo>
                      <a:pt x="25" y="10"/>
                    </a:lnTo>
                    <a:lnTo>
                      <a:pt x="20" y="10"/>
                    </a:lnTo>
                    <a:lnTo>
                      <a:pt x="15" y="5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2" name="Google Shape;1382;p29"/>
              <p:cNvSpPr/>
              <p:nvPr/>
            </p:nvSpPr>
            <p:spPr>
              <a:xfrm>
                <a:off x="5084150" y="3829225"/>
                <a:ext cx="775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8" extrusionOk="0">
                    <a:moveTo>
                      <a:pt x="5" y="0"/>
                    </a:moveTo>
                    <a:lnTo>
                      <a:pt x="5" y="5"/>
                    </a:lnTo>
                    <a:lnTo>
                      <a:pt x="1" y="5"/>
                    </a:lnTo>
                    <a:lnTo>
                      <a:pt x="1" y="11"/>
                    </a:lnTo>
                    <a:lnTo>
                      <a:pt x="1" y="16"/>
                    </a:lnTo>
                    <a:cubicBezTo>
                      <a:pt x="1" y="21"/>
                      <a:pt x="1" y="21"/>
                      <a:pt x="5" y="26"/>
                    </a:cubicBezTo>
                    <a:cubicBezTo>
                      <a:pt x="5" y="26"/>
                      <a:pt x="8" y="28"/>
                      <a:pt x="10" y="28"/>
                    </a:cubicBezTo>
                    <a:cubicBezTo>
                      <a:pt x="12" y="28"/>
                      <a:pt x="14" y="27"/>
                      <a:pt x="15" y="26"/>
                    </a:cubicBezTo>
                    <a:lnTo>
                      <a:pt x="26" y="26"/>
                    </a:lnTo>
                    <a:lnTo>
                      <a:pt x="26" y="21"/>
                    </a:lnTo>
                    <a:lnTo>
                      <a:pt x="31" y="16"/>
                    </a:lnTo>
                    <a:lnTo>
                      <a:pt x="31" y="11"/>
                    </a:lnTo>
                    <a:lnTo>
                      <a:pt x="26" y="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3" name="Google Shape;1383;p29"/>
              <p:cNvSpPr/>
              <p:nvPr/>
            </p:nvSpPr>
            <p:spPr>
              <a:xfrm>
                <a:off x="5085550" y="3837150"/>
                <a:ext cx="775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30" extrusionOk="0">
                    <a:moveTo>
                      <a:pt x="10" y="1"/>
                    </a:moveTo>
                    <a:cubicBezTo>
                      <a:pt x="5" y="5"/>
                      <a:pt x="0" y="10"/>
                      <a:pt x="0" y="15"/>
                    </a:cubicBezTo>
                    <a:cubicBezTo>
                      <a:pt x="0" y="20"/>
                      <a:pt x="5" y="26"/>
                      <a:pt x="10" y="26"/>
                    </a:cubicBezTo>
                    <a:cubicBezTo>
                      <a:pt x="12" y="28"/>
                      <a:pt x="16" y="30"/>
                      <a:pt x="19" y="30"/>
                    </a:cubicBezTo>
                    <a:cubicBezTo>
                      <a:pt x="23" y="30"/>
                      <a:pt x="25" y="28"/>
                      <a:pt x="25" y="26"/>
                    </a:cubicBezTo>
                    <a:lnTo>
                      <a:pt x="30" y="20"/>
                    </a:lnTo>
                    <a:lnTo>
                      <a:pt x="30" y="15"/>
                    </a:lnTo>
                    <a:lnTo>
                      <a:pt x="30" y="10"/>
                    </a:lnTo>
                    <a:cubicBezTo>
                      <a:pt x="25" y="5"/>
                      <a:pt x="19" y="1"/>
                      <a:pt x="15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4" name="Google Shape;1384;p29"/>
              <p:cNvSpPr/>
              <p:nvPr/>
            </p:nvSpPr>
            <p:spPr>
              <a:xfrm>
                <a:off x="5090550" y="38272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5" name="Google Shape;1385;p29"/>
              <p:cNvSpPr/>
              <p:nvPr/>
            </p:nvSpPr>
            <p:spPr>
              <a:xfrm>
                <a:off x="5093075" y="3823200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10" y="0"/>
                    </a:moveTo>
                    <a:lnTo>
                      <a:pt x="6" y="5"/>
                    </a:lnTo>
                    <a:lnTo>
                      <a:pt x="1" y="11"/>
                    </a:lnTo>
                    <a:lnTo>
                      <a:pt x="1" y="16"/>
                    </a:lnTo>
                    <a:cubicBezTo>
                      <a:pt x="1" y="25"/>
                      <a:pt x="6" y="30"/>
                      <a:pt x="10" y="30"/>
                    </a:cubicBezTo>
                    <a:lnTo>
                      <a:pt x="20" y="30"/>
                    </a:lnTo>
                    <a:lnTo>
                      <a:pt x="20" y="25"/>
                    </a:lnTo>
                    <a:lnTo>
                      <a:pt x="26" y="25"/>
                    </a:lnTo>
                    <a:cubicBezTo>
                      <a:pt x="26" y="25"/>
                      <a:pt x="31" y="21"/>
                      <a:pt x="31" y="16"/>
                    </a:cubicBezTo>
                    <a:lnTo>
                      <a:pt x="31" y="11"/>
                    </a:lnTo>
                    <a:lnTo>
                      <a:pt x="26" y="11"/>
                    </a:lnTo>
                    <a:lnTo>
                      <a:pt x="26" y="5"/>
                    </a:lnTo>
                    <a:lnTo>
                      <a:pt x="20" y="5"/>
                    </a:lnTo>
                    <a:cubicBezTo>
                      <a:pt x="20" y="0"/>
                      <a:pt x="15" y="0"/>
                      <a:pt x="10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6" name="Google Shape;1386;p29"/>
              <p:cNvSpPr/>
              <p:nvPr/>
            </p:nvSpPr>
            <p:spPr>
              <a:xfrm>
                <a:off x="5088050" y="3848575"/>
                <a:ext cx="65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7" extrusionOk="0">
                    <a:moveTo>
                      <a:pt x="10" y="1"/>
                    </a:moveTo>
                    <a:cubicBezTo>
                      <a:pt x="5" y="1"/>
                      <a:pt x="0" y="6"/>
                      <a:pt x="0" y="15"/>
                    </a:cubicBezTo>
                    <a:cubicBezTo>
                      <a:pt x="0" y="21"/>
                      <a:pt x="5" y="26"/>
                      <a:pt x="5" y="26"/>
                    </a:cubicBezTo>
                    <a:lnTo>
                      <a:pt x="16" y="26"/>
                    </a:lnTo>
                    <a:cubicBezTo>
                      <a:pt x="21" y="26"/>
                      <a:pt x="21" y="26"/>
                      <a:pt x="26" y="21"/>
                    </a:cubicBezTo>
                    <a:lnTo>
                      <a:pt x="26" y="10"/>
                    </a:lnTo>
                    <a:lnTo>
                      <a:pt x="26" y="6"/>
                    </a:lnTo>
                    <a:cubicBezTo>
                      <a:pt x="21" y="1"/>
                      <a:pt x="16" y="1"/>
                      <a:pt x="10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7" name="Google Shape;1387;p29"/>
              <p:cNvSpPr/>
              <p:nvPr/>
            </p:nvSpPr>
            <p:spPr>
              <a:xfrm>
                <a:off x="5067800" y="3831425"/>
                <a:ext cx="775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9" extrusionOk="0">
                    <a:moveTo>
                      <a:pt x="21" y="1"/>
                    </a:moveTo>
                    <a:cubicBezTo>
                      <a:pt x="20" y="1"/>
                      <a:pt x="18" y="1"/>
                      <a:pt x="17" y="3"/>
                    </a:cubicBezTo>
                    <a:lnTo>
                      <a:pt x="12" y="3"/>
                    </a:lnTo>
                    <a:lnTo>
                      <a:pt x="6" y="8"/>
                    </a:lnTo>
                    <a:cubicBezTo>
                      <a:pt x="6" y="14"/>
                      <a:pt x="1" y="14"/>
                      <a:pt x="1" y="19"/>
                    </a:cubicBezTo>
                    <a:lnTo>
                      <a:pt x="6" y="19"/>
                    </a:lnTo>
                    <a:lnTo>
                      <a:pt x="6" y="23"/>
                    </a:lnTo>
                    <a:lnTo>
                      <a:pt x="12" y="28"/>
                    </a:lnTo>
                    <a:lnTo>
                      <a:pt x="21" y="28"/>
                    </a:lnTo>
                    <a:cubicBezTo>
                      <a:pt x="31" y="28"/>
                      <a:pt x="31" y="19"/>
                      <a:pt x="31" y="14"/>
                    </a:cubicBezTo>
                    <a:lnTo>
                      <a:pt x="31" y="8"/>
                    </a:lnTo>
                    <a:lnTo>
                      <a:pt x="26" y="3"/>
                    </a:lnTo>
                    <a:cubicBezTo>
                      <a:pt x="26" y="3"/>
                      <a:pt x="24" y="1"/>
                      <a:pt x="21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8" name="Google Shape;1388;p29"/>
              <p:cNvSpPr/>
              <p:nvPr/>
            </p:nvSpPr>
            <p:spPr>
              <a:xfrm>
                <a:off x="5094475" y="3827425"/>
                <a:ext cx="775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8" extrusionOk="0">
                    <a:moveTo>
                      <a:pt x="15" y="0"/>
                    </a:moveTo>
                    <a:cubicBezTo>
                      <a:pt x="13" y="0"/>
                      <a:pt x="11" y="1"/>
                      <a:pt x="10" y="2"/>
                    </a:cubicBezTo>
                    <a:lnTo>
                      <a:pt x="5" y="2"/>
                    </a:lnTo>
                    <a:lnTo>
                      <a:pt x="5" y="7"/>
                    </a:lnTo>
                    <a:lnTo>
                      <a:pt x="0" y="7"/>
                    </a:lnTo>
                    <a:lnTo>
                      <a:pt x="0" y="12"/>
                    </a:lnTo>
                    <a:cubicBezTo>
                      <a:pt x="0" y="23"/>
                      <a:pt x="10" y="28"/>
                      <a:pt x="15" y="28"/>
                    </a:cubicBezTo>
                    <a:cubicBezTo>
                      <a:pt x="19" y="28"/>
                      <a:pt x="24" y="23"/>
                      <a:pt x="30" y="17"/>
                    </a:cubicBezTo>
                    <a:lnTo>
                      <a:pt x="30" y="12"/>
                    </a:lnTo>
                    <a:lnTo>
                      <a:pt x="24" y="7"/>
                    </a:lnTo>
                    <a:cubicBezTo>
                      <a:pt x="24" y="4"/>
                      <a:pt x="19" y="0"/>
                      <a:pt x="15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9" name="Google Shape;1389;p29"/>
              <p:cNvSpPr/>
              <p:nvPr/>
            </p:nvSpPr>
            <p:spPr>
              <a:xfrm>
                <a:off x="5085275" y="3831125"/>
                <a:ext cx="6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31" extrusionOk="0">
                    <a:moveTo>
                      <a:pt x="11" y="0"/>
                    </a:moveTo>
                    <a:lnTo>
                      <a:pt x="11" y="5"/>
                    </a:lnTo>
                    <a:lnTo>
                      <a:pt x="6" y="5"/>
                    </a:lnTo>
                    <a:lnTo>
                      <a:pt x="0" y="10"/>
                    </a:lnTo>
                    <a:lnTo>
                      <a:pt x="0" y="15"/>
                    </a:lnTo>
                    <a:cubicBezTo>
                      <a:pt x="0" y="20"/>
                      <a:pt x="6" y="26"/>
                      <a:pt x="11" y="31"/>
                    </a:cubicBezTo>
                    <a:lnTo>
                      <a:pt x="16" y="31"/>
                    </a:lnTo>
                    <a:lnTo>
                      <a:pt x="21" y="26"/>
                    </a:lnTo>
                    <a:cubicBezTo>
                      <a:pt x="21" y="26"/>
                      <a:pt x="26" y="20"/>
                      <a:pt x="26" y="15"/>
                    </a:cubicBezTo>
                    <a:cubicBezTo>
                      <a:pt x="26" y="10"/>
                      <a:pt x="26" y="5"/>
                      <a:pt x="21" y="5"/>
                    </a:cubicBez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0" name="Google Shape;1390;p29"/>
              <p:cNvSpPr/>
              <p:nvPr/>
            </p:nvSpPr>
            <p:spPr>
              <a:xfrm>
                <a:off x="5084900" y="3836125"/>
                <a:ext cx="1025" cy="925"/>
              </a:xfrm>
              <a:custGeom>
                <a:avLst/>
                <a:gdLst/>
                <a:ahLst/>
                <a:cxnLst/>
                <a:rect l="l" t="t" r="r" b="b"/>
                <a:pathLst>
                  <a:path w="41" h="37" extrusionOk="0">
                    <a:moveTo>
                      <a:pt x="26" y="1"/>
                    </a:moveTo>
                    <a:cubicBezTo>
                      <a:pt x="15" y="1"/>
                      <a:pt x="10" y="1"/>
                      <a:pt x="6" y="7"/>
                    </a:cubicBez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6" y="21"/>
                    </a:lnTo>
                    <a:lnTo>
                      <a:pt x="6" y="26"/>
                    </a:lnTo>
                    <a:cubicBezTo>
                      <a:pt x="10" y="26"/>
                      <a:pt x="10" y="31"/>
                      <a:pt x="15" y="31"/>
                    </a:cubicBezTo>
                    <a:lnTo>
                      <a:pt x="15" y="37"/>
                    </a:lnTo>
                    <a:lnTo>
                      <a:pt x="21" y="37"/>
                    </a:lnTo>
                    <a:cubicBezTo>
                      <a:pt x="26" y="37"/>
                      <a:pt x="31" y="37"/>
                      <a:pt x="31" y="31"/>
                    </a:cubicBezTo>
                    <a:lnTo>
                      <a:pt x="36" y="31"/>
                    </a:lnTo>
                    <a:lnTo>
                      <a:pt x="41" y="26"/>
                    </a:lnTo>
                    <a:lnTo>
                      <a:pt x="41" y="21"/>
                    </a:lnTo>
                    <a:cubicBezTo>
                      <a:pt x="41" y="16"/>
                      <a:pt x="36" y="11"/>
                      <a:pt x="36" y="11"/>
                    </a:cubicBezTo>
                    <a:cubicBezTo>
                      <a:pt x="36" y="7"/>
                      <a:pt x="31" y="7"/>
                      <a:pt x="31" y="7"/>
                    </a:cubicBezTo>
                    <a:lnTo>
                      <a:pt x="26" y="1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1" name="Google Shape;1391;p29"/>
              <p:cNvSpPr/>
              <p:nvPr/>
            </p:nvSpPr>
            <p:spPr>
              <a:xfrm>
                <a:off x="5074475" y="3843075"/>
                <a:ext cx="650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5" extrusionOk="0">
                    <a:moveTo>
                      <a:pt x="10" y="0"/>
                    </a:moveTo>
                    <a:cubicBezTo>
                      <a:pt x="5" y="0"/>
                      <a:pt x="0" y="5"/>
                      <a:pt x="0" y="10"/>
                    </a:cubicBezTo>
                    <a:lnTo>
                      <a:pt x="0" y="15"/>
                    </a:lnTo>
                    <a:lnTo>
                      <a:pt x="5" y="19"/>
                    </a:lnTo>
                    <a:cubicBezTo>
                      <a:pt x="10" y="24"/>
                      <a:pt x="10" y="24"/>
                      <a:pt x="16" y="24"/>
                    </a:cubicBezTo>
                    <a:lnTo>
                      <a:pt x="21" y="24"/>
                    </a:lnTo>
                    <a:lnTo>
                      <a:pt x="21" y="19"/>
                    </a:lnTo>
                    <a:lnTo>
                      <a:pt x="26" y="19"/>
                    </a:lnTo>
                    <a:lnTo>
                      <a:pt x="26" y="15"/>
                    </a:lnTo>
                    <a:lnTo>
                      <a:pt x="26" y="10"/>
                    </a:lnTo>
                    <a:cubicBezTo>
                      <a:pt x="26" y="5"/>
                      <a:pt x="26" y="5"/>
                      <a:pt x="21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2" name="Google Shape;1392;p29"/>
              <p:cNvSpPr/>
              <p:nvPr/>
            </p:nvSpPr>
            <p:spPr>
              <a:xfrm>
                <a:off x="5078125" y="3839150"/>
                <a:ext cx="775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8" extrusionOk="0">
                    <a:moveTo>
                      <a:pt x="10" y="0"/>
                    </a:moveTo>
                    <a:lnTo>
                      <a:pt x="5" y="6"/>
                    </a:lnTo>
                    <a:cubicBezTo>
                      <a:pt x="5" y="11"/>
                      <a:pt x="0" y="11"/>
                      <a:pt x="0" y="16"/>
                    </a:cubicBezTo>
                    <a:lnTo>
                      <a:pt x="0" y="21"/>
                    </a:lnTo>
                    <a:lnTo>
                      <a:pt x="5" y="21"/>
                    </a:lnTo>
                    <a:lnTo>
                      <a:pt x="5" y="26"/>
                    </a:lnTo>
                    <a:lnTo>
                      <a:pt x="10" y="26"/>
                    </a:lnTo>
                    <a:cubicBezTo>
                      <a:pt x="14" y="27"/>
                      <a:pt x="16" y="28"/>
                      <a:pt x="18" y="28"/>
                    </a:cubicBezTo>
                    <a:cubicBezTo>
                      <a:pt x="21" y="28"/>
                      <a:pt x="22" y="26"/>
                      <a:pt x="26" y="26"/>
                    </a:cubicBezTo>
                    <a:cubicBezTo>
                      <a:pt x="26" y="21"/>
                      <a:pt x="31" y="16"/>
                      <a:pt x="31" y="16"/>
                    </a:cubicBezTo>
                    <a:lnTo>
                      <a:pt x="31" y="11"/>
                    </a:lnTo>
                    <a:lnTo>
                      <a:pt x="26" y="6"/>
                    </a:lnTo>
                    <a:cubicBezTo>
                      <a:pt x="21" y="0"/>
                      <a:pt x="15" y="0"/>
                      <a:pt x="10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3" name="Google Shape;1393;p29"/>
              <p:cNvSpPr/>
              <p:nvPr/>
            </p:nvSpPr>
            <p:spPr>
              <a:xfrm>
                <a:off x="5080275" y="3834775"/>
                <a:ext cx="775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5" extrusionOk="0">
                    <a:moveTo>
                      <a:pt x="5" y="0"/>
                    </a:moveTo>
                    <a:lnTo>
                      <a:pt x="5" y="5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0" y="20"/>
                    </a:lnTo>
                    <a:lnTo>
                      <a:pt x="5" y="20"/>
                    </a:lnTo>
                    <a:lnTo>
                      <a:pt x="5" y="24"/>
                    </a:lnTo>
                    <a:lnTo>
                      <a:pt x="25" y="24"/>
                    </a:lnTo>
                    <a:lnTo>
                      <a:pt x="25" y="20"/>
                    </a:lnTo>
                    <a:cubicBezTo>
                      <a:pt x="25" y="20"/>
                      <a:pt x="30" y="15"/>
                      <a:pt x="30" y="10"/>
                    </a:cubicBezTo>
                    <a:lnTo>
                      <a:pt x="25" y="5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4" name="Google Shape;1394;p29"/>
              <p:cNvSpPr/>
              <p:nvPr/>
            </p:nvSpPr>
            <p:spPr>
              <a:xfrm>
                <a:off x="5078375" y="3834775"/>
                <a:ext cx="8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5" h="31" extrusionOk="0">
                    <a:moveTo>
                      <a:pt x="25" y="0"/>
                    </a:moveTo>
                    <a:cubicBezTo>
                      <a:pt x="21" y="0"/>
                      <a:pt x="16" y="0"/>
                      <a:pt x="16" y="5"/>
                    </a:cubicBezTo>
                    <a:lnTo>
                      <a:pt x="5" y="5"/>
                    </a:lnTo>
                    <a:lnTo>
                      <a:pt x="5" y="10"/>
                    </a:lnTo>
                    <a:lnTo>
                      <a:pt x="0" y="10"/>
                    </a:lnTo>
                    <a:lnTo>
                      <a:pt x="0" y="15"/>
                    </a:lnTo>
                    <a:cubicBezTo>
                      <a:pt x="0" y="20"/>
                      <a:pt x="5" y="24"/>
                      <a:pt x="5" y="24"/>
                    </a:cubicBezTo>
                    <a:cubicBezTo>
                      <a:pt x="11" y="30"/>
                      <a:pt x="11" y="30"/>
                      <a:pt x="21" y="30"/>
                    </a:cubicBezTo>
                    <a:lnTo>
                      <a:pt x="25" y="24"/>
                    </a:lnTo>
                    <a:lnTo>
                      <a:pt x="30" y="24"/>
                    </a:lnTo>
                    <a:lnTo>
                      <a:pt x="30" y="20"/>
                    </a:lnTo>
                    <a:lnTo>
                      <a:pt x="35" y="20"/>
                    </a:lnTo>
                    <a:lnTo>
                      <a:pt x="35" y="15"/>
                    </a:lnTo>
                    <a:lnTo>
                      <a:pt x="35" y="10"/>
                    </a:lnTo>
                    <a:lnTo>
                      <a:pt x="35" y="5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5" name="Google Shape;1395;p29"/>
              <p:cNvSpPr/>
              <p:nvPr/>
            </p:nvSpPr>
            <p:spPr>
              <a:xfrm>
                <a:off x="5085650" y="3829975"/>
                <a:ext cx="6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7" h="26" extrusionOk="0">
                    <a:moveTo>
                      <a:pt x="6" y="1"/>
                    </a:moveTo>
                    <a:lnTo>
                      <a:pt x="1" y="5"/>
                    </a:lnTo>
                    <a:lnTo>
                      <a:pt x="1" y="16"/>
                    </a:lnTo>
                    <a:lnTo>
                      <a:pt x="1" y="21"/>
                    </a:lnTo>
                    <a:lnTo>
                      <a:pt x="6" y="26"/>
                    </a:lnTo>
                    <a:lnTo>
                      <a:pt x="11" y="26"/>
                    </a:lnTo>
                    <a:cubicBezTo>
                      <a:pt x="21" y="26"/>
                      <a:pt x="26" y="21"/>
                      <a:pt x="26" y="11"/>
                    </a:cubicBezTo>
                    <a:lnTo>
                      <a:pt x="26" y="5"/>
                    </a:lnTo>
                    <a:lnTo>
                      <a:pt x="21" y="5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6" name="Google Shape;1396;p29"/>
              <p:cNvSpPr/>
              <p:nvPr/>
            </p:nvSpPr>
            <p:spPr>
              <a:xfrm>
                <a:off x="5083525" y="3835125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10" y="1"/>
                    </a:moveTo>
                    <a:lnTo>
                      <a:pt x="10" y="6"/>
                    </a:lnTo>
                    <a:lnTo>
                      <a:pt x="5" y="6"/>
                    </a:lnTo>
                    <a:cubicBezTo>
                      <a:pt x="5" y="10"/>
                      <a:pt x="0" y="10"/>
                      <a:pt x="0" y="16"/>
                    </a:cubicBezTo>
                    <a:lnTo>
                      <a:pt x="0" y="21"/>
                    </a:lnTo>
                    <a:lnTo>
                      <a:pt x="5" y="21"/>
                    </a:lnTo>
                    <a:lnTo>
                      <a:pt x="5" y="26"/>
                    </a:lnTo>
                    <a:lnTo>
                      <a:pt x="10" y="26"/>
                    </a:lnTo>
                    <a:lnTo>
                      <a:pt x="10" y="31"/>
                    </a:lnTo>
                    <a:cubicBezTo>
                      <a:pt x="16" y="31"/>
                      <a:pt x="21" y="31"/>
                      <a:pt x="26" y="26"/>
                    </a:cubicBezTo>
                    <a:lnTo>
                      <a:pt x="30" y="26"/>
                    </a:lnTo>
                    <a:lnTo>
                      <a:pt x="30" y="21"/>
                    </a:lnTo>
                    <a:lnTo>
                      <a:pt x="30" y="16"/>
                    </a:lnTo>
                    <a:cubicBezTo>
                      <a:pt x="30" y="16"/>
                      <a:pt x="30" y="6"/>
                      <a:pt x="21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7" name="Google Shape;1397;p29"/>
              <p:cNvSpPr/>
              <p:nvPr/>
            </p:nvSpPr>
            <p:spPr>
              <a:xfrm>
                <a:off x="5080625" y="3835375"/>
                <a:ext cx="1050" cy="975"/>
              </a:xfrm>
              <a:custGeom>
                <a:avLst/>
                <a:gdLst/>
                <a:ahLst/>
                <a:cxnLst/>
                <a:rect l="l" t="t" r="r" b="b"/>
                <a:pathLst>
                  <a:path w="42" h="39" extrusionOk="0">
                    <a:moveTo>
                      <a:pt x="26" y="0"/>
                    </a:moveTo>
                    <a:cubicBezTo>
                      <a:pt x="21" y="0"/>
                      <a:pt x="16" y="0"/>
                      <a:pt x="11" y="6"/>
                    </a:cubicBezTo>
                    <a:lnTo>
                      <a:pt x="5" y="11"/>
                    </a:lnTo>
                    <a:cubicBezTo>
                      <a:pt x="5" y="11"/>
                      <a:pt x="0" y="16"/>
                      <a:pt x="0" y="21"/>
                    </a:cubicBezTo>
                    <a:lnTo>
                      <a:pt x="0" y="26"/>
                    </a:lnTo>
                    <a:lnTo>
                      <a:pt x="5" y="26"/>
                    </a:lnTo>
                    <a:lnTo>
                      <a:pt x="5" y="31"/>
                    </a:lnTo>
                    <a:cubicBezTo>
                      <a:pt x="5" y="31"/>
                      <a:pt x="11" y="37"/>
                      <a:pt x="16" y="37"/>
                    </a:cubicBezTo>
                    <a:lnTo>
                      <a:pt x="21" y="37"/>
                    </a:lnTo>
                    <a:cubicBezTo>
                      <a:pt x="24" y="38"/>
                      <a:pt x="26" y="39"/>
                      <a:pt x="29" y="39"/>
                    </a:cubicBezTo>
                    <a:cubicBezTo>
                      <a:pt x="36" y="39"/>
                      <a:pt x="42" y="34"/>
                      <a:pt x="42" y="26"/>
                    </a:cubicBezTo>
                    <a:lnTo>
                      <a:pt x="42" y="21"/>
                    </a:lnTo>
                    <a:lnTo>
                      <a:pt x="42" y="16"/>
                    </a:lnTo>
                    <a:cubicBezTo>
                      <a:pt x="35" y="16"/>
                      <a:pt x="35" y="16"/>
                      <a:pt x="35" y="11"/>
                    </a:cubicBezTo>
                    <a:lnTo>
                      <a:pt x="35" y="6"/>
                    </a:lnTo>
                    <a:lnTo>
                      <a:pt x="31" y="6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8" name="Google Shape;1398;p29"/>
              <p:cNvSpPr/>
              <p:nvPr/>
            </p:nvSpPr>
            <p:spPr>
              <a:xfrm>
                <a:off x="5082250" y="3835525"/>
                <a:ext cx="775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8" extrusionOk="0">
                    <a:moveTo>
                      <a:pt x="21" y="0"/>
                    </a:moveTo>
                    <a:cubicBezTo>
                      <a:pt x="11" y="0"/>
                      <a:pt x="7" y="5"/>
                      <a:pt x="1" y="15"/>
                    </a:cubicBezTo>
                    <a:lnTo>
                      <a:pt x="1" y="20"/>
                    </a:lnTo>
                    <a:lnTo>
                      <a:pt x="7" y="20"/>
                    </a:lnTo>
                    <a:lnTo>
                      <a:pt x="7" y="25"/>
                    </a:lnTo>
                    <a:cubicBezTo>
                      <a:pt x="10" y="25"/>
                      <a:pt x="13" y="27"/>
                      <a:pt x="16" y="27"/>
                    </a:cubicBezTo>
                    <a:cubicBezTo>
                      <a:pt x="18" y="27"/>
                      <a:pt x="20" y="27"/>
                      <a:pt x="21" y="25"/>
                    </a:cubicBezTo>
                    <a:cubicBezTo>
                      <a:pt x="26" y="25"/>
                      <a:pt x="31" y="20"/>
                      <a:pt x="31" y="15"/>
                    </a:cubicBezTo>
                    <a:lnTo>
                      <a:pt x="31" y="10"/>
                    </a:lnTo>
                    <a:lnTo>
                      <a:pt x="26" y="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9" name="Google Shape;1399;p29"/>
              <p:cNvSpPr/>
              <p:nvPr/>
            </p:nvSpPr>
            <p:spPr>
              <a:xfrm>
                <a:off x="5084675" y="3834500"/>
                <a:ext cx="62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26" extrusionOk="0">
                    <a:moveTo>
                      <a:pt x="5" y="0"/>
                    </a:moveTo>
                    <a:lnTo>
                      <a:pt x="0" y="5"/>
                    </a:lnTo>
                    <a:lnTo>
                      <a:pt x="0" y="11"/>
                    </a:lnTo>
                    <a:cubicBezTo>
                      <a:pt x="0" y="21"/>
                      <a:pt x="5" y="26"/>
                      <a:pt x="10" y="26"/>
                    </a:cubicBezTo>
                    <a:lnTo>
                      <a:pt x="19" y="26"/>
                    </a:lnTo>
                    <a:lnTo>
                      <a:pt x="19" y="21"/>
                    </a:lnTo>
                    <a:lnTo>
                      <a:pt x="24" y="21"/>
                    </a:lnTo>
                    <a:lnTo>
                      <a:pt x="24" y="11"/>
                    </a:lnTo>
                    <a:lnTo>
                      <a:pt x="24" y="5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0" name="Google Shape;1400;p29"/>
              <p:cNvSpPr/>
              <p:nvPr/>
            </p:nvSpPr>
            <p:spPr>
              <a:xfrm>
                <a:off x="5071850" y="3838775"/>
                <a:ext cx="62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31" extrusionOk="0">
                    <a:moveTo>
                      <a:pt x="10" y="1"/>
                    </a:moveTo>
                    <a:lnTo>
                      <a:pt x="5" y="6"/>
                    </a:lnTo>
                    <a:lnTo>
                      <a:pt x="0" y="6"/>
                    </a:lnTo>
                    <a:lnTo>
                      <a:pt x="0" y="15"/>
                    </a:lnTo>
                    <a:cubicBezTo>
                      <a:pt x="0" y="21"/>
                      <a:pt x="0" y="26"/>
                      <a:pt x="5" y="26"/>
                    </a:cubicBezTo>
                    <a:lnTo>
                      <a:pt x="5" y="31"/>
                    </a:lnTo>
                    <a:lnTo>
                      <a:pt x="10" y="31"/>
                    </a:lnTo>
                    <a:cubicBezTo>
                      <a:pt x="15" y="31"/>
                      <a:pt x="20" y="31"/>
                      <a:pt x="20" y="26"/>
                    </a:cubicBezTo>
                    <a:cubicBezTo>
                      <a:pt x="25" y="26"/>
                      <a:pt x="25" y="21"/>
                      <a:pt x="25" y="15"/>
                    </a:cubicBezTo>
                    <a:cubicBezTo>
                      <a:pt x="25" y="10"/>
                      <a:pt x="25" y="10"/>
                      <a:pt x="20" y="6"/>
                    </a:cubicBezTo>
                    <a:cubicBezTo>
                      <a:pt x="20" y="1"/>
                      <a:pt x="15" y="1"/>
                      <a:pt x="10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1" name="Google Shape;1401;p29"/>
              <p:cNvSpPr/>
              <p:nvPr/>
            </p:nvSpPr>
            <p:spPr>
              <a:xfrm>
                <a:off x="5089675" y="3836125"/>
                <a:ext cx="6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31" extrusionOk="0">
                    <a:moveTo>
                      <a:pt x="11" y="1"/>
                    </a:moveTo>
                    <a:lnTo>
                      <a:pt x="11" y="7"/>
                    </a:lnTo>
                    <a:lnTo>
                      <a:pt x="5" y="7"/>
                    </a:lnTo>
                    <a:cubicBezTo>
                      <a:pt x="0" y="7"/>
                      <a:pt x="0" y="11"/>
                      <a:pt x="0" y="16"/>
                    </a:cubicBezTo>
                    <a:lnTo>
                      <a:pt x="0" y="21"/>
                    </a:lnTo>
                    <a:lnTo>
                      <a:pt x="0" y="26"/>
                    </a:lnTo>
                    <a:lnTo>
                      <a:pt x="5" y="26"/>
                    </a:lnTo>
                    <a:lnTo>
                      <a:pt x="5" y="31"/>
                    </a:lnTo>
                    <a:lnTo>
                      <a:pt x="21" y="31"/>
                    </a:lnTo>
                    <a:lnTo>
                      <a:pt x="21" y="26"/>
                    </a:lnTo>
                    <a:lnTo>
                      <a:pt x="26" y="26"/>
                    </a:lnTo>
                    <a:lnTo>
                      <a:pt x="26" y="21"/>
                    </a:lnTo>
                    <a:lnTo>
                      <a:pt x="26" y="16"/>
                    </a:lnTo>
                    <a:cubicBezTo>
                      <a:pt x="26" y="11"/>
                      <a:pt x="26" y="7"/>
                      <a:pt x="21" y="7"/>
                    </a:cubicBezTo>
                    <a:cubicBezTo>
                      <a:pt x="21" y="7"/>
                      <a:pt x="16" y="1"/>
                      <a:pt x="11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2" name="Google Shape;1402;p29"/>
              <p:cNvSpPr/>
              <p:nvPr/>
            </p:nvSpPr>
            <p:spPr>
              <a:xfrm>
                <a:off x="5091300" y="3835650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11" y="0"/>
                    </a:moveTo>
                    <a:lnTo>
                      <a:pt x="7" y="5"/>
                    </a:lnTo>
                    <a:lnTo>
                      <a:pt x="1" y="10"/>
                    </a:lnTo>
                    <a:lnTo>
                      <a:pt x="1" y="15"/>
                    </a:lnTo>
                    <a:cubicBezTo>
                      <a:pt x="1" y="20"/>
                      <a:pt x="7" y="26"/>
                      <a:pt x="11" y="30"/>
                    </a:cubicBezTo>
                    <a:lnTo>
                      <a:pt x="26" y="30"/>
                    </a:lnTo>
                    <a:cubicBezTo>
                      <a:pt x="26" y="26"/>
                      <a:pt x="31" y="20"/>
                      <a:pt x="31" y="20"/>
                    </a:cubicBezTo>
                    <a:cubicBezTo>
                      <a:pt x="31" y="15"/>
                      <a:pt x="26" y="10"/>
                      <a:pt x="26" y="10"/>
                    </a:cubicBezTo>
                    <a:lnTo>
                      <a:pt x="26" y="5"/>
                    </a:lnTo>
                    <a:lnTo>
                      <a:pt x="21" y="5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3" name="Google Shape;1403;p29"/>
              <p:cNvSpPr/>
              <p:nvPr/>
            </p:nvSpPr>
            <p:spPr>
              <a:xfrm>
                <a:off x="5082875" y="3836525"/>
                <a:ext cx="80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2" h="31" extrusionOk="0">
                    <a:moveTo>
                      <a:pt x="12" y="0"/>
                    </a:moveTo>
                    <a:lnTo>
                      <a:pt x="12" y="5"/>
                    </a:lnTo>
                    <a:lnTo>
                      <a:pt x="6" y="5"/>
                    </a:lnTo>
                    <a:lnTo>
                      <a:pt x="6" y="10"/>
                    </a:lnTo>
                    <a:lnTo>
                      <a:pt x="1" y="10"/>
                    </a:lnTo>
                    <a:lnTo>
                      <a:pt x="1" y="15"/>
                    </a:lnTo>
                    <a:cubicBezTo>
                      <a:pt x="1" y="21"/>
                      <a:pt x="6" y="26"/>
                      <a:pt x="6" y="26"/>
                    </a:cubicBezTo>
                    <a:cubicBezTo>
                      <a:pt x="12" y="30"/>
                      <a:pt x="17" y="30"/>
                      <a:pt x="21" y="30"/>
                    </a:cubicBezTo>
                    <a:lnTo>
                      <a:pt x="26" y="26"/>
                    </a:lnTo>
                    <a:lnTo>
                      <a:pt x="31" y="21"/>
                    </a:lnTo>
                    <a:lnTo>
                      <a:pt x="31" y="15"/>
                    </a:lnTo>
                    <a:cubicBezTo>
                      <a:pt x="31" y="10"/>
                      <a:pt x="26" y="10"/>
                      <a:pt x="26" y="5"/>
                    </a:cubicBezTo>
                    <a:cubicBezTo>
                      <a:pt x="21" y="5"/>
                      <a:pt x="17" y="0"/>
                      <a:pt x="12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4" name="Google Shape;1404;p29"/>
              <p:cNvSpPr/>
              <p:nvPr/>
            </p:nvSpPr>
            <p:spPr>
              <a:xfrm>
                <a:off x="5090550" y="3838900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6" y="1"/>
                    </a:moveTo>
                    <a:lnTo>
                      <a:pt x="6" y="5"/>
                    </a:lnTo>
                    <a:lnTo>
                      <a:pt x="0" y="5"/>
                    </a:lnTo>
                    <a:lnTo>
                      <a:pt x="0" y="10"/>
                    </a:lnTo>
                    <a:cubicBezTo>
                      <a:pt x="0" y="16"/>
                      <a:pt x="0" y="21"/>
                      <a:pt x="6" y="21"/>
                    </a:cubicBezTo>
                    <a:cubicBezTo>
                      <a:pt x="6" y="21"/>
                      <a:pt x="11" y="26"/>
                      <a:pt x="16" y="26"/>
                    </a:cubicBezTo>
                    <a:cubicBezTo>
                      <a:pt x="21" y="26"/>
                      <a:pt x="26" y="16"/>
                      <a:pt x="26" y="10"/>
                    </a:cubicBezTo>
                    <a:lnTo>
                      <a:pt x="26" y="5"/>
                    </a:lnTo>
                    <a:cubicBezTo>
                      <a:pt x="21" y="1"/>
                      <a:pt x="16" y="1"/>
                      <a:pt x="11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5" name="Google Shape;1405;p29"/>
              <p:cNvSpPr/>
              <p:nvPr/>
            </p:nvSpPr>
            <p:spPr>
              <a:xfrm>
                <a:off x="5096325" y="3843075"/>
                <a:ext cx="675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27" h="29" extrusionOk="0">
                    <a:moveTo>
                      <a:pt x="6" y="0"/>
                    </a:moveTo>
                    <a:lnTo>
                      <a:pt x="1" y="5"/>
                    </a:lnTo>
                    <a:lnTo>
                      <a:pt x="1" y="10"/>
                    </a:lnTo>
                    <a:lnTo>
                      <a:pt x="1" y="15"/>
                    </a:lnTo>
                    <a:cubicBezTo>
                      <a:pt x="1" y="19"/>
                      <a:pt x="1" y="24"/>
                      <a:pt x="6" y="24"/>
                    </a:cubicBezTo>
                    <a:cubicBezTo>
                      <a:pt x="8" y="27"/>
                      <a:pt x="12" y="29"/>
                      <a:pt x="16" y="29"/>
                    </a:cubicBezTo>
                    <a:cubicBezTo>
                      <a:pt x="20" y="29"/>
                      <a:pt x="24" y="27"/>
                      <a:pt x="26" y="24"/>
                    </a:cubicBezTo>
                    <a:lnTo>
                      <a:pt x="26" y="19"/>
                    </a:lnTo>
                    <a:lnTo>
                      <a:pt x="26" y="15"/>
                    </a:lnTo>
                    <a:cubicBezTo>
                      <a:pt x="26" y="10"/>
                      <a:pt x="26" y="5"/>
                      <a:pt x="21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6" name="Google Shape;1406;p29"/>
              <p:cNvSpPr/>
              <p:nvPr/>
            </p:nvSpPr>
            <p:spPr>
              <a:xfrm>
                <a:off x="5080000" y="3836400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6" y="0"/>
                    </a:moveTo>
                    <a:lnTo>
                      <a:pt x="6" y="5"/>
                    </a:lnTo>
                    <a:lnTo>
                      <a:pt x="0" y="5"/>
                    </a:lnTo>
                    <a:lnTo>
                      <a:pt x="0" y="10"/>
                    </a:lnTo>
                    <a:cubicBezTo>
                      <a:pt x="0" y="15"/>
                      <a:pt x="0" y="20"/>
                      <a:pt x="6" y="20"/>
                    </a:cubicBezTo>
                    <a:cubicBezTo>
                      <a:pt x="11" y="26"/>
                      <a:pt x="16" y="26"/>
                      <a:pt x="21" y="26"/>
                    </a:cubicBezTo>
                    <a:lnTo>
                      <a:pt x="25" y="20"/>
                    </a:lnTo>
                    <a:lnTo>
                      <a:pt x="25" y="15"/>
                    </a:lnTo>
                    <a:lnTo>
                      <a:pt x="30" y="15"/>
                    </a:lnTo>
                    <a:lnTo>
                      <a:pt x="30" y="10"/>
                    </a:lnTo>
                    <a:lnTo>
                      <a:pt x="25" y="5"/>
                    </a:lnTo>
                    <a:cubicBezTo>
                      <a:pt x="21" y="0"/>
                      <a:pt x="16" y="0"/>
                      <a:pt x="11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7" name="Google Shape;1407;p29"/>
              <p:cNvSpPr/>
              <p:nvPr/>
            </p:nvSpPr>
            <p:spPr>
              <a:xfrm>
                <a:off x="5085150" y="3848700"/>
                <a:ext cx="6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2" extrusionOk="0">
                    <a:moveTo>
                      <a:pt x="5" y="1"/>
                    </a:moveTo>
                    <a:lnTo>
                      <a:pt x="5" y="5"/>
                    </a:lnTo>
                    <a:lnTo>
                      <a:pt x="0" y="5"/>
                    </a:lnTo>
                    <a:lnTo>
                      <a:pt x="0" y="10"/>
                    </a:lnTo>
                    <a:cubicBezTo>
                      <a:pt x="0" y="16"/>
                      <a:pt x="0" y="16"/>
                      <a:pt x="5" y="21"/>
                    </a:cubicBezTo>
                    <a:lnTo>
                      <a:pt x="16" y="21"/>
                    </a:lnTo>
                    <a:cubicBezTo>
                      <a:pt x="21" y="21"/>
                      <a:pt x="26" y="16"/>
                      <a:pt x="26" y="10"/>
                    </a:cubicBezTo>
                    <a:lnTo>
                      <a:pt x="26" y="5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8" name="Google Shape;1408;p29"/>
              <p:cNvSpPr/>
              <p:nvPr/>
            </p:nvSpPr>
            <p:spPr>
              <a:xfrm>
                <a:off x="5089425" y="3842550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6" y="1"/>
                    </a:moveTo>
                    <a:lnTo>
                      <a:pt x="6" y="5"/>
                    </a:lnTo>
                    <a:lnTo>
                      <a:pt x="1" y="5"/>
                    </a:lnTo>
                    <a:lnTo>
                      <a:pt x="1" y="10"/>
                    </a:lnTo>
                    <a:lnTo>
                      <a:pt x="1" y="15"/>
                    </a:lnTo>
                    <a:lnTo>
                      <a:pt x="6" y="21"/>
                    </a:lnTo>
                    <a:lnTo>
                      <a:pt x="10" y="26"/>
                    </a:lnTo>
                    <a:lnTo>
                      <a:pt x="21" y="26"/>
                    </a:lnTo>
                    <a:lnTo>
                      <a:pt x="26" y="21"/>
                    </a:lnTo>
                    <a:lnTo>
                      <a:pt x="26" y="15"/>
                    </a:lnTo>
                    <a:lnTo>
                      <a:pt x="31" y="15"/>
                    </a:lnTo>
                    <a:cubicBezTo>
                      <a:pt x="31" y="5"/>
                      <a:pt x="26" y="1"/>
                      <a:pt x="15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9" name="Google Shape;1409;p29"/>
              <p:cNvSpPr/>
              <p:nvPr/>
            </p:nvSpPr>
            <p:spPr>
              <a:xfrm>
                <a:off x="5086925" y="3835775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10" y="0"/>
                    </a:moveTo>
                    <a:lnTo>
                      <a:pt x="5" y="5"/>
                    </a:lnTo>
                    <a:lnTo>
                      <a:pt x="1" y="10"/>
                    </a:lnTo>
                    <a:lnTo>
                      <a:pt x="1" y="15"/>
                    </a:lnTo>
                    <a:lnTo>
                      <a:pt x="5" y="21"/>
                    </a:lnTo>
                    <a:lnTo>
                      <a:pt x="5" y="25"/>
                    </a:lnTo>
                    <a:lnTo>
                      <a:pt x="25" y="25"/>
                    </a:lnTo>
                    <a:lnTo>
                      <a:pt x="25" y="21"/>
                    </a:lnTo>
                    <a:lnTo>
                      <a:pt x="25" y="15"/>
                    </a:lnTo>
                    <a:lnTo>
                      <a:pt x="31" y="15"/>
                    </a:lnTo>
                    <a:cubicBezTo>
                      <a:pt x="31" y="10"/>
                      <a:pt x="25" y="5"/>
                      <a:pt x="25" y="5"/>
                    </a:cubicBezTo>
                    <a:cubicBezTo>
                      <a:pt x="20" y="0"/>
                      <a:pt x="15" y="0"/>
                      <a:pt x="10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0" name="Google Shape;1410;p29"/>
              <p:cNvSpPr/>
              <p:nvPr/>
            </p:nvSpPr>
            <p:spPr>
              <a:xfrm>
                <a:off x="5093200" y="3838650"/>
                <a:ext cx="650" cy="800"/>
              </a:xfrm>
              <a:custGeom>
                <a:avLst/>
                <a:gdLst/>
                <a:ahLst/>
                <a:cxnLst/>
                <a:rect l="l" t="t" r="r" b="b"/>
                <a:pathLst>
                  <a:path w="26" h="32" extrusionOk="0">
                    <a:moveTo>
                      <a:pt x="15" y="1"/>
                    </a:moveTo>
                    <a:lnTo>
                      <a:pt x="10" y="6"/>
                    </a:lnTo>
                    <a:cubicBezTo>
                      <a:pt x="5" y="6"/>
                      <a:pt x="1" y="11"/>
                      <a:pt x="1" y="15"/>
                    </a:cubicBezTo>
                    <a:lnTo>
                      <a:pt x="1" y="20"/>
                    </a:lnTo>
                    <a:lnTo>
                      <a:pt x="5" y="26"/>
                    </a:lnTo>
                    <a:lnTo>
                      <a:pt x="10" y="26"/>
                    </a:lnTo>
                    <a:lnTo>
                      <a:pt x="15" y="31"/>
                    </a:lnTo>
                    <a:cubicBezTo>
                      <a:pt x="21" y="31"/>
                      <a:pt x="26" y="20"/>
                      <a:pt x="26" y="20"/>
                    </a:cubicBezTo>
                    <a:lnTo>
                      <a:pt x="26" y="15"/>
                    </a:lnTo>
                    <a:lnTo>
                      <a:pt x="26" y="11"/>
                    </a:lnTo>
                    <a:cubicBezTo>
                      <a:pt x="26" y="6"/>
                      <a:pt x="21" y="1"/>
                      <a:pt x="15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1" name="Google Shape;1411;p29"/>
              <p:cNvSpPr/>
              <p:nvPr/>
            </p:nvSpPr>
            <p:spPr>
              <a:xfrm>
                <a:off x="5080150" y="3823825"/>
                <a:ext cx="62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31" extrusionOk="0">
                    <a:moveTo>
                      <a:pt x="15" y="0"/>
                    </a:moveTo>
                    <a:cubicBezTo>
                      <a:pt x="10" y="0"/>
                      <a:pt x="5" y="5"/>
                      <a:pt x="0" y="10"/>
                    </a:cubicBezTo>
                    <a:lnTo>
                      <a:pt x="0" y="16"/>
                    </a:lnTo>
                    <a:lnTo>
                      <a:pt x="0" y="21"/>
                    </a:lnTo>
                    <a:lnTo>
                      <a:pt x="0" y="26"/>
                    </a:lnTo>
                    <a:lnTo>
                      <a:pt x="5" y="26"/>
                    </a:lnTo>
                    <a:cubicBezTo>
                      <a:pt x="5" y="26"/>
                      <a:pt x="10" y="31"/>
                      <a:pt x="15" y="31"/>
                    </a:cubicBezTo>
                    <a:lnTo>
                      <a:pt x="19" y="26"/>
                    </a:lnTo>
                    <a:lnTo>
                      <a:pt x="24" y="21"/>
                    </a:lnTo>
                    <a:lnTo>
                      <a:pt x="24" y="16"/>
                    </a:lnTo>
                    <a:lnTo>
                      <a:pt x="24" y="10"/>
                    </a:lnTo>
                    <a:lnTo>
                      <a:pt x="19" y="5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2" name="Google Shape;1412;p29"/>
              <p:cNvSpPr/>
              <p:nvPr/>
            </p:nvSpPr>
            <p:spPr>
              <a:xfrm>
                <a:off x="5074475" y="3840350"/>
                <a:ext cx="650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9" extrusionOk="0">
                    <a:moveTo>
                      <a:pt x="10" y="1"/>
                    </a:moveTo>
                    <a:cubicBezTo>
                      <a:pt x="9" y="1"/>
                      <a:pt x="7" y="1"/>
                      <a:pt x="5" y="3"/>
                    </a:cubicBezTo>
                    <a:cubicBezTo>
                      <a:pt x="0" y="8"/>
                      <a:pt x="0" y="8"/>
                      <a:pt x="0" y="13"/>
                    </a:cubicBezTo>
                    <a:lnTo>
                      <a:pt x="0" y="19"/>
                    </a:lnTo>
                    <a:lnTo>
                      <a:pt x="0" y="23"/>
                    </a:lnTo>
                    <a:lnTo>
                      <a:pt x="5" y="23"/>
                    </a:lnTo>
                    <a:cubicBezTo>
                      <a:pt x="5" y="23"/>
                      <a:pt x="10" y="28"/>
                      <a:pt x="16" y="28"/>
                    </a:cubicBezTo>
                    <a:cubicBezTo>
                      <a:pt x="21" y="23"/>
                      <a:pt x="26" y="23"/>
                      <a:pt x="26" y="19"/>
                    </a:cubicBezTo>
                    <a:lnTo>
                      <a:pt x="26" y="13"/>
                    </a:lnTo>
                    <a:lnTo>
                      <a:pt x="26" y="8"/>
                    </a:lnTo>
                    <a:lnTo>
                      <a:pt x="21" y="3"/>
                    </a:lnTo>
                    <a:lnTo>
                      <a:pt x="16" y="3"/>
                    </a:lnTo>
                    <a:cubicBezTo>
                      <a:pt x="16" y="3"/>
                      <a:pt x="13" y="1"/>
                      <a:pt x="10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3" name="Google Shape;1413;p29"/>
              <p:cNvSpPr/>
              <p:nvPr/>
            </p:nvSpPr>
            <p:spPr>
              <a:xfrm>
                <a:off x="5075625" y="3835950"/>
                <a:ext cx="1025" cy="825"/>
              </a:xfrm>
              <a:custGeom>
                <a:avLst/>
                <a:gdLst/>
                <a:ahLst/>
                <a:cxnLst/>
                <a:rect l="l" t="t" r="r" b="b"/>
                <a:pathLst>
                  <a:path w="41" h="33" extrusionOk="0">
                    <a:moveTo>
                      <a:pt x="25" y="1"/>
                    </a:moveTo>
                    <a:cubicBezTo>
                      <a:pt x="23" y="1"/>
                      <a:pt x="21" y="1"/>
                      <a:pt x="20" y="3"/>
                    </a:cubicBezTo>
                    <a:cubicBezTo>
                      <a:pt x="15" y="3"/>
                      <a:pt x="15" y="8"/>
                      <a:pt x="15" y="8"/>
                    </a:cubicBezTo>
                    <a:lnTo>
                      <a:pt x="10" y="8"/>
                    </a:lnTo>
                    <a:cubicBezTo>
                      <a:pt x="5" y="14"/>
                      <a:pt x="0" y="18"/>
                      <a:pt x="0" y="23"/>
                    </a:cubicBezTo>
                    <a:lnTo>
                      <a:pt x="5" y="23"/>
                    </a:lnTo>
                    <a:lnTo>
                      <a:pt x="5" y="28"/>
                    </a:lnTo>
                    <a:lnTo>
                      <a:pt x="5" y="33"/>
                    </a:lnTo>
                    <a:lnTo>
                      <a:pt x="20" y="33"/>
                    </a:lnTo>
                    <a:lnTo>
                      <a:pt x="24" y="28"/>
                    </a:lnTo>
                    <a:lnTo>
                      <a:pt x="30" y="28"/>
                    </a:lnTo>
                    <a:cubicBezTo>
                      <a:pt x="35" y="23"/>
                      <a:pt x="40" y="18"/>
                      <a:pt x="40" y="14"/>
                    </a:cubicBezTo>
                    <a:lnTo>
                      <a:pt x="40" y="8"/>
                    </a:lnTo>
                    <a:lnTo>
                      <a:pt x="35" y="3"/>
                    </a:lnTo>
                    <a:lnTo>
                      <a:pt x="30" y="3"/>
                    </a:lnTo>
                    <a:cubicBezTo>
                      <a:pt x="30" y="3"/>
                      <a:pt x="28" y="1"/>
                      <a:pt x="25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4" name="Google Shape;1414;p29"/>
              <p:cNvSpPr/>
              <p:nvPr/>
            </p:nvSpPr>
            <p:spPr>
              <a:xfrm>
                <a:off x="5085425" y="3825575"/>
                <a:ext cx="62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26" extrusionOk="0">
                    <a:moveTo>
                      <a:pt x="5" y="0"/>
                    </a:moveTo>
                    <a:lnTo>
                      <a:pt x="5" y="6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16"/>
                    </a:lnTo>
                    <a:lnTo>
                      <a:pt x="0" y="21"/>
                    </a:lnTo>
                    <a:lnTo>
                      <a:pt x="5" y="26"/>
                    </a:lnTo>
                    <a:lnTo>
                      <a:pt x="20" y="26"/>
                    </a:lnTo>
                    <a:cubicBezTo>
                      <a:pt x="24" y="21"/>
                      <a:pt x="24" y="16"/>
                      <a:pt x="24" y="16"/>
                    </a:cubicBezTo>
                    <a:lnTo>
                      <a:pt x="24" y="11"/>
                    </a:lnTo>
                    <a:lnTo>
                      <a:pt x="24" y="6"/>
                    </a:lnTo>
                    <a:lnTo>
                      <a:pt x="20" y="6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5" name="Google Shape;1415;p29"/>
              <p:cNvSpPr/>
              <p:nvPr/>
            </p:nvSpPr>
            <p:spPr>
              <a:xfrm>
                <a:off x="5097600" y="3832000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15" y="0"/>
                    </a:moveTo>
                    <a:cubicBezTo>
                      <a:pt x="10" y="0"/>
                      <a:pt x="1" y="5"/>
                      <a:pt x="1" y="10"/>
                    </a:cubicBezTo>
                    <a:lnTo>
                      <a:pt x="1" y="15"/>
                    </a:lnTo>
                    <a:lnTo>
                      <a:pt x="5" y="21"/>
                    </a:lnTo>
                    <a:lnTo>
                      <a:pt x="10" y="21"/>
                    </a:lnTo>
                    <a:cubicBezTo>
                      <a:pt x="10" y="26"/>
                      <a:pt x="10" y="26"/>
                      <a:pt x="15" y="26"/>
                    </a:cubicBezTo>
                    <a:lnTo>
                      <a:pt x="26" y="26"/>
                    </a:lnTo>
                    <a:lnTo>
                      <a:pt x="26" y="21"/>
                    </a:lnTo>
                    <a:lnTo>
                      <a:pt x="31" y="21"/>
                    </a:lnTo>
                    <a:lnTo>
                      <a:pt x="31" y="15"/>
                    </a:lnTo>
                    <a:cubicBezTo>
                      <a:pt x="31" y="5"/>
                      <a:pt x="26" y="0"/>
                      <a:pt x="15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6" name="Google Shape;1416;p29"/>
              <p:cNvSpPr/>
              <p:nvPr/>
            </p:nvSpPr>
            <p:spPr>
              <a:xfrm>
                <a:off x="5092950" y="3836125"/>
                <a:ext cx="800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32" h="29" extrusionOk="0">
                    <a:moveTo>
                      <a:pt x="15" y="1"/>
                    </a:moveTo>
                    <a:lnTo>
                      <a:pt x="11" y="7"/>
                    </a:lnTo>
                    <a:cubicBezTo>
                      <a:pt x="6" y="7"/>
                      <a:pt x="6" y="11"/>
                      <a:pt x="1" y="11"/>
                    </a:cubicBezTo>
                    <a:lnTo>
                      <a:pt x="1" y="16"/>
                    </a:lnTo>
                    <a:lnTo>
                      <a:pt x="6" y="21"/>
                    </a:lnTo>
                    <a:lnTo>
                      <a:pt x="6" y="26"/>
                    </a:lnTo>
                    <a:lnTo>
                      <a:pt x="11" y="26"/>
                    </a:lnTo>
                    <a:cubicBezTo>
                      <a:pt x="11" y="26"/>
                      <a:pt x="13" y="28"/>
                      <a:pt x="16" y="28"/>
                    </a:cubicBezTo>
                    <a:cubicBezTo>
                      <a:pt x="17" y="28"/>
                      <a:pt x="19" y="28"/>
                      <a:pt x="20" y="26"/>
                    </a:cubicBezTo>
                    <a:lnTo>
                      <a:pt x="25" y="26"/>
                    </a:lnTo>
                    <a:lnTo>
                      <a:pt x="25" y="21"/>
                    </a:lnTo>
                    <a:lnTo>
                      <a:pt x="25" y="16"/>
                    </a:lnTo>
                    <a:lnTo>
                      <a:pt x="31" y="16"/>
                    </a:lnTo>
                    <a:cubicBezTo>
                      <a:pt x="25" y="7"/>
                      <a:pt x="20" y="1"/>
                      <a:pt x="15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7" name="Google Shape;1417;p29"/>
              <p:cNvSpPr/>
              <p:nvPr/>
            </p:nvSpPr>
            <p:spPr>
              <a:xfrm>
                <a:off x="5093200" y="3842300"/>
                <a:ext cx="650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5" extrusionOk="0">
                    <a:moveTo>
                      <a:pt x="5" y="1"/>
                    </a:moveTo>
                    <a:lnTo>
                      <a:pt x="5" y="6"/>
                    </a:lnTo>
                    <a:cubicBezTo>
                      <a:pt x="5" y="6"/>
                      <a:pt x="1" y="6"/>
                      <a:pt x="1" y="11"/>
                    </a:cubicBezTo>
                    <a:lnTo>
                      <a:pt x="1" y="15"/>
                    </a:lnTo>
                    <a:lnTo>
                      <a:pt x="5" y="20"/>
                    </a:lnTo>
                    <a:lnTo>
                      <a:pt x="10" y="25"/>
                    </a:lnTo>
                    <a:lnTo>
                      <a:pt x="15" y="25"/>
                    </a:lnTo>
                    <a:cubicBezTo>
                      <a:pt x="26" y="25"/>
                      <a:pt x="26" y="20"/>
                      <a:pt x="26" y="11"/>
                    </a:cubicBezTo>
                    <a:lnTo>
                      <a:pt x="26" y="6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8" name="Google Shape;1418;p29"/>
              <p:cNvSpPr/>
              <p:nvPr/>
            </p:nvSpPr>
            <p:spPr>
              <a:xfrm>
                <a:off x="5083650" y="3831125"/>
                <a:ext cx="650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30" extrusionOk="0">
                    <a:moveTo>
                      <a:pt x="11" y="0"/>
                    </a:moveTo>
                    <a:lnTo>
                      <a:pt x="5" y="5"/>
                    </a:lnTo>
                    <a:cubicBezTo>
                      <a:pt x="0" y="10"/>
                      <a:pt x="0" y="10"/>
                      <a:pt x="0" y="15"/>
                    </a:cubicBezTo>
                    <a:lnTo>
                      <a:pt x="0" y="20"/>
                    </a:lnTo>
                    <a:lnTo>
                      <a:pt x="0" y="26"/>
                    </a:lnTo>
                    <a:lnTo>
                      <a:pt x="5" y="26"/>
                    </a:lnTo>
                    <a:cubicBezTo>
                      <a:pt x="8" y="28"/>
                      <a:pt x="11" y="29"/>
                      <a:pt x="13" y="29"/>
                    </a:cubicBezTo>
                    <a:cubicBezTo>
                      <a:pt x="16" y="29"/>
                      <a:pt x="18" y="28"/>
                      <a:pt x="21" y="26"/>
                    </a:cubicBezTo>
                    <a:cubicBezTo>
                      <a:pt x="21" y="26"/>
                      <a:pt x="25" y="20"/>
                      <a:pt x="25" y="15"/>
                    </a:cubicBezTo>
                    <a:cubicBezTo>
                      <a:pt x="25" y="10"/>
                      <a:pt x="25" y="10"/>
                      <a:pt x="21" y="5"/>
                    </a:cubicBezTo>
                    <a:lnTo>
                      <a:pt x="16" y="5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9" name="Google Shape;1419;p29"/>
              <p:cNvSpPr/>
              <p:nvPr/>
            </p:nvSpPr>
            <p:spPr>
              <a:xfrm>
                <a:off x="5075225" y="3830850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10" y="1"/>
                    </a:moveTo>
                    <a:lnTo>
                      <a:pt x="10" y="7"/>
                    </a:lnTo>
                    <a:lnTo>
                      <a:pt x="5" y="7"/>
                    </a:lnTo>
                    <a:lnTo>
                      <a:pt x="5" y="11"/>
                    </a:lnTo>
                    <a:lnTo>
                      <a:pt x="1" y="16"/>
                    </a:lnTo>
                    <a:lnTo>
                      <a:pt x="5" y="21"/>
                    </a:lnTo>
                    <a:lnTo>
                      <a:pt x="5" y="26"/>
                    </a:lnTo>
                    <a:lnTo>
                      <a:pt x="10" y="26"/>
                    </a:lnTo>
                    <a:lnTo>
                      <a:pt x="10" y="31"/>
                    </a:lnTo>
                    <a:lnTo>
                      <a:pt x="21" y="31"/>
                    </a:lnTo>
                    <a:lnTo>
                      <a:pt x="26" y="26"/>
                    </a:lnTo>
                    <a:lnTo>
                      <a:pt x="31" y="26"/>
                    </a:lnTo>
                    <a:lnTo>
                      <a:pt x="31" y="21"/>
                    </a:lnTo>
                    <a:lnTo>
                      <a:pt x="31" y="16"/>
                    </a:lnTo>
                    <a:lnTo>
                      <a:pt x="31" y="11"/>
                    </a:lnTo>
                    <a:cubicBezTo>
                      <a:pt x="26" y="7"/>
                      <a:pt x="21" y="1"/>
                      <a:pt x="16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0" name="Google Shape;1420;p29"/>
              <p:cNvSpPr/>
              <p:nvPr/>
            </p:nvSpPr>
            <p:spPr>
              <a:xfrm>
                <a:off x="5092200" y="3830600"/>
                <a:ext cx="625" cy="1025"/>
              </a:xfrm>
              <a:custGeom>
                <a:avLst/>
                <a:gdLst/>
                <a:ahLst/>
                <a:cxnLst/>
                <a:rect l="l" t="t" r="r" b="b"/>
                <a:pathLst>
                  <a:path w="25" h="41" extrusionOk="0">
                    <a:moveTo>
                      <a:pt x="6" y="1"/>
                    </a:moveTo>
                    <a:lnTo>
                      <a:pt x="1" y="6"/>
                    </a:lnTo>
                    <a:lnTo>
                      <a:pt x="1" y="11"/>
                    </a:lnTo>
                    <a:lnTo>
                      <a:pt x="1" y="17"/>
                    </a:lnTo>
                    <a:lnTo>
                      <a:pt x="1" y="21"/>
                    </a:lnTo>
                    <a:lnTo>
                      <a:pt x="6" y="21"/>
                    </a:lnTo>
                    <a:cubicBezTo>
                      <a:pt x="1" y="21"/>
                      <a:pt x="1" y="21"/>
                      <a:pt x="1" y="26"/>
                    </a:cubicBezTo>
                    <a:lnTo>
                      <a:pt x="1" y="31"/>
                    </a:lnTo>
                    <a:lnTo>
                      <a:pt x="6" y="31"/>
                    </a:lnTo>
                    <a:lnTo>
                      <a:pt x="6" y="36"/>
                    </a:lnTo>
                    <a:lnTo>
                      <a:pt x="10" y="41"/>
                    </a:lnTo>
                    <a:cubicBezTo>
                      <a:pt x="15" y="41"/>
                      <a:pt x="20" y="41"/>
                      <a:pt x="20" y="36"/>
                    </a:cubicBezTo>
                    <a:cubicBezTo>
                      <a:pt x="25" y="36"/>
                      <a:pt x="25" y="31"/>
                      <a:pt x="25" y="26"/>
                    </a:cubicBezTo>
                    <a:lnTo>
                      <a:pt x="25" y="17"/>
                    </a:lnTo>
                    <a:lnTo>
                      <a:pt x="25" y="11"/>
                    </a:lnTo>
                    <a:cubicBezTo>
                      <a:pt x="25" y="6"/>
                      <a:pt x="20" y="1"/>
                      <a:pt x="15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1" name="Google Shape;1421;p29"/>
              <p:cNvSpPr/>
              <p:nvPr/>
            </p:nvSpPr>
            <p:spPr>
              <a:xfrm>
                <a:off x="5091050" y="3831550"/>
                <a:ext cx="800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32" h="28" extrusionOk="0">
                    <a:moveTo>
                      <a:pt x="16" y="1"/>
                    </a:moveTo>
                    <a:cubicBezTo>
                      <a:pt x="13" y="1"/>
                      <a:pt x="9" y="3"/>
                      <a:pt x="6" y="3"/>
                    </a:cubicBezTo>
                    <a:cubicBezTo>
                      <a:pt x="6" y="9"/>
                      <a:pt x="6" y="14"/>
                      <a:pt x="1" y="14"/>
                    </a:cubicBezTo>
                    <a:lnTo>
                      <a:pt x="1" y="18"/>
                    </a:lnTo>
                    <a:lnTo>
                      <a:pt x="6" y="18"/>
                    </a:lnTo>
                    <a:lnTo>
                      <a:pt x="6" y="23"/>
                    </a:lnTo>
                    <a:cubicBezTo>
                      <a:pt x="11" y="28"/>
                      <a:pt x="17" y="28"/>
                      <a:pt x="21" y="28"/>
                    </a:cubicBezTo>
                    <a:lnTo>
                      <a:pt x="26" y="28"/>
                    </a:lnTo>
                    <a:lnTo>
                      <a:pt x="26" y="23"/>
                    </a:lnTo>
                    <a:lnTo>
                      <a:pt x="31" y="23"/>
                    </a:lnTo>
                    <a:lnTo>
                      <a:pt x="31" y="18"/>
                    </a:lnTo>
                    <a:lnTo>
                      <a:pt x="31" y="14"/>
                    </a:lnTo>
                    <a:lnTo>
                      <a:pt x="31" y="9"/>
                    </a:lnTo>
                    <a:lnTo>
                      <a:pt x="26" y="9"/>
                    </a:lnTo>
                    <a:lnTo>
                      <a:pt x="26" y="3"/>
                    </a:lnTo>
                    <a:lnTo>
                      <a:pt x="21" y="3"/>
                    </a:lnTo>
                    <a:cubicBezTo>
                      <a:pt x="20" y="1"/>
                      <a:pt x="18" y="1"/>
                      <a:pt x="16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2" name="Google Shape;1422;p29"/>
              <p:cNvSpPr/>
              <p:nvPr/>
            </p:nvSpPr>
            <p:spPr>
              <a:xfrm>
                <a:off x="5085900" y="3839025"/>
                <a:ext cx="775" cy="52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1" extrusionOk="0">
                    <a:moveTo>
                      <a:pt x="5" y="0"/>
                    </a:moveTo>
                    <a:cubicBezTo>
                      <a:pt x="5" y="5"/>
                      <a:pt x="1" y="5"/>
                      <a:pt x="1" y="11"/>
                    </a:cubicBezTo>
                    <a:lnTo>
                      <a:pt x="5" y="16"/>
                    </a:lnTo>
                    <a:lnTo>
                      <a:pt x="11" y="21"/>
                    </a:lnTo>
                    <a:lnTo>
                      <a:pt x="26" y="21"/>
                    </a:lnTo>
                    <a:lnTo>
                      <a:pt x="31" y="16"/>
                    </a:lnTo>
                    <a:lnTo>
                      <a:pt x="31" y="11"/>
                    </a:lnTo>
                    <a:cubicBezTo>
                      <a:pt x="31" y="5"/>
                      <a:pt x="21" y="0"/>
                      <a:pt x="16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3" name="Google Shape;1423;p29"/>
              <p:cNvSpPr/>
              <p:nvPr/>
            </p:nvSpPr>
            <p:spPr>
              <a:xfrm>
                <a:off x="5076625" y="3839025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15" y="0"/>
                    </a:moveTo>
                    <a:cubicBezTo>
                      <a:pt x="0" y="0"/>
                      <a:pt x="0" y="11"/>
                      <a:pt x="0" y="16"/>
                    </a:cubicBezTo>
                    <a:cubicBezTo>
                      <a:pt x="0" y="16"/>
                      <a:pt x="0" y="21"/>
                      <a:pt x="10" y="26"/>
                    </a:cubicBezTo>
                    <a:lnTo>
                      <a:pt x="21" y="26"/>
                    </a:lnTo>
                    <a:lnTo>
                      <a:pt x="25" y="21"/>
                    </a:lnTo>
                    <a:lnTo>
                      <a:pt x="25" y="16"/>
                    </a:lnTo>
                    <a:lnTo>
                      <a:pt x="25" y="11"/>
                    </a:lnTo>
                    <a:lnTo>
                      <a:pt x="25" y="5"/>
                    </a:lnTo>
                    <a:lnTo>
                      <a:pt x="21" y="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4" name="Google Shape;1424;p29"/>
              <p:cNvSpPr/>
              <p:nvPr/>
            </p:nvSpPr>
            <p:spPr>
              <a:xfrm>
                <a:off x="5088675" y="3834925"/>
                <a:ext cx="650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30" extrusionOk="0">
                    <a:moveTo>
                      <a:pt x="13" y="0"/>
                    </a:moveTo>
                    <a:cubicBezTo>
                      <a:pt x="10" y="0"/>
                      <a:pt x="8" y="2"/>
                      <a:pt x="5" y="4"/>
                    </a:cubicBezTo>
                    <a:cubicBezTo>
                      <a:pt x="5" y="4"/>
                      <a:pt x="1" y="9"/>
                      <a:pt x="1" y="14"/>
                    </a:cubicBezTo>
                    <a:lnTo>
                      <a:pt x="1" y="18"/>
                    </a:lnTo>
                    <a:lnTo>
                      <a:pt x="1" y="24"/>
                    </a:lnTo>
                    <a:cubicBezTo>
                      <a:pt x="5" y="29"/>
                      <a:pt x="15" y="29"/>
                      <a:pt x="21" y="29"/>
                    </a:cubicBezTo>
                    <a:cubicBezTo>
                      <a:pt x="26" y="24"/>
                      <a:pt x="26" y="18"/>
                      <a:pt x="26" y="14"/>
                    </a:cubicBezTo>
                    <a:lnTo>
                      <a:pt x="26" y="9"/>
                    </a:lnTo>
                    <a:lnTo>
                      <a:pt x="26" y="4"/>
                    </a:lnTo>
                    <a:lnTo>
                      <a:pt x="21" y="4"/>
                    </a:lnTo>
                    <a:cubicBezTo>
                      <a:pt x="18" y="2"/>
                      <a:pt x="15" y="0"/>
                      <a:pt x="13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5" name="Google Shape;1425;p29"/>
              <p:cNvSpPr/>
              <p:nvPr/>
            </p:nvSpPr>
            <p:spPr>
              <a:xfrm>
                <a:off x="5092200" y="3834025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10" y="0"/>
                    </a:moveTo>
                    <a:lnTo>
                      <a:pt x="6" y="5"/>
                    </a:lnTo>
                    <a:lnTo>
                      <a:pt x="1" y="5"/>
                    </a:lnTo>
                    <a:lnTo>
                      <a:pt x="1" y="10"/>
                    </a:lnTo>
                    <a:lnTo>
                      <a:pt x="1" y="15"/>
                    </a:lnTo>
                    <a:cubicBezTo>
                      <a:pt x="1" y="19"/>
                      <a:pt x="6" y="30"/>
                      <a:pt x="15" y="30"/>
                    </a:cubicBezTo>
                    <a:lnTo>
                      <a:pt x="20" y="30"/>
                    </a:lnTo>
                    <a:lnTo>
                      <a:pt x="20" y="24"/>
                    </a:lnTo>
                    <a:lnTo>
                      <a:pt x="25" y="24"/>
                    </a:lnTo>
                    <a:lnTo>
                      <a:pt x="25" y="19"/>
                    </a:lnTo>
                    <a:lnTo>
                      <a:pt x="31" y="15"/>
                    </a:lnTo>
                    <a:lnTo>
                      <a:pt x="25" y="10"/>
                    </a:lnTo>
                    <a:lnTo>
                      <a:pt x="25" y="5"/>
                    </a:lnTo>
                    <a:lnTo>
                      <a:pt x="20" y="5"/>
                    </a:lnTo>
                    <a:cubicBezTo>
                      <a:pt x="20" y="0"/>
                      <a:pt x="15" y="0"/>
                      <a:pt x="10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6" name="Google Shape;1426;p29"/>
              <p:cNvSpPr/>
              <p:nvPr/>
            </p:nvSpPr>
            <p:spPr>
              <a:xfrm>
                <a:off x="5077875" y="3834250"/>
                <a:ext cx="7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7" extrusionOk="0">
                    <a:moveTo>
                      <a:pt x="10" y="1"/>
                    </a:moveTo>
                    <a:lnTo>
                      <a:pt x="6" y="6"/>
                    </a:lnTo>
                    <a:lnTo>
                      <a:pt x="1" y="6"/>
                    </a:lnTo>
                    <a:lnTo>
                      <a:pt x="1" y="15"/>
                    </a:lnTo>
                    <a:lnTo>
                      <a:pt x="1" y="21"/>
                    </a:lnTo>
                    <a:lnTo>
                      <a:pt x="6" y="21"/>
                    </a:lnTo>
                    <a:lnTo>
                      <a:pt x="6" y="26"/>
                    </a:lnTo>
                    <a:lnTo>
                      <a:pt x="25" y="26"/>
                    </a:lnTo>
                    <a:lnTo>
                      <a:pt x="25" y="21"/>
                    </a:lnTo>
                    <a:lnTo>
                      <a:pt x="31" y="15"/>
                    </a:lnTo>
                    <a:cubicBezTo>
                      <a:pt x="31" y="10"/>
                      <a:pt x="25" y="6"/>
                      <a:pt x="20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7" name="Google Shape;1427;p29"/>
              <p:cNvSpPr/>
              <p:nvPr/>
            </p:nvSpPr>
            <p:spPr>
              <a:xfrm>
                <a:off x="5087800" y="3834025"/>
                <a:ext cx="6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31" extrusionOk="0">
                    <a:moveTo>
                      <a:pt x="10" y="0"/>
                    </a:moveTo>
                    <a:lnTo>
                      <a:pt x="5" y="5"/>
                    </a:lnTo>
                    <a:lnTo>
                      <a:pt x="1" y="10"/>
                    </a:lnTo>
                    <a:lnTo>
                      <a:pt x="1" y="15"/>
                    </a:lnTo>
                    <a:cubicBezTo>
                      <a:pt x="1" y="24"/>
                      <a:pt x="5" y="24"/>
                      <a:pt x="10" y="30"/>
                    </a:cubicBezTo>
                    <a:lnTo>
                      <a:pt x="15" y="30"/>
                    </a:lnTo>
                    <a:lnTo>
                      <a:pt x="20" y="24"/>
                    </a:lnTo>
                    <a:cubicBezTo>
                      <a:pt x="26" y="24"/>
                      <a:pt x="26" y="19"/>
                      <a:pt x="26" y="15"/>
                    </a:cubicBezTo>
                    <a:lnTo>
                      <a:pt x="26" y="10"/>
                    </a:lnTo>
                    <a:lnTo>
                      <a:pt x="26" y="5"/>
                    </a:lnTo>
                    <a:lnTo>
                      <a:pt x="15" y="5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8" name="Google Shape;1428;p29"/>
              <p:cNvSpPr/>
              <p:nvPr/>
            </p:nvSpPr>
            <p:spPr>
              <a:xfrm>
                <a:off x="5077875" y="3835525"/>
                <a:ext cx="102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41" h="31" extrusionOk="0">
                    <a:moveTo>
                      <a:pt x="15" y="0"/>
                    </a:moveTo>
                    <a:cubicBezTo>
                      <a:pt x="10" y="0"/>
                      <a:pt x="6" y="0"/>
                      <a:pt x="6" y="5"/>
                    </a:cubicBezTo>
                    <a:lnTo>
                      <a:pt x="1" y="5"/>
                    </a:lnTo>
                    <a:lnTo>
                      <a:pt x="1" y="10"/>
                    </a:lnTo>
                    <a:lnTo>
                      <a:pt x="1" y="15"/>
                    </a:lnTo>
                    <a:cubicBezTo>
                      <a:pt x="1" y="20"/>
                      <a:pt x="6" y="25"/>
                      <a:pt x="10" y="31"/>
                    </a:cubicBezTo>
                    <a:lnTo>
                      <a:pt x="36" y="31"/>
                    </a:lnTo>
                    <a:cubicBezTo>
                      <a:pt x="36" y="25"/>
                      <a:pt x="41" y="20"/>
                      <a:pt x="41" y="20"/>
                    </a:cubicBezTo>
                    <a:lnTo>
                      <a:pt x="36" y="15"/>
                    </a:lnTo>
                    <a:lnTo>
                      <a:pt x="36" y="10"/>
                    </a:lnTo>
                    <a:lnTo>
                      <a:pt x="25" y="10"/>
                    </a:lnTo>
                    <a:lnTo>
                      <a:pt x="25" y="5"/>
                    </a:lnTo>
                    <a:lnTo>
                      <a:pt x="20" y="5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9" name="Google Shape;1429;p29"/>
              <p:cNvSpPr/>
              <p:nvPr/>
            </p:nvSpPr>
            <p:spPr>
              <a:xfrm>
                <a:off x="5090075" y="3827600"/>
                <a:ext cx="90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6" h="31" extrusionOk="0">
                    <a:moveTo>
                      <a:pt x="25" y="0"/>
                    </a:moveTo>
                    <a:cubicBezTo>
                      <a:pt x="19" y="0"/>
                      <a:pt x="15" y="5"/>
                      <a:pt x="15" y="5"/>
                    </a:cubicBezTo>
                    <a:cubicBezTo>
                      <a:pt x="5" y="5"/>
                      <a:pt x="5" y="16"/>
                      <a:pt x="0" y="21"/>
                    </a:cubicBezTo>
                    <a:lnTo>
                      <a:pt x="5" y="21"/>
                    </a:lnTo>
                    <a:lnTo>
                      <a:pt x="5" y="26"/>
                    </a:lnTo>
                    <a:cubicBezTo>
                      <a:pt x="10" y="30"/>
                      <a:pt x="15" y="30"/>
                      <a:pt x="19" y="30"/>
                    </a:cubicBezTo>
                    <a:lnTo>
                      <a:pt x="25" y="30"/>
                    </a:lnTo>
                    <a:lnTo>
                      <a:pt x="30" y="26"/>
                    </a:lnTo>
                    <a:cubicBezTo>
                      <a:pt x="30" y="26"/>
                      <a:pt x="35" y="21"/>
                      <a:pt x="35" y="16"/>
                    </a:cubicBezTo>
                    <a:lnTo>
                      <a:pt x="35" y="10"/>
                    </a:lnTo>
                    <a:lnTo>
                      <a:pt x="30" y="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0" name="Google Shape;1430;p29"/>
              <p:cNvSpPr/>
              <p:nvPr/>
            </p:nvSpPr>
            <p:spPr>
              <a:xfrm>
                <a:off x="5094700" y="3833375"/>
                <a:ext cx="7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7" extrusionOk="0">
                    <a:moveTo>
                      <a:pt x="10" y="1"/>
                    </a:moveTo>
                    <a:lnTo>
                      <a:pt x="6" y="6"/>
                    </a:lnTo>
                    <a:lnTo>
                      <a:pt x="1" y="10"/>
                    </a:lnTo>
                    <a:lnTo>
                      <a:pt x="6" y="15"/>
                    </a:lnTo>
                    <a:lnTo>
                      <a:pt x="6" y="20"/>
                    </a:lnTo>
                    <a:lnTo>
                      <a:pt x="6" y="26"/>
                    </a:lnTo>
                    <a:lnTo>
                      <a:pt x="26" y="26"/>
                    </a:lnTo>
                    <a:lnTo>
                      <a:pt x="26" y="20"/>
                    </a:lnTo>
                    <a:lnTo>
                      <a:pt x="26" y="15"/>
                    </a:lnTo>
                    <a:lnTo>
                      <a:pt x="31" y="15"/>
                    </a:lnTo>
                    <a:cubicBezTo>
                      <a:pt x="26" y="6"/>
                      <a:pt x="26" y="1"/>
                      <a:pt x="21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1" name="Google Shape;1431;p29"/>
              <p:cNvSpPr/>
              <p:nvPr/>
            </p:nvSpPr>
            <p:spPr>
              <a:xfrm>
                <a:off x="5080000" y="3819500"/>
                <a:ext cx="650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8" extrusionOk="0">
                    <a:moveTo>
                      <a:pt x="11" y="0"/>
                    </a:moveTo>
                    <a:cubicBezTo>
                      <a:pt x="8" y="0"/>
                      <a:pt x="6" y="2"/>
                      <a:pt x="6" y="2"/>
                    </a:cubicBezTo>
                    <a:cubicBezTo>
                      <a:pt x="0" y="8"/>
                      <a:pt x="0" y="8"/>
                      <a:pt x="0" y="13"/>
                    </a:cubicBezTo>
                    <a:lnTo>
                      <a:pt x="0" y="18"/>
                    </a:lnTo>
                    <a:lnTo>
                      <a:pt x="0" y="23"/>
                    </a:lnTo>
                    <a:lnTo>
                      <a:pt x="6" y="23"/>
                    </a:lnTo>
                    <a:lnTo>
                      <a:pt x="6" y="27"/>
                    </a:lnTo>
                    <a:lnTo>
                      <a:pt x="11" y="27"/>
                    </a:lnTo>
                    <a:cubicBezTo>
                      <a:pt x="16" y="27"/>
                      <a:pt x="21" y="27"/>
                      <a:pt x="21" y="23"/>
                    </a:cubicBezTo>
                    <a:cubicBezTo>
                      <a:pt x="25" y="23"/>
                      <a:pt x="25" y="18"/>
                      <a:pt x="25" y="13"/>
                    </a:cubicBezTo>
                    <a:lnTo>
                      <a:pt x="25" y="8"/>
                    </a:lnTo>
                    <a:lnTo>
                      <a:pt x="25" y="2"/>
                    </a:lnTo>
                    <a:lnTo>
                      <a:pt x="16" y="2"/>
                    </a:lnTo>
                    <a:cubicBezTo>
                      <a:pt x="14" y="1"/>
                      <a:pt x="13" y="0"/>
                      <a:pt x="11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2" name="Google Shape;1432;p29"/>
              <p:cNvSpPr/>
              <p:nvPr/>
            </p:nvSpPr>
            <p:spPr>
              <a:xfrm>
                <a:off x="5075225" y="3839425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5" y="0"/>
                    </a:moveTo>
                    <a:lnTo>
                      <a:pt x="1" y="5"/>
                    </a:lnTo>
                    <a:lnTo>
                      <a:pt x="1" y="10"/>
                    </a:lnTo>
                    <a:cubicBezTo>
                      <a:pt x="1" y="19"/>
                      <a:pt x="5" y="25"/>
                      <a:pt x="10" y="25"/>
                    </a:cubicBezTo>
                    <a:lnTo>
                      <a:pt x="16" y="25"/>
                    </a:lnTo>
                    <a:cubicBezTo>
                      <a:pt x="21" y="19"/>
                      <a:pt x="26" y="19"/>
                      <a:pt x="26" y="15"/>
                    </a:cubicBezTo>
                    <a:lnTo>
                      <a:pt x="26" y="10"/>
                    </a:lnTo>
                    <a:lnTo>
                      <a:pt x="21" y="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3" name="Google Shape;1433;p29"/>
              <p:cNvSpPr/>
              <p:nvPr/>
            </p:nvSpPr>
            <p:spPr>
              <a:xfrm>
                <a:off x="5077875" y="3829625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15" y="0"/>
                    </a:moveTo>
                    <a:cubicBezTo>
                      <a:pt x="6" y="0"/>
                      <a:pt x="1" y="5"/>
                      <a:pt x="1" y="10"/>
                    </a:cubicBezTo>
                    <a:lnTo>
                      <a:pt x="1" y="15"/>
                    </a:lnTo>
                    <a:lnTo>
                      <a:pt x="6" y="15"/>
                    </a:lnTo>
                    <a:lnTo>
                      <a:pt x="6" y="19"/>
                    </a:lnTo>
                    <a:lnTo>
                      <a:pt x="10" y="25"/>
                    </a:lnTo>
                    <a:lnTo>
                      <a:pt x="15" y="25"/>
                    </a:lnTo>
                    <a:cubicBezTo>
                      <a:pt x="20" y="25"/>
                      <a:pt x="25" y="19"/>
                      <a:pt x="25" y="15"/>
                    </a:cubicBezTo>
                    <a:lnTo>
                      <a:pt x="31" y="10"/>
                    </a:lnTo>
                    <a:lnTo>
                      <a:pt x="25" y="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4" name="Google Shape;1434;p29"/>
              <p:cNvSpPr/>
              <p:nvPr/>
            </p:nvSpPr>
            <p:spPr>
              <a:xfrm>
                <a:off x="5087300" y="3841275"/>
                <a:ext cx="65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7" extrusionOk="0">
                    <a:moveTo>
                      <a:pt x="5" y="1"/>
                    </a:moveTo>
                    <a:cubicBezTo>
                      <a:pt x="0" y="6"/>
                      <a:pt x="0" y="12"/>
                      <a:pt x="0" y="17"/>
                    </a:cubicBezTo>
                    <a:cubicBezTo>
                      <a:pt x="0" y="21"/>
                      <a:pt x="0" y="21"/>
                      <a:pt x="5" y="26"/>
                    </a:cubicBezTo>
                    <a:lnTo>
                      <a:pt x="21" y="26"/>
                    </a:lnTo>
                    <a:lnTo>
                      <a:pt x="21" y="21"/>
                    </a:lnTo>
                    <a:lnTo>
                      <a:pt x="25" y="21"/>
                    </a:lnTo>
                    <a:lnTo>
                      <a:pt x="25" y="17"/>
                    </a:lnTo>
                    <a:lnTo>
                      <a:pt x="25" y="12"/>
                    </a:lnTo>
                    <a:lnTo>
                      <a:pt x="21" y="12"/>
                    </a:lnTo>
                    <a:lnTo>
                      <a:pt x="21" y="6"/>
                    </a:lnTo>
                    <a:cubicBezTo>
                      <a:pt x="16" y="1"/>
                      <a:pt x="10" y="1"/>
                      <a:pt x="5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5" name="Google Shape;1435;p29"/>
              <p:cNvSpPr/>
              <p:nvPr/>
            </p:nvSpPr>
            <p:spPr>
              <a:xfrm>
                <a:off x="5082650" y="3840450"/>
                <a:ext cx="650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30" extrusionOk="0">
                    <a:moveTo>
                      <a:pt x="13" y="0"/>
                    </a:moveTo>
                    <a:cubicBezTo>
                      <a:pt x="10" y="0"/>
                      <a:pt x="8" y="1"/>
                      <a:pt x="5" y="4"/>
                    </a:cubicBezTo>
                    <a:cubicBezTo>
                      <a:pt x="0" y="4"/>
                      <a:pt x="0" y="9"/>
                      <a:pt x="0" y="15"/>
                    </a:cubicBezTo>
                    <a:lnTo>
                      <a:pt x="0" y="19"/>
                    </a:lnTo>
                    <a:lnTo>
                      <a:pt x="0" y="24"/>
                    </a:lnTo>
                    <a:cubicBezTo>
                      <a:pt x="5" y="29"/>
                      <a:pt x="10" y="29"/>
                      <a:pt x="15" y="29"/>
                    </a:cubicBezTo>
                    <a:cubicBezTo>
                      <a:pt x="21" y="24"/>
                      <a:pt x="26" y="19"/>
                      <a:pt x="26" y="15"/>
                    </a:cubicBezTo>
                    <a:lnTo>
                      <a:pt x="26" y="9"/>
                    </a:lnTo>
                    <a:lnTo>
                      <a:pt x="26" y="4"/>
                    </a:lnTo>
                    <a:lnTo>
                      <a:pt x="21" y="4"/>
                    </a:lnTo>
                    <a:cubicBezTo>
                      <a:pt x="18" y="1"/>
                      <a:pt x="15" y="0"/>
                      <a:pt x="13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6" name="Google Shape;1436;p29"/>
              <p:cNvSpPr/>
              <p:nvPr/>
            </p:nvSpPr>
            <p:spPr>
              <a:xfrm>
                <a:off x="5076850" y="3831700"/>
                <a:ext cx="6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7" h="27" extrusionOk="0">
                    <a:moveTo>
                      <a:pt x="13" y="0"/>
                    </a:moveTo>
                    <a:cubicBezTo>
                      <a:pt x="12" y="0"/>
                      <a:pt x="9" y="1"/>
                      <a:pt x="6" y="3"/>
                    </a:cubicBezTo>
                    <a:lnTo>
                      <a:pt x="1" y="3"/>
                    </a:lnTo>
                    <a:lnTo>
                      <a:pt x="1" y="8"/>
                    </a:lnTo>
                    <a:lnTo>
                      <a:pt x="1" y="12"/>
                    </a:lnTo>
                    <a:cubicBezTo>
                      <a:pt x="1" y="22"/>
                      <a:pt x="6" y="27"/>
                      <a:pt x="12" y="27"/>
                    </a:cubicBezTo>
                    <a:cubicBezTo>
                      <a:pt x="21" y="27"/>
                      <a:pt x="26" y="22"/>
                      <a:pt x="26" y="12"/>
                    </a:cubicBezTo>
                    <a:lnTo>
                      <a:pt x="26" y="8"/>
                    </a:lnTo>
                    <a:lnTo>
                      <a:pt x="21" y="8"/>
                    </a:lnTo>
                    <a:lnTo>
                      <a:pt x="21" y="3"/>
                    </a:lnTo>
                    <a:cubicBezTo>
                      <a:pt x="18" y="3"/>
                      <a:pt x="17" y="0"/>
                      <a:pt x="13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7" name="Google Shape;1437;p29"/>
              <p:cNvSpPr/>
              <p:nvPr/>
            </p:nvSpPr>
            <p:spPr>
              <a:xfrm>
                <a:off x="5076225" y="3844825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16" y="0"/>
                    </a:moveTo>
                    <a:cubicBezTo>
                      <a:pt x="6" y="0"/>
                      <a:pt x="0" y="5"/>
                      <a:pt x="0" y="10"/>
                    </a:cubicBezTo>
                    <a:lnTo>
                      <a:pt x="0" y="14"/>
                    </a:lnTo>
                    <a:lnTo>
                      <a:pt x="6" y="21"/>
                    </a:lnTo>
                    <a:cubicBezTo>
                      <a:pt x="11" y="21"/>
                      <a:pt x="11" y="25"/>
                      <a:pt x="16" y="25"/>
                    </a:cubicBezTo>
                    <a:lnTo>
                      <a:pt x="21" y="21"/>
                    </a:lnTo>
                    <a:lnTo>
                      <a:pt x="26" y="21"/>
                    </a:lnTo>
                    <a:lnTo>
                      <a:pt x="26" y="14"/>
                    </a:lnTo>
                    <a:lnTo>
                      <a:pt x="26" y="10"/>
                    </a:lnTo>
                    <a:cubicBezTo>
                      <a:pt x="26" y="5"/>
                      <a:pt x="21" y="0"/>
                      <a:pt x="16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8" name="Google Shape;1438;p29"/>
              <p:cNvSpPr/>
              <p:nvPr/>
            </p:nvSpPr>
            <p:spPr>
              <a:xfrm>
                <a:off x="5082525" y="3828750"/>
                <a:ext cx="650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5" extrusionOk="0">
                    <a:moveTo>
                      <a:pt x="10" y="0"/>
                    </a:moveTo>
                    <a:lnTo>
                      <a:pt x="5" y="5"/>
                    </a:lnTo>
                    <a:lnTo>
                      <a:pt x="0" y="10"/>
                    </a:lnTo>
                    <a:lnTo>
                      <a:pt x="0" y="15"/>
                    </a:lnTo>
                    <a:cubicBezTo>
                      <a:pt x="0" y="19"/>
                      <a:pt x="5" y="24"/>
                      <a:pt x="10" y="24"/>
                    </a:cubicBezTo>
                    <a:lnTo>
                      <a:pt x="20" y="24"/>
                    </a:lnTo>
                    <a:lnTo>
                      <a:pt x="26" y="19"/>
                    </a:lnTo>
                    <a:lnTo>
                      <a:pt x="26" y="15"/>
                    </a:lnTo>
                    <a:cubicBezTo>
                      <a:pt x="26" y="5"/>
                      <a:pt x="20" y="0"/>
                      <a:pt x="15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9" name="Google Shape;1439;p29"/>
              <p:cNvSpPr/>
              <p:nvPr/>
            </p:nvSpPr>
            <p:spPr>
              <a:xfrm>
                <a:off x="5082650" y="3823700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10" y="1"/>
                    </a:moveTo>
                    <a:lnTo>
                      <a:pt x="5" y="5"/>
                    </a:lnTo>
                    <a:lnTo>
                      <a:pt x="0" y="10"/>
                    </a:lnTo>
                    <a:cubicBezTo>
                      <a:pt x="0" y="15"/>
                      <a:pt x="5" y="21"/>
                      <a:pt x="5" y="21"/>
                    </a:cubicBezTo>
                    <a:cubicBezTo>
                      <a:pt x="10" y="26"/>
                      <a:pt x="10" y="26"/>
                      <a:pt x="15" y="26"/>
                    </a:cubicBezTo>
                    <a:cubicBezTo>
                      <a:pt x="21" y="26"/>
                      <a:pt x="30" y="21"/>
                      <a:pt x="30" y="10"/>
                    </a:cubicBezTo>
                    <a:lnTo>
                      <a:pt x="26" y="5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0" name="Google Shape;1440;p29"/>
              <p:cNvSpPr/>
              <p:nvPr/>
            </p:nvSpPr>
            <p:spPr>
              <a:xfrm>
                <a:off x="5077250" y="3827225"/>
                <a:ext cx="775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5" extrusionOk="0">
                    <a:moveTo>
                      <a:pt x="10" y="1"/>
                    </a:moveTo>
                    <a:lnTo>
                      <a:pt x="5" y="6"/>
                    </a:lnTo>
                    <a:lnTo>
                      <a:pt x="5" y="10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0" y="20"/>
                    </a:lnTo>
                    <a:lnTo>
                      <a:pt x="5" y="20"/>
                    </a:lnTo>
                    <a:lnTo>
                      <a:pt x="5" y="25"/>
                    </a:lnTo>
                    <a:lnTo>
                      <a:pt x="15" y="25"/>
                    </a:lnTo>
                    <a:cubicBezTo>
                      <a:pt x="26" y="25"/>
                      <a:pt x="31" y="20"/>
                      <a:pt x="31" y="10"/>
                    </a:cubicBezTo>
                    <a:lnTo>
                      <a:pt x="26" y="6"/>
                    </a:lnTo>
                    <a:lnTo>
                      <a:pt x="20" y="1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1" name="Google Shape;1441;p29"/>
              <p:cNvSpPr/>
              <p:nvPr/>
            </p:nvSpPr>
            <p:spPr>
              <a:xfrm>
                <a:off x="5087300" y="3832625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5" y="1"/>
                    </a:moveTo>
                    <a:lnTo>
                      <a:pt x="5" y="5"/>
                    </a:lnTo>
                    <a:lnTo>
                      <a:pt x="0" y="10"/>
                    </a:lnTo>
                    <a:cubicBezTo>
                      <a:pt x="0" y="15"/>
                      <a:pt x="5" y="20"/>
                      <a:pt x="5" y="26"/>
                    </a:cubicBezTo>
                    <a:lnTo>
                      <a:pt x="21" y="26"/>
                    </a:lnTo>
                    <a:lnTo>
                      <a:pt x="25" y="20"/>
                    </a:lnTo>
                    <a:cubicBezTo>
                      <a:pt x="25" y="20"/>
                      <a:pt x="30" y="15"/>
                      <a:pt x="30" y="10"/>
                    </a:cubicBezTo>
                    <a:lnTo>
                      <a:pt x="25" y="5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2" name="Google Shape;1442;p29"/>
              <p:cNvSpPr/>
              <p:nvPr/>
            </p:nvSpPr>
            <p:spPr>
              <a:xfrm>
                <a:off x="5075350" y="3828350"/>
                <a:ext cx="650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8" extrusionOk="0">
                    <a:moveTo>
                      <a:pt x="11" y="0"/>
                    </a:moveTo>
                    <a:cubicBezTo>
                      <a:pt x="5" y="0"/>
                      <a:pt x="5" y="5"/>
                      <a:pt x="0" y="5"/>
                    </a:cubicBezTo>
                    <a:lnTo>
                      <a:pt x="0" y="10"/>
                    </a:lnTo>
                    <a:lnTo>
                      <a:pt x="0" y="16"/>
                    </a:lnTo>
                    <a:lnTo>
                      <a:pt x="0" y="21"/>
                    </a:lnTo>
                    <a:lnTo>
                      <a:pt x="0" y="26"/>
                    </a:lnTo>
                    <a:lnTo>
                      <a:pt x="5" y="26"/>
                    </a:lnTo>
                    <a:cubicBezTo>
                      <a:pt x="5" y="26"/>
                      <a:pt x="10" y="28"/>
                      <a:pt x="15" y="28"/>
                    </a:cubicBezTo>
                    <a:cubicBezTo>
                      <a:pt x="17" y="28"/>
                      <a:pt x="19" y="27"/>
                      <a:pt x="21" y="26"/>
                    </a:cubicBezTo>
                    <a:lnTo>
                      <a:pt x="26" y="21"/>
                    </a:lnTo>
                    <a:lnTo>
                      <a:pt x="26" y="16"/>
                    </a:lnTo>
                    <a:lnTo>
                      <a:pt x="26" y="10"/>
                    </a:lnTo>
                    <a:lnTo>
                      <a:pt x="26" y="5"/>
                    </a:lnTo>
                    <a:lnTo>
                      <a:pt x="21" y="5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3" name="Google Shape;1443;p29"/>
              <p:cNvSpPr/>
              <p:nvPr/>
            </p:nvSpPr>
            <p:spPr>
              <a:xfrm>
                <a:off x="5087175" y="3821325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10" y="0"/>
                    </a:moveTo>
                    <a:cubicBezTo>
                      <a:pt x="5" y="5"/>
                      <a:pt x="0" y="10"/>
                      <a:pt x="0" y="15"/>
                    </a:cubicBezTo>
                    <a:lnTo>
                      <a:pt x="0" y="20"/>
                    </a:lnTo>
                    <a:lnTo>
                      <a:pt x="5" y="20"/>
                    </a:lnTo>
                    <a:lnTo>
                      <a:pt x="5" y="26"/>
                    </a:lnTo>
                    <a:lnTo>
                      <a:pt x="21" y="26"/>
                    </a:lnTo>
                    <a:lnTo>
                      <a:pt x="26" y="20"/>
                    </a:lnTo>
                    <a:lnTo>
                      <a:pt x="30" y="15"/>
                    </a:lnTo>
                    <a:cubicBezTo>
                      <a:pt x="26" y="10"/>
                      <a:pt x="26" y="0"/>
                      <a:pt x="15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4" name="Google Shape;1444;p29"/>
              <p:cNvSpPr/>
              <p:nvPr/>
            </p:nvSpPr>
            <p:spPr>
              <a:xfrm>
                <a:off x="5081500" y="3827225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16" y="1"/>
                    </a:moveTo>
                    <a:lnTo>
                      <a:pt x="11" y="6"/>
                    </a:lnTo>
                    <a:lnTo>
                      <a:pt x="7" y="6"/>
                    </a:lnTo>
                    <a:lnTo>
                      <a:pt x="7" y="10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0" y="20"/>
                    </a:lnTo>
                    <a:lnTo>
                      <a:pt x="7" y="25"/>
                    </a:lnTo>
                    <a:cubicBezTo>
                      <a:pt x="11" y="31"/>
                      <a:pt x="16" y="31"/>
                      <a:pt x="21" y="31"/>
                    </a:cubicBezTo>
                    <a:lnTo>
                      <a:pt x="21" y="25"/>
                    </a:lnTo>
                    <a:lnTo>
                      <a:pt x="26" y="25"/>
                    </a:lnTo>
                    <a:lnTo>
                      <a:pt x="26" y="20"/>
                    </a:lnTo>
                    <a:lnTo>
                      <a:pt x="31" y="15"/>
                    </a:lnTo>
                    <a:cubicBezTo>
                      <a:pt x="26" y="10"/>
                      <a:pt x="21" y="6"/>
                      <a:pt x="16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5" name="Google Shape;1445;p29"/>
              <p:cNvSpPr/>
              <p:nvPr/>
            </p:nvSpPr>
            <p:spPr>
              <a:xfrm>
                <a:off x="5086300" y="3827075"/>
                <a:ext cx="7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7" extrusionOk="0">
                    <a:moveTo>
                      <a:pt x="10" y="1"/>
                    </a:moveTo>
                    <a:lnTo>
                      <a:pt x="5" y="7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5" y="21"/>
                    </a:lnTo>
                    <a:lnTo>
                      <a:pt x="5" y="26"/>
                    </a:lnTo>
                    <a:lnTo>
                      <a:pt x="20" y="26"/>
                    </a:lnTo>
                    <a:lnTo>
                      <a:pt x="26" y="21"/>
                    </a:lnTo>
                    <a:cubicBezTo>
                      <a:pt x="26" y="21"/>
                      <a:pt x="30" y="16"/>
                      <a:pt x="30" y="12"/>
                    </a:cubicBezTo>
                    <a:lnTo>
                      <a:pt x="20" y="7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6" name="Google Shape;1446;p29"/>
              <p:cNvSpPr/>
              <p:nvPr/>
            </p:nvSpPr>
            <p:spPr>
              <a:xfrm>
                <a:off x="5086300" y="3843950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15" y="0"/>
                    </a:moveTo>
                    <a:cubicBezTo>
                      <a:pt x="10" y="0"/>
                      <a:pt x="5" y="0"/>
                      <a:pt x="5" y="5"/>
                    </a:cubicBezTo>
                    <a:cubicBezTo>
                      <a:pt x="0" y="5"/>
                      <a:pt x="0" y="10"/>
                      <a:pt x="0" y="10"/>
                    </a:cubicBezTo>
                    <a:lnTo>
                      <a:pt x="0" y="14"/>
                    </a:lnTo>
                    <a:lnTo>
                      <a:pt x="0" y="19"/>
                    </a:lnTo>
                    <a:lnTo>
                      <a:pt x="5" y="19"/>
                    </a:lnTo>
                    <a:lnTo>
                      <a:pt x="5" y="25"/>
                    </a:lnTo>
                    <a:lnTo>
                      <a:pt x="10" y="25"/>
                    </a:lnTo>
                    <a:cubicBezTo>
                      <a:pt x="15" y="25"/>
                      <a:pt x="26" y="19"/>
                      <a:pt x="26" y="14"/>
                    </a:cubicBezTo>
                    <a:lnTo>
                      <a:pt x="26" y="10"/>
                    </a:lnTo>
                    <a:lnTo>
                      <a:pt x="20" y="5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7" name="Google Shape;1447;p29"/>
              <p:cNvSpPr/>
              <p:nvPr/>
            </p:nvSpPr>
            <p:spPr>
              <a:xfrm>
                <a:off x="5084775" y="3852100"/>
                <a:ext cx="800" cy="800"/>
              </a:xfrm>
              <a:custGeom>
                <a:avLst/>
                <a:gdLst/>
                <a:ahLst/>
                <a:cxnLst/>
                <a:rect l="l" t="t" r="r" b="b"/>
                <a:pathLst>
                  <a:path w="32" h="32" extrusionOk="0">
                    <a:moveTo>
                      <a:pt x="20" y="1"/>
                    </a:moveTo>
                    <a:cubicBezTo>
                      <a:pt x="15" y="1"/>
                      <a:pt x="11" y="1"/>
                      <a:pt x="6" y="6"/>
                    </a:cubicBezTo>
                    <a:cubicBezTo>
                      <a:pt x="6" y="6"/>
                      <a:pt x="1" y="11"/>
                      <a:pt x="1" y="15"/>
                    </a:cubicBezTo>
                    <a:cubicBezTo>
                      <a:pt x="1" y="15"/>
                      <a:pt x="1" y="20"/>
                      <a:pt x="6" y="20"/>
                    </a:cubicBezTo>
                    <a:lnTo>
                      <a:pt x="6" y="25"/>
                    </a:lnTo>
                    <a:lnTo>
                      <a:pt x="11" y="25"/>
                    </a:lnTo>
                    <a:lnTo>
                      <a:pt x="11" y="31"/>
                    </a:lnTo>
                    <a:cubicBezTo>
                      <a:pt x="20" y="31"/>
                      <a:pt x="20" y="25"/>
                      <a:pt x="26" y="25"/>
                    </a:cubicBezTo>
                    <a:cubicBezTo>
                      <a:pt x="26" y="20"/>
                      <a:pt x="31" y="20"/>
                      <a:pt x="31" y="15"/>
                    </a:cubicBezTo>
                    <a:lnTo>
                      <a:pt x="31" y="11"/>
                    </a:lnTo>
                    <a:lnTo>
                      <a:pt x="26" y="11"/>
                    </a:lnTo>
                    <a:lnTo>
                      <a:pt x="26" y="6"/>
                    </a:lnTo>
                    <a:lnTo>
                      <a:pt x="20" y="1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8" name="Google Shape;1448;p29"/>
              <p:cNvSpPr/>
              <p:nvPr/>
            </p:nvSpPr>
            <p:spPr>
              <a:xfrm>
                <a:off x="5081250" y="3844825"/>
                <a:ext cx="675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27" h="28" extrusionOk="0">
                    <a:moveTo>
                      <a:pt x="17" y="0"/>
                    </a:moveTo>
                    <a:cubicBezTo>
                      <a:pt x="10" y="0"/>
                      <a:pt x="6" y="5"/>
                      <a:pt x="6" y="10"/>
                    </a:cubicBezTo>
                    <a:lnTo>
                      <a:pt x="1" y="14"/>
                    </a:lnTo>
                    <a:lnTo>
                      <a:pt x="6" y="21"/>
                    </a:lnTo>
                    <a:lnTo>
                      <a:pt x="10" y="25"/>
                    </a:lnTo>
                    <a:cubicBezTo>
                      <a:pt x="12" y="27"/>
                      <a:pt x="14" y="27"/>
                      <a:pt x="16" y="27"/>
                    </a:cubicBezTo>
                    <a:cubicBezTo>
                      <a:pt x="21" y="27"/>
                      <a:pt x="26" y="22"/>
                      <a:pt x="26" y="14"/>
                    </a:cubicBezTo>
                    <a:lnTo>
                      <a:pt x="26" y="10"/>
                    </a:lnTo>
                    <a:lnTo>
                      <a:pt x="26" y="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9" name="Google Shape;1449;p29"/>
              <p:cNvSpPr/>
              <p:nvPr/>
            </p:nvSpPr>
            <p:spPr>
              <a:xfrm>
                <a:off x="5085425" y="3841400"/>
                <a:ext cx="7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7" extrusionOk="0">
                    <a:moveTo>
                      <a:pt x="10" y="1"/>
                    </a:moveTo>
                    <a:lnTo>
                      <a:pt x="5" y="7"/>
                    </a:lnTo>
                    <a:lnTo>
                      <a:pt x="0" y="12"/>
                    </a:lnTo>
                    <a:cubicBezTo>
                      <a:pt x="0" y="16"/>
                      <a:pt x="5" y="21"/>
                      <a:pt x="10" y="21"/>
                    </a:cubicBezTo>
                    <a:lnTo>
                      <a:pt x="15" y="26"/>
                    </a:lnTo>
                    <a:cubicBezTo>
                      <a:pt x="24" y="26"/>
                      <a:pt x="30" y="16"/>
                      <a:pt x="30" y="12"/>
                    </a:cubicBezTo>
                    <a:lnTo>
                      <a:pt x="30" y="7"/>
                    </a:lnTo>
                    <a:lnTo>
                      <a:pt x="24" y="7"/>
                    </a:lnTo>
                    <a:cubicBezTo>
                      <a:pt x="24" y="7"/>
                      <a:pt x="24" y="1"/>
                      <a:pt x="20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0" name="Google Shape;1450;p29"/>
              <p:cNvSpPr/>
              <p:nvPr/>
            </p:nvSpPr>
            <p:spPr>
              <a:xfrm>
                <a:off x="5079750" y="3841175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5" y="0"/>
                    </a:moveTo>
                    <a:lnTo>
                      <a:pt x="5" y="5"/>
                    </a:lnTo>
                    <a:lnTo>
                      <a:pt x="1" y="5"/>
                    </a:lnTo>
                    <a:lnTo>
                      <a:pt x="1" y="10"/>
                    </a:lnTo>
                    <a:cubicBezTo>
                      <a:pt x="1" y="21"/>
                      <a:pt x="5" y="25"/>
                      <a:pt x="10" y="25"/>
                    </a:cubicBezTo>
                    <a:lnTo>
                      <a:pt x="21" y="25"/>
                    </a:lnTo>
                    <a:lnTo>
                      <a:pt x="21" y="21"/>
                    </a:lnTo>
                    <a:lnTo>
                      <a:pt x="26" y="21"/>
                    </a:lnTo>
                    <a:lnTo>
                      <a:pt x="26" y="16"/>
                    </a:lnTo>
                    <a:lnTo>
                      <a:pt x="26" y="10"/>
                    </a:lnTo>
                    <a:lnTo>
                      <a:pt x="26" y="5"/>
                    </a:lnTo>
                    <a:lnTo>
                      <a:pt x="21" y="5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1" name="Google Shape;1451;p29"/>
              <p:cNvSpPr/>
              <p:nvPr/>
            </p:nvSpPr>
            <p:spPr>
              <a:xfrm>
                <a:off x="5084025" y="3841050"/>
                <a:ext cx="775" cy="900"/>
              </a:xfrm>
              <a:custGeom>
                <a:avLst/>
                <a:gdLst/>
                <a:ahLst/>
                <a:cxnLst/>
                <a:rect l="l" t="t" r="r" b="b"/>
                <a:pathLst>
                  <a:path w="31" h="36" extrusionOk="0">
                    <a:moveTo>
                      <a:pt x="10" y="0"/>
                    </a:moveTo>
                    <a:lnTo>
                      <a:pt x="6" y="5"/>
                    </a:lnTo>
                    <a:lnTo>
                      <a:pt x="6" y="10"/>
                    </a:lnTo>
                    <a:lnTo>
                      <a:pt x="6" y="15"/>
                    </a:lnTo>
                    <a:lnTo>
                      <a:pt x="6" y="21"/>
                    </a:lnTo>
                    <a:lnTo>
                      <a:pt x="1" y="21"/>
                    </a:lnTo>
                    <a:lnTo>
                      <a:pt x="1" y="26"/>
                    </a:lnTo>
                    <a:cubicBezTo>
                      <a:pt x="1" y="30"/>
                      <a:pt x="6" y="35"/>
                      <a:pt x="15" y="35"/>
                    </a:cubicBezTo>
                    <a:lnTo>
                      <a:pt x="20" y="35"/>
                    </a:lnTo>
                    <a:cubicBezTo>
                      <a:pt x="20" y="35"/>
                      <a:pt x="26" y="35"/>
                      <a:pt x="26" y="30"/>
                    </a:cubicBezTo>
                    <a:lnTo>
                      <a:pt x="26" y="26"/>
                    </a:lnTo>
                    <a:lnTo>
                      <a:pt x="31" y="26"/>
                    </a:lnTo>
                    <a:cubicBezTo>
                      <a:pt x="31" y="21"/>
                      <a:pt x="31" y="21"/>
                      <a:pt x="26" y="21"/>
                    </a:cubicBezTo>
                    <a:lnTo>
                      <a:pt x="31" y="21"/>
                    </a:lnTo>
                    <a:lnTo>
                      <a:pt x="31" y="15"/>
                    </a:lnTo>
                    <a:cubicBezTo>
                      <a:pt x="31" y="10"/>
                      <a:pt x="26" y="5"/>
                      <a:pt x="26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2" name="Google Shape;1452;p29"/>
              <p:cNvSpPr/>
              <p:nvPr/>
            </p:nvSpPr>
            <p:spPr>
              <a:xfrm>
                <a:off x="5089675" y="3837900"/>
                <a:ext cx="7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7" extrusionOk="0">
                    <a:moveTo>
                      <a:pt x="11" y="1"/>
                    </a:moveTo>
                    <a:cubicBezTo>
                      <a:pt x="5" y="6"/>
                      <a:pt x="0" y="10"/>
                      <a:pt x="0" y="15"/>
                    </a:cubicBezTo>
                    <a:cubicBezTo>
                      <a:pt x="0" y="15"/>
                      <a:pt x="5" y="15"/>
                      <a:pt x="5" y="20"/>
                    </a:cubicBezTo>
                    <a:lnTo>
                      <a:pt x="5" y="26"/>
                    </a:lnTo>
                    <a:lnTo>
                      <a:pt x="21" y="26"/>
                    </a:lnTo>
                    <a:cubicBezTo>
                      <a:pt x="26" y="20"/>
                      <a:pt x="31" y="15"/>
                      <a:pt x="31" y="10"/>
                    </a:cubicBezTo>
                    <a:cubicBezTo>
                      <a:pt x="31" y="6"/>
                      <a:pt x="26" y="1"/>
                      <a:pt x="16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3" name="Google Shape;1453;p29"/>
              <p:cNvSpPr/>
              <p:nvPr/>
            </p:nvSpPr>
            <p:spPr>
              <a:xfrm>
                <a:off x="5084675" y="3841800"/>
                <a:ext cx="625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5" extrusionOk="0">
                    <a:moveTo>
                      <a:pt x="0" y="0"/>
                    </a:moveTo>
                    <a:lnTo>
                      <a:pt x="0" y="5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5" y="21"/>
                    </a:lnTo>
                    <a:cubicBezTo>
                      <a:pt x="7" y="23"/>
                      <a:pt x="10" y="25"/>
                      <a:pt x="12" y="25"/>
                    </a:cubicBezTo>
                    <a:cubicBezTo>
                      <a:pt x="13" y="25"/>
                      <a:pt x="15" y="23"/>
                      <a:pt x="15" y="21"/>
                    </a:cubicBezTo>
                    <a:cubicBezTo>
                      <a:pt x="19" y="21"/>
                      <a:pt x="24" y="15"/>
                      <a:pt x="24" y="10"/>
                    </a:cubicBezTo>
                    <a:lnTo>
                      <a:pt x="24" y="5"/>
                    </a:lnTo>
                    <a:lnTo>
                      <a:pt x="19" y="5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4" name="Google Shape;1454;p29"/>
              <p:cNvSpPr/>
              <p:nvPr/>
            </p:nvSpPr>
            <p:spPr>
              <a:xfrm>
                <a:off x="5081150" y="3848350"/>
                <a:ext cx="6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31" extrusionOk="0">
                    <a:moveTo>
                      <a:pt x="14" y="0"/>
                    </a:moveTo>
                    <a:cubicBezTo>
                      <a:pt x="10" y="0"/>
                      <a:pt x="0" y="5"/>
                      <a:pt x="0" y="10"/>
                    </a:cubicBezTo>
                    <a:lnTo>
                      <a:pt x="0" y="15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5" y="24"/>
                    </a:lnTo>
                    <a:lnTo>
                      <a:pt x="5" y="30"/>
                    </a:lnTo>
                    <a:lnTo>
                      <a:pt x="14" y="30"/>
                    </a:lnTo>
                    <a:cubicBezTo>
                      <a:pt x="21" y="30"/>
                      <a:pt x="25" y="24"/>
                      <a:pt x="25" y="19"/>
                    </a:cubicBezTo>
                    <a:lnTo>
                      <a:pt x="25" y="15"/>
                    </a:lnTo>
                    <a:lnTo>
                      <a:pt x="25" y="10"/>
                    </a:lnTo>
                    <a:cubicBezTo>
                      <a:pt x="21" y="5"/>
                      <a:pt x="21" y="5"/>
                      <a:pt x="14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5" name="Google Shape;1455;p29"/>
              <p:cNvSpPr/>
              <p:nvPr/>
            </p:nvSpPr>
            <p:spPr>
              <a:xfrm>
                <a:off x="5079750" y="3844300"/>
                <a:ext cx="6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31" extrusionOk="0">
                    <a:moveTo>
                      <a:pt x="5" y="0"/>
                    </a:moveTo>
                    <a:lnTo>
                      <a:pt x="1" y="5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1" y="26"/>
                    </a:lnTo>
                    <a:cubicBezTo>
                      <a:pt x="5" y="26"/>
                      <a:pt x="10" y="31"/>
                      <a:pt x="10" y="31"/>
                    </a:cubicBezTo>
                    <a:lnTo>
                      <a:pt x="16" y="26"/>
                    </a:lnTo>
                    <a:lnTo>
                      <a:pt x="21" y="26"/>
                    </a:lnTo>
                    <a:cubicBezTo>
                      <a:pt x="21" y="21"/>
                      <a:pt x="26" y="16"/>
                      <a:pt x="26" y="16"/>
                    </a:cubicBezTo>
                    <a:lnTo>
                      <a:pt x="26" y="11"/>
                    </a:lnTo>
                    <a:lnTo>
                      <a:pt x="21" y="5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6" name="Google Shape;1456;p29"/>
              <p:cNvSpPr/>
              <p:nvPr/>
            </p:nvSpPr>
            <p:spPr>
              <a:xfrm>
                <a:off x="5089675" y="3844425"/>
                <a:ext cx="6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31" extrusionOk="0">
                    <a:moveTo>
                      <a:pt x="11" y="0"/>
                    </a:moveTo>
                    <a:lnTo>
                      <a:pt x="11" y="6"/>
                    </a:lnTo>
                    <a:lnTo>
                      <a:pt x="5" y="6"/>
                    </a:lnTo>
                    <a:lnTo>
                      <a:pt x="0" y="11"/>
                    </a:lnTo>
                    <a:lnTo>
                      <a:pt x="0" y="16"/>
                    </a:lnTo>
                    <a:cubicBezTo>
                      <a:pt x="0" y="21"/>
                      <a:pt x="0" y="21"/>
                      <a:pt x="5" y="26"/>
                    </a:cubicBezTo>
                    <a:cubicBezTo>
                      <a:pt x="5" y="26"/>
                      <a:pt x="11" y="30"/>
                      <a:pt x="16" y="30"/>
                    </a:cubicBezTo>
                    <a:lnTo>
                      <a:pt x="21" y="26"/>
                    </a:lnTo>
                    <a:lnTo>
                      <a:pt x="26" y="26"/>
                    </a:lnTo>
                    <a:lnTo>
                      <a:pt x="26" y="21"/>
                    </a:lnTo>
                    <a:lnTo>
                      <a:pt x="26" y="16"/>
                    </a:lnTo>
                    <a:cubicBezTo>
                      <a:pt x="26" y="11"/>
                      <a:pt x="26" y="6"/>
                      <a:pt x="16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7" name="Google Shape;1457;p29"/>
              <p:cNvSpPr/>
              <p:nvPr/>
            </p:nvSpPr>
            <p:spPr>
              <a:xfrm>
                <a:off x="5083150" y="3843675"/>
                <a:ext cx="62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31" extrusionOk="0">
                    <a:moveTo>
                      <a:pt x="10" y="0"/>
                    </a:moveTo>
                    <a:lnTo>
                      <a:pt x="10" y="6"/>
                    </a:lnTo>
                    <a:lnTo>
                      <a:pt x="6" y="6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6" y="25"/>
                    </a:lnTo>
                    <a:lnTo>
                      <a:pt x="10" y="30"/>
                    </a:lnTo>
                    <a:cubicBezTo>
                      <a:pt x="15" y="30"/>
                      <a:pt x="20" y="25"/>
                      <a:pt x="20" y="25"/>
                    </a:cubicBezTo>
                    <a:cubicBezTo>
                      <a:pt x="25" y="25"/>
                      <a:pt x="25" y="21"/>
                      <a:pt x="25" y="16"/>
                    </a:cubicBezTo>
                    <a:lnTo>
                      <a:pt x="25" y="11"/>
                    </a:lnTo>
                    <a:lnTo>
                      <a:pt x="25" y="6"/>
                    </a:lnTo>
                    <a:lnTo>
                      <a:pt x="20" y="6"/>
                    </a:lnTo>
                    <a:cubicBezTo>
                      <a:pt x="20" y="6"/>
                      <a:pt x="15" y="0"/>
                      <a:pt x="10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8" name="Google Shape;1458;p29"/>
              <p:cNvSpPr/>
              <p:nvPr/>
            </p:nvSpPr>
            <p:spPr>
              <a:xfrm>
                <a:off x="5083525" y="3846550"/>
                <a:ext cx="650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30" extrusionOk="0">
                    <a:moveTo>
                      <a:pt x="5" y="1"/>
                    </a:moveTo>
                    <a:lnTo>
                      <a:pt x="5" y="6"/>
                    </a:lnTo>
                    <a:lnTo>
                      <a:pt x="0" y="6"/>
                    </a:lnTo>
                    <a:lnTo>
                      <a:pt x="0" y="17"/>
                    </a:lnTo>
                    <a:cubicBezTo>
                      <a:pt x="0" y="21"/>
                      <a:pt x="0" y="26"/>
                      <a:pt x="5" y="26"/>
                    </a:cubicBezTo>
                    <a:cubicBezTo>
                      <a:pt x="5" y="29"/>
                      <a:pt x="6" y="30"/>
                      <a:pt x="8" y="30"/>
                    </a:cubicBezTo>
                    <a:cubicBezTo>
                      <a:pt x="10" y="30"/>
                      <a:pt x="13" y="29"/>
                      <a:pt x="16" y="26"/>
                    </a:cubicBezTo>
                    <a:lnTo>
                      <a:pt x="21" y="26"/>
                    </a:lnTo>
                    <a:lnTo>
                      <a:pt x="26" y="21"/>
                    </a:lnTo>
                    <a:lnTo>
                      <a:pt x="26" y="17"/>
                    </a:lnTo>
                    <a:cubicBezTo>
                      <a:pt x="26" y="12"/>
                      <a:pt x="21" y="6"/>
                      <a:pt x="16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9" name="Google Shape;1459;p29"/>
              <p:cNvSpPr/>
              <p:nvPr/>
            </p:nvSpPr>
            <p:spPr>
              <a:xfrm>
                <a:off x="5087800" y="3838650"/>
                <a:ext cx="7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7" extrusionOk="0">
                    <a:moveTo>
                      <a:pt x="15" y="1"/>
                    </a:moveTo>
                    <a:cubicBezTo>
                      <a:pt x="10" y="1"/>
                      <a:pt x="5" y="1"/>
                      <a:pt x="5" y="6"/>
                    </a:cubicBezTo>
                    <a:lnTo>
                      <a:pt x="1" y="6"/>
                    </a:lnTo>
                    <a:lnTo>
                      <a:pt x="1" y="11"/>
                    </a:lnTo>
                    <a:cubicBezTo>
                      <a:pt x="1" y="15"/>
                      <a:pt x="1" y="20"/>
                      <a:pt x="5" y="20"/>
                    </a:cubicBezTo>
                    <a:cubicBezTo>
                      <a:pt x="5" y="26"/>
                      <a:pt x="10" y="26"/>
                      <a:pt x="10" y="26"/>
                    </a:cubicBezTo>
                    <a:lnTo>
                      <a:pt x="26" y="26"/>
                    </a:lnTo>
                    <a:lnTo>
                      <a:pt x="26" y="20"/>
                    </a:lnTo>
                    <a:cubicBezTo>
                      <a:pt x="26" y="20"/>
                      <a:pt x="31" y="20"/>
                      <a:pt x="31" y="15"/>
                    </a:cubicBezTo>
                    <a:lnTo>
                      <a:pt x="31" y="11"/>
                    </a:lnTo>
                    <a:lnTo>
                      <a:pt x="26" y="6"/>
                    </a:lnTo>
                    <a:lnTo>
                      <a:pt x="20" y="1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0" name="Google Shape;1460;p29"/>
              <p:cNvSpPr/>
              <p:nvPr/>
            </p:nvSpPr>
            <p:spPr>
              <a:xfrm>
                <a:off x="5084400" y="3838775"/>
                <a:ext cx="65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7" extrusionOk="0">
                    <a:moveTo>
                      <a:pt x="5" y="1"/>
                    </a:moveTo>
                    <a:lnTo>
                      <a:pt x="5" y="6"/>
                    </a:lnTo>
                    <a:cubicBezTo>
                      <a:pt x="0" y="6"/>
                      <a:pt x="0" y="10"/>
                      <a:pt x="0" y="15"/>
                    </a:cubicBezTo>
                    <a:cubicBezTo>
                      <a:pt x="0" y="21"/>
                      <a:pt x="0" y="21"/>
                      <a:pt x="5" y="26"/>
                    </a:cubicBezTo>
                    <a:lnTo>
                      <a:pt x="26" y="26"/>
                    </a:lnTo>
                    <a:lnTo>
                      <a:pt x="26" y="21"/>
                    </a:lnTo>
                    <a:lnTo>
                      <a:pt x="26" y="15"/>
                    </a:lnTo>
                    <a:cubicBezTo>
                      <a:pt x="26" y="10"/>
                      <a:pt x="26" y="6"/>
                      <a:pt x="21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1" name="Google Shape;1461;p29"/>
              <p:cNvSpPr/>
              <p:nvPr/>
            </p:nvSpPr>
            <p:spPr>
              <a:xfrm>
                <a:off x="5081900" y="3838550"/>
                <a:ext cx="65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7" extrusionOk="0">
                    <a:moveTo>
                      <a:pt x="15" y="0"/>
                    </a:moveTo>
                    <a:cubicBezTo>
                      <a:pt x="10" y="0"/>
                      <a:pt x="5" y="0"/>
                      <a:pt x="5" y="5"/>
                    </a:cubicBezTo>
                    <a:cubicBezTo>
                      <a:pt x="0" y="5"/>
                      <a:pt x="0" y="10"/>
                      <a:pt x="0" y="15"/>
                    </a:cubicBezTo>
                    <a:cubicBezTo>
                      <a:pt x="0" y="19"/>
                      <a:pt x="0" y="19"/>
                      <a:pt x="5" y="24"/>
                    </a:cubicBezTo>
                    <a:cubicBezTo>
                      <a:pt x="5" y="24"/>
                      <a:pt x="7" y="27"/>
                      <a:pt x="10" y="27"/>
                    </a:cubicBezTo>
                    <a:cubicBezTo>
                      <a:pt x="11" y="27"/>
                      <a:pt x="13" y="26"/>
                      <a:pt x="15" y="24"/>
                    </a:cubicBezTo>
                    <a:lnTo>
                      <a:pt x="21" y="24"/>
                    </a:lnTo>
                    <a:cubicBezTo>
                      <a:pt x="21" y="19"/>
                      <a:pt x="25" y="19"/>
                      <a:pt x="25" y="15"/>
                    </a:cubicBezTo>
                    <a:lnTo>
                      <a:pt x="25" y="10"/>
                    </a:lnTo>
                    <a:lnTo>
                      <a:pt x="25" y="5"/>
                    </a:lnTo>
                    <a:lnTo>
                      <a:pt x="21" y="5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2" name="Google Shape;1462;p29"/>
              <p:cNvSpPr/>
              <p:nvPr/>
            </p:nvSpPr>
            <p:spPr>
              <a:xfrm>
                <a:off x="5077250" y="3840925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10" y="0"/>
                    </a:moveTo>
                    <a:lnTo>
                      <a:pt x="5" y="5"/>
                    </a:lnTo>
                    <a:lnTo>
                      <a:pt x="0" y="10"/>
                    </a:lnTo>
                    <a:lnTo>
                      <a:pt x="0" y="15"/>
                    </a:lnTo>
                    <a:cubicBezTo>
                      <a:pt x="5" y="26"/>
                      <a:pt x="10" y="26"/>
                      <a:pt x="20" y="26"/>
                    </a:cubicBezTo>
                    <a:lnTo>
                      <a:pt x="26" y="26"/>
                    </a:lnTo>
                    <a:lnTo>
                      <a:pt x="26" y="20"/>
                    </a:lnTo>
                    <a:lnTo>
                      <a:pt x="31" y="15"/>
                    </a:lnTo>
                    <a:lnTo>
                      <a:pt x="31" y="10"/>
                    </a:lnTo>
                    <a:lnTo>
                      <a:pt x="26" y="10"/>
                    </a:lnTo>
                    <a:lnTo>
                      <a:pt x="26" y="5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3" name="Google Shape;1463;p29"/>
              <p:cNvSpPr/>
              <p:nvPr/>
            </p:nvSpPr>
            <p:spPr>
              <a:xfrm>
                <a:off x="5087675" y="3844925"/>
                <a:ext cx="775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30" extrusionOk="0">
                    <a:moveTo>
                      <a:pt x="15" y="1"/>
                    </a:moveTo>
                    <a:cubicBezTo>
                      <a:pt x="6" y="1"/>
                      <a:pt x="1" y="10"/>
                      <a:pt x="1" y="17"/>
                    </a:cubicBezTo>
                    <a:lnTo>
                      <a:pt x="1" y="21"/>
                    </a:lnTo>
                    <a:lnTo>
                      <a:pt x="6" y="21"/>
                    </a:lnTo>
                    <a:lnTo>
                      <a:pt x="6" y="26"/>
                    </a:lnTo>
                    <a:cubicBezTo>
                      <a:pt x="10" y="29"/>
                      <a:pt x="14" y="30"/>
                      <a:pt x="17" y="30"/>
                    </a:cubicBezTo>
                    <a:cubicBezTo>
                      <a:pt x="20" y="30"/>
                      <a:pt x="22" y="29"/>
                      <a:pt x="25" y="26"/>
                    </a:cubicBezTo>
                    <a:lnTo>
                      <a:pt x="25" y="21"/>
                    </a:lnTo>
                    <a:lnTo>
                      <a:pt x="31" y="21"/>
                    </a:lnTo>
                    <a:lnTo>
                      <a:pt x="31" y="17"/>
                    </a:lnTo>
                    <a:cubicBezTo>
                      <a:pt x="31" y="10"/>
                      <a:pt x="20" y="1"/>
                      <a:pt x="15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4" name="Google Shape;1464;p29"/>
              <p:cNvSpPr/>
              <p:nvPr/>
            </p:nvSpPr>
            <p:spPr>
              <a:xfrm>
                <a:off x="5082400" y="3837525"/>
                <a:ext cx="62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26" extrusionOk="0">
                    <a:moveTo>
                      <a:pt x="15" y="0"/>
                    </a:moveTo>
                    <a:cubicBezTo>
                      <a:pt x="10" y="0"/>
                      <a:pt x="5" y="0"/>
                      <a:pt x="1" y="5"/>
                    </a:cubicBezTo>
                    <a:lnTo>
                      <a:pt x="1" y="11"/>
                    </a:lnTo>
                    <a:lnTo>
                      <a:pt x="1" y="16"/>
                    </a:lnTo>
                    <a:lnTo>
                      <a:pt x="1" y="21"/>
                    </a:lnTo>
                    <a:cubicBezTo>
                      <a:pt x="5" y="25"/>
                      <a:pt x="10" y="25"/>
                      <a:pt x="15" y="25"/>
                    </a:cubicBezTo>
                    <a:cubicBezTo>
                      <a:pt x="25" y="21"/>
                      <a:pt x="25" y="16"/>
                      <a:pt x="25" y="11"/>
                    </a:cubicBezTo>
                    <a:lnTo>
                      <a:pt x="25" y="5"/>
                    </a:lnTo>
                    <a:cubicBezTo>
                      <a:pt x="20" y="0"/>
                      <a:pt x="15" y="0"/>
                      <a:pt x="15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5" name="Google Shape;1465;p29"/>
              <p:cNvSpPr/>
              <p:nvPr/>
            </p:nvSpPr>
            <p:spPr>
              <a:xfrm>
                <a:off x="5089050" y="3840225"/>
                <a:ext cx="650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9" extrusionOk="0">
                    <a:moveTo>
                      <a:pt x="14" y="1"/>
                    </a:moveTo>
                    <a:cubicBezTo>
                      <a:pt x="14" y="1"/>
                      <a:pt x="13" y="1"/>
                      <a:pt x="11" y="3"/>
                    </a:cubicBezTo>
                    <a:lnTo>
                      <a:pt x="6" y="3"/>
                    </a:lnTo>
                    <a:lnTo>
                      <a:pt x="0" y="8"/>
                    </a:lnTo>
                    <a:lnTo>
                      <a:pt x="0" y="13"/>
                    </a:lnTo>
                    <a:cubicBezTo>
                      <a:pt x="0" y="18"/>
                      <a:pt x="0" y="24"/>
                      <a:pt x="6" y="28"/>
                    </a:cubicBezTo>
                    <a:lnTo>
                      <a:pt x="21" y="28"/>
                    </a:lnTo>
                    <a:lnTo>
                      <a:pt x="21" y="24"/>
                    </a:lnTo>
                    <a:lnTo>
                      <a:pt x="25" y="24"/>
                    </a:lnTo>
                    <a:lnTo>
                      <a:pt x="25" y="13"/>
                    </a:lnTo>
                    <a:lnTo>
                      <a:pt x="25" y="8"/>
                    </a:lnTo>
                    <a:lnTo>
                      <a:pt x="21" y="3"/>
                    </a:lnTo>
                    <a:cubicBezTo>
                      <a:pt x="17" y="3"/>
                      <a:pt x="16" y="1"/>
                      <a:pt x="14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6" name="Google Shape;1466;p29"/>
              <p:cNvSpPr/>
              <p:nvPr/>
            </p:nvSpPr>
            <p:spPr>
              <a:xfrm>
                <a:off x="5083150" y="3838400"/>
                <a:ext cx="62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26" extrusionOk="0">
                    <a:moveTo>
                      <a:pt x="6" y="0"/>
                    </a:moveTo>
                    <a:lnTo>
                      <a:pt x="1" y="6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6" y="21"/>
                    </a:lnTo>
                    <a:cubicBezTo>
                      <a:pt x="6" y="21"/>
                      <a:pt x="6" y="25"/>
                      <a:pt x="10" y="25"/>
                    </a:cubicBezTo>
                    <a:lnTo>
                      <a:pt x="15" y="25"/>
                    </a:lnTo>
                    <a:lnTo>
                      <a:pt x="20" y="21"/>
                    </a:lnTo>
                    <a:lnTo>
                      <a:pt x="25" y="16"/>
                    </a:lnTo>
                    <a:lnTo>
                      <a:pt x="25" y="11"/>
                    </a:lnTo>
                    <a:lnTo>
                      <a:pt x="25" y="6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7" name="Google Shape;1467;p29"/>
              <p:cNvSpPr/>
              <p:nvPr/>
            </p:nvSpPr>
            <p:spPr>
              <a:xfrm>
                <a:off x="5083275" y="3839425"/>
                <a:ext cx="6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31" extrusionOk="0">
                    <a:moveTo>
                      <a:pt x="10" y="0"/>
                    </a:moveTo>
                    <a:lnTo>
                      <a:pt x="5" y="5"/>
                    </a:lnTo>
                    <a:lnTo>
                      <a:pt x="1" y="5"/>
                    </a:lnTo>
                    <a:lnTo>
                      <a:pt x="1" y="10"/>
                    </a:lnTo>
                    <a:lnTo>
                      <a:pt x="1" y="15"/>
                    </a:lnTo>
                    <a:cubicBezTo>
                      <a:pt x="1" y="19"/>
                      <a:pt x="1" y="19"/>
                      <a:pt x="5" y="25"/>
                    </a:cubicBezTo>
                    <a:cubicBezTo>
                      <a:pt x="5" y="30"/>
                      <a:pt x="10" y="30"/>
                      <a:pt x="15" y="30"/>
                    </a:cubicBezTo>
                    <a:lnTo>
                      <a:pt x="20" y="25"/>
                    </a:lnTo>
                    <a:lnTo>
                      <a:pt x="26" y="25"/>
                    </a:lnTo>
                    <a:lnTo>
                      <a:pt x="26" y="19"/>
                    </a:lnTo>
                    <a:lnTo>
                      <a:pt x="26" y="15"/>
                    </a:lnTo>
                    <a:cubicBezTo>
                      <a:pt x="26" y="10"/>
                      <a:pt x="26" y="5"/>
                      <a:pt x="15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8" name="Google Shape;1468;p29"/>
              <p:cNvSpPr/>
              <p:nvPr/>
            </p:nvSpPr>
            <p:spPr>
              <a:xfrm>
                <a:off x="5083900" y="3838150"/>
                <a:ext cx="6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31" extrusionOk="0">
                    <a:moveTo>
                      <a:pt x="6" y="0"/>
                    </a:moveTo>
                    <a:lnTo>
                      <a:pt x="1" y="5"/>
                    </a:lnTo>
                    <a:lnTo>
                      <a:pt x="1" y="10"/>
                    </a:lnTo>
                    <a:lnTo>
                      <a:pt x="1" y="16"/>
                    </a:lnTo>
                    <a:lnTo>
                      <a:pt x="1" y="21"/>
                    </a:lnTo>
                    <a:lnTo>
                      <a:pt x="1" y="26"/>
                    </a:lnTo>
                    <a:cubicBezTo>
                      <a:pt x="6" y="31"/>
                      <a:pt x="11" y="31"/>
                      <a:pt x="20" y="31"/>
                    </a:cubicBezTo>
                    <a:cubicBezTo>
                      <a:pt x="25" y="31"/>
                      <a:pt x="25" y="26"/>
                      <a:pt x="25" y="16"/>
                    </a:cubicBezTo>
                    <a:lnTo>
                      <a:pt x="25" y="10"/>
                    </a:lnTo>
                    <a:lnTo>
                      <a:pt x="20" y="10"/>
                    </a:lnTo>
                    <a:lnTo>
                      <a:pt x="20" y="5"/>
                    </a:lnTo>
                    <a:cubicBezTo>
                      <a:pt x="15" y="0"/>
                      <a:pt x="15" y="0"/>
                      <a:pt x="11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9" name="Google Shape;1469;p29"/>
              <p:cNvSpPr/>
              <p:nvPr/>
            </p:nvSpPr>
            <p:spPr>
              <a:xfrm>
                <a:off x="5086175" y="3838025"/>
                <a:ext cx="62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26" extrusionOk="0">
                    <a:moveTo>
                      <a:pt x="5" y="1"/>
                    </a:moveTo>
                    <a:lnTo>
                      <a:pt x="0" y="5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5" y="21"/>
                    </a:lnTo>
                    <a:cubicBezTo>
                      <a:pt x="5" y="21"/>
                      <a:pt x="5" y="26"/>
                      <a:pt x="10" y="26"/>
                    </a:cubicBezTo>
                    <a:lnTo>
                      <a:pt x="15" y="26"/>
                    </a:lnTo>
                    <a:lnTo>
                      <a:pt x="20" y="21"/>
                    </a:lnTo>
                    <a:lnTo>
                      <a:pt x="25" y="15"/>
                    </a:lnTo>
                    <a:lnTo>
                      <a:pt x="25" y="10"/>
                    </a:lnTo>
                    <a:lnTo>
                      <a:pt x="20" y="5"/>
                    </a:lnTo>
                    <a:lnTo>
                      <a:pt x="20" y="1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0" name="Google Shape;1470;p29"/>
              <p:cNvSpPr/>
              <p:nvPr/>
            </p:nvSpPr>
            <p:spPr>
              <a:xfrm>
                <a:off x="5080625" y="3839150"/>
                <a:ext cx="775" cy="10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42" extrusionOk="0">
                    <a:moveTo>
                      <a:pt x="11" y="0"/>
                    </a:moveTo>
                    <a:lnTo>
                      <a:pt x="5" y="6"/>
                    </a:lnTo>
                    <a:lnTo>
                      <a:pt x="0" y="11"/>
                    </a:lnTo>
                    <a:lnTo>
                      <a:pt x="0" y="16"/>
                    </a:lnTo>
                    <a:cubicBezTo>
                      <a:pt x="0" y="21"/>
                      <a:pt x="0" y="26"/>
                      <a:pt x="5" y="26"/>
                    </a:cubicBezTo>
                    <a:cubicBezTo>
                      <a:pt x="5" y="36"/>
                      <a:pt x="16" y="41"/>
                      <a:pt x="21" y="41"/>
                    </a:cubicBezTo>
                    <a:lnTo>
                      <a:pt x="26" y="36"/>
                    </a:lnTo>
                    <a:lnTo>
                      <a:pt x="31" y="30"/>
                    </a:lnTo>
                    <a:lnTo>
                      <a:pt x="31" y="26"/>
                    </a:lnTo>
                    <a:lnTo>
                      <a:pt x="31" y="21"/>
                    </a:lnTo>
                    <a:cubicBezTo>
                      <a:pt x="31" y="11"/>
                      <a:pt x="21" y="0"/>
                      <a:pt x="11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1" name="Google Shape;1471;p29"/>
              <p:cNvSpPr/>
              <p:nvPr/>
            </p:nvSpPr>
            <p:spPr>
              <a:xfrm>
                <a:off x="5081650" y="3841050"/>
                <a:ext cx="625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30" extrusionOk="0">
                    <a:moveTo>
                      <a:pt x="10" y="0"/>
                    </a:moveTo>
                    <a:cubicBezTo>
                      <a:pt x="5" y="5"/>
                      <a:pt x="5" y="5"/>
                      <a:pt x="1" y="5"/>
                    </a:cubicBezTo>
                    <a:lnTo>
                      <a:pt x="1" y="10"/>
                    </a:lnTo>
                    <a:lnTo>
                      <a:pt x="1" y="15"/>
                    </a:lnTo>
                    <a:cubicBezTo>
                      <a:pt x="1" y="21"/>
                      <a:pt x="1" y="21"/>
                      <a:pt x="5" y="26"/>
                    </a:cubicBezTo>
                    <a:cubicBezTo>
                      <a:pt x="8" y="28"/>
                      <a:pt x="10" y="29"/>
                      <a:pt x="13" y="29"/>
                    </a:cubicBezTo>
                    <a:cubicBezTo>
                      <a:pt x="15" y="29"/>
                      <a:pt x="17" y="28"/>
                      <a:pt x="20" y="26"/>
                    </a:cubicBezTo>
                    <a:cubicBezTo>
                      <a:pt x="25" y="26"/>
                      <a:pt x="25" y="21"/>
                      <a:pt x="25" y="15"/>
                    </a:cubicBezTo>
                    <a:cubicBezTo>
                      <a:pt x="25" y="10"/>
                      <a:pt x="25" y="10"/>
                      <a:pt x="20" y="5"/>
                    </a:cubicBezTo>
                    <a:cubicBezTo>
                      <a:pt x="20" y="5"/>
                      <a:pt x="15" y="0"/>
                      <a:pt x="10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2" name="Google Shape;1472;p29"/>
              <p:cNvSpPr/>
              <p:nvPr/>
            </p:nvSpPr>
            <p:spPr>
              <a:xfrm>
                <a:off x="5087525" y="3842675"/>
                <a:ext cx="6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7" h="31" extrusionOk="0">
                    <a:moveTo>
                      <a:pt x="12" y="0"/>
                    </a:moveTo>
                    <a:lnTo>
                      <a:pt x="7" y="5"/>
                    </a:lnTo>
                    <a:lnTo>
                      <a:pt x="1" y="5"/>
                    </a:lnTo>
                    <a:lnTo>
                      <a:pt x="1" y="10"/>
                    </a:lnTo>
                    <a:lnTo>
                      <a:pt x="1" y="16"/>
                    </a:lnTo>
                    <a:lnTo>
                      <a:pt x="1" y="21"/>
                    </a:lnTo>
                    <a:lnTo>
                      <a:pt x="1" y="26"/>
                    </a:lnTo>
                    <a:lnTo>
                      <a:pt x="7" y="26"/>
                    </a:lnTo>
                    <a:lnTo>
                      <a:pt x="12" y="31"/>
                    </a:lnTo>
                    <a:lnTo>
                      <a:pt x="16" y="31"/>
                    </a:lnTo>
                    <a:lnTo>
                      <a:pt x="21" y="26"/>
                    </a:lnTo>
                    <a:lnTo>
                      <a:pt x="21" y="21"/>
                    </a:lnTo>
                    <a:lnTo>
                      <a:pt x="26" y="21"/>
                    </a:lnTo>
                    <a:lnTo>
                      <a:pt x="26" y="16"/>
                    </a:lnTo>
                    <a:lnTo>
                      <a:pt x="26" y="10"/>
                    </a:lnTo>
                    <a:lnTo>
                      <a:pt x="21" y="10"/>
                    </a:lnTo>
                    <a:lnTo>
                      <a:pt x="21" y="5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3" name="Google Shape;1473;p29"/>
              <p:cNvSpPr/>
              <p:nvPr/>
            </p:nvSpPr>
            <p:spPr>
              <a:xfrm>
                <a:off x="5078375" y="3845175"/>
                <a:ext cx="6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31" extrusionOk="0">
                    <a:moveTo>
                      <a:pt x="11" y="0"/>
                    </a:moveTo>
                    <a:lnTo>
                      <a:pt x="5" y="7"/>
                    </a:lnTo>
                    <a:lnTo>
                      <a:pt x="0" y="11"/>
                    </a:lnTo>
                    <a:lnTo>
                      <a:pt x="0" y="16"/>
                    </a:lnTo>
                    <a:lnTo>
                      <a:pt x="0" y="21"/>
                    </a:lnTo>
                    <a:lnTo>
                      <a:pt x="0" y="26"/>
                    </a:lnTo>
                    <a:lnTo>
                      <a:pt x="5" y="26"/>
                    </a:lnTo>
                    <a:lnTo>
                      <a:pt x="11" y="31"/>
                    </a:lnTo>
                    <a:lnTo>
                      <a:pt x="16" y="31"/>
                    </a:lnTo>
                    <a:lnTo>
                      <a:pt x="16" y="26"/>
                    </a:lnTo>
                    <a:lnTo>
                      <a:pt x="21" y="26"/>
                    </a:lnTo>
                    <a:lnTo>
                      <a:pt x="25" y="21"/>
                    </a:lnTo>
                    <a:lnTo>
                      <a:pt x="25" y="16"/>
                    </a:lnTo>
                    <a:lnTo>
                      <a:pt x="25" y="11"/>
                    </a:lnTo>
                    <a:lnTo>
                      <a:pt x="21" y="7"/>
                    </a:lnTo>
                    <a:cubicBezTo>
                      <a:pt x="16" y="7"/>
                      <a:pt x="11" y="0"/>
                      <a:pt x="11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4" name="Google Shape;1474;p29"/>
              <p:cNvSpPr/>
              <p:nvPr/>
            </p:nvSpPr>
            <p:spPr>
              <a:xfrm>
                <a:off x="5076625" y="3842150"/>
                <a:ext cx="775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9" extrusionOk="0">
                    <a:moveTo>
                      <a:pt x="15" y="1"/>
                    </a:moveTo>
                    <a:cubicBezTo>
                      <a:pt x="5" y="1"/>
                      <a:pt x="0" y="7"/>
                      <a:pt x="0" y="17"/>
                    </a:cubicBezTo>
                    <a:lnTo>
                      <a:pt x="0" y="21"/>
                    </a:lnTo>
                    <a:lnTo>
                      <a:pt x="5" y="21"/>
                    </a:lnTo>
                    <a:lnTo>
                      <a:pt x="5" y="26"/>
                    </a:lnTo>
                    <a:lnTo>
                      <a:pt x="10" y="26"/>
                    </a:lnTo>
                    <a:cubicBezTo>
                      <a:pt x="10" y="26"/>
                      <a:pt x="15" y="28"/>
                      <a:pt x="19" y="28"/>
                    </a:cubicBezTo>
                    <a:cubicBezTo>
                      <a:pt x="22" y="28"/>
                      <a:pt x="24" y="28"/>
                      <a:pt x="25" y="26"/>
                    </a:cubicBezTo>
                    <a:cubicBezTo>
                      <a:pt x="25" y="21"/>
                      <a:pt x="30" y="21"/>
                      <a:pt x="30" y="12"/>
                    </a:cubicBezTo>
                    <a:lnTo>
                      <a:pt x="25" y="7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5" name="Google Shape;1475;p29"/>
              <p:cNvSpPr/>
              <p:nvPr/>
            </p:nvSpPr>
            <p:spPr>
              <a:xfrm>
                <a:off x="5072850" y="3846825"/>
                <a:ext cx="6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31" extrusionOk="0">
                    <a:moveTo>
                      <a:pt x="10" y="1"/>
                    </a:moveTo>
                    <a:lnTo>
                      <a:pt x="10" y="6"/>
                    </a:lnTo>
                    <a:lnTo>
                      <a:pt x="5" y="6"/>
                    </a:lnTo>
                    <a:lnTo>
                      <a:pt x="0" y="10"/>
                    </a:lnTo>
                    <a:lnTo>
                      <a:pt x="0" y="15"/>
                    </a:lnTo>
                    <a:cubicBezTo>
                      <a:pt x="0" y="20"/>
                      <a:pt x="0" y="20"/>
                      <a:pt x="5" y="25"/>
                    </a:cubicBezTo>
                    <a:lnTo>
                      <a:pt x="10" y="25"/>
                    </a:lnTo>
                    <a:lnTo>
                      <a:pt x="10" y="31"/>
                    </a:lnTo>
                    <a:cubicBezTo>
                      <a:pt x="15" y="31"/>
                      <a:pt x="21" y="31"/>
                      <a:pt x="21" y="25"/>
                    </a:cubicBezTo>
                    <a:cubicBezTo>
                      <a:pt x="26" y="25"/>
                      <a:pt x="26" y="20"/>
                      <a:pt x="26" y="15"/>
                    </a:cubicBezTo>
                    <a:cubicBezTo>
                      <a:pt x="26" y="10"/>
                      <a:pt x="26" y="6"/>
                      <a:pt x="21" y="6"/>
                    </a:cubicBezTo>
                    <a:cubicBezTo>
                      <a:pt x="21" y="1"/>
                      <a:pt x="15" y="1"/>
                      <a:pt x="10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6" name="Google Shape;1476;p29"/>
              <p:cNvSpPr/>
              <p:nvPr/>
            </p:nvSpPr>
            <p:spPr>
              <a:xfrm>
                <a:off x="5085550" y="3845175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10" y="0"/>
                    </a:moveTo>
                    <a:lnTo>
                      <a:pt x="10" y="7"/>
                    </a:lnTo>
                    <a:lnTo>
                      <a:pt x="5" y="7"/>
                    </a:lnTo>
                    <a:lnTo>
                      <a:pt x="0" y="11"/>
                    </a:lnTo>
                    <a:lnTo>
                      <a:pt x="0" y="16"/>
                    </a:lnTo>
                    <a:lnTo>
                      <a:pt x="0" y="21"/>
                    </a:lnTo>
                    <a:lnTo>
                      <a:pt x="5" y="21"/>
                    </a:lnTo>
                    <a:lnTo>
                      <a:pt x="5" y="26"/>
                    </a:lnTo>
                    <a:lnTo>
                      <a:pt x="19" y="26"/>
                    </a:lnTo>
                    <a:cubicBezTo>
                      <a:pt x="25" y="21"/>
                      <a:pt x="30" y="21"/>
                      <a:pt x="30" y="11"/>
                    </a:cubicBezTo>
                    <a:lnTo>
                      <a:pt x="25" y="11"/>
                    </a:lnTo>
                    <a:lnTo>
                      <a:pt x="25" y="7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7" name="Google Shape;1477;p29"/>
              <p:cNvSpPr/>
              <p:nvPr/>
            </p:nvSpPr>
            <p:spPr>
              <a:xfrm>
                <a:off x="5078125" y="3847075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5" y="0"/>
                    </a:moveTo>
                    <a:lnTo>
                      <a:pt x="5" y="5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5" y="26"/>
                    </a:lnTo>
                    <a:lnTo>
                      <a:pt x="10" y="26"/>
                    </a:lnTo>
                    <a:cubicBezTo>
                      <a:pt x="21" y="26"/>
                      <a:pt x="26" y="21"/>
                      <a:pt x="26" y="15"/>
                    </a:cubicBezTo>
                    <a:lnTo>
                      <a:pt x="26" y="10"/>
                    </a:lnTo>
                    <a:lnTo>
                      <a:pt x="21" y="5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8" name="Google Shape;1478;p29"/>
              <p:cNvSpPr/>
              <p:nvPr/>
            </p:nvSpPr>
            <p:spPr>
              <a:xfrm>
                <a:off x="5084025" y="3839775"/>
                <a:ext cx="900" cy="900"/>
              </a:xfrm>
              <a:custGeom>
                <a:avLst/>
                <a:gdLst/>
                <a:ahLst/>
                <a:cxnLst/>
                <a:rect l="l" t="t" r="r" b="b"/>
                <a:pathLst>
                  <a:path w="36" h="36" extrusionOk="0">
                    <a:moveTo>
                      <a:pt x="6" y="1"/>
                    </a:moveTo>
                    <a:lnTo>
                      <a:pt x="6" y="5"/>
                    </a:lnTo>
                    <a:lnTo>
                      <a:pt x="1" y="5"/>
                    </a:lnTo>
                    <a:lnTo>
                      <a:pt x="1" y="11"/>
                    </a:lnTo>
                    <a:cubicBezTo>
                      <a:pt x="1" y="16"/>
                      <a:pt x="1" y="21"/>
                      <a:pt x="6" y="21"/>
                    </a:cubicBezTo>
                    <a:lnTo>
                      <a:pt x="6" y="26"/>
                    </a:lnTo>
                    <a:lnTo>
                      <a:pt x="10" y="26"/>
                    </a:lnTo>
                    <a:lnTo>
                      <a:pt x="15" y="31"/>
                    </a:lnTo>
                    <a:lnTo>
                      <a:pt x="20" y="36"/>
                    </a:lnTo>
                    <a:lnTo>
                      <a:pt x="26" y="36"/>
                    </a:lnTo>
                    <a:lnTo>
                      <a:pt x="31" y="31"/>
                    </a:lnTo>
                    <a:lnTo>
                      <a:pt x="36" y="31"/>
                    </a:lnTo>
                    <a:lnTo>
                      <a:pt x="36" y="26"/>
                    </a:lnTo>
                    <a:lnTo>
                      <a:pt x="36" y="21"/>
                    </a:lnTo>
                    <a:cubicBezTo>
                      <a:pt x="36" y="21"/>
                      <a:pt x="36" y="16"/>
                      <a:pt x="31" y="11"/>
                    </a:cubicBezTo>
                    <a:lnTo>
                      <a:pt x="31" y="5"/>
                    </a:lnTo>
                    <a:lnTo>
                      <a:pt x="26" y="5"/>
                    </a:lnTo>
                    <a:lnTo>
                      <a:pt x="26" y="1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9" name="Google Shape;1479;p29"/>
              <p:cNvSpPr/>
              <p:nvPr/>
            </p:nvSpPr>
            <p:spPr>
              <a:xfrm>
                <a:off x="5080500" y="3842150"/>
                <a:ext cx="65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7" extrusionOk="0">
                    <a:moveTo>
                      <a:pt x="5" y="1"/>
                    </a:moveTo>
                    <a:lnTo>
                      <a:pt x="5" y="7"/>
                    </a:lnTo>
                    <a:lnTo>
                      <a:pt x="1" y="7"/>
                    </a:lnTo>
                    <a:lnTo>
                      <a:pt x="1" y="12"/>
                    </a:lnTo>
                    <a:cubicBezTo>
                      <a:pt x="1" y="17"/>
                      <a:pt x="1" y="21"/>
                      <a:pt x="5" y="21"/>
                    </a:cubicBezTo>
                    <a:cubicBezTo>
                      <a:pt x="5" y="26"/>
                      <a:pt x="10" y="26"/>
                      <a:pt x="16" y="26"/>
                    </a:cubicBezTo>
                    <a:lnTo>
                      <a:pt x="21" y="26"/>
                    </a:lnTo>
                    <a:lnTo>
                      <a:pt x="26" y="21"/>
                    </a:lnTo>
                    <a:lnTo>
                      <a:pt x="26" y="17"/>
                    </a:lnTo>
                    <a:cubicBezTo>
                      <a:pt x="26" y="12"/>
                      <a:pt x="26" y="7"/>
                      <a:pt x="21" y="7"/>
                    </a:cubicBezTo>
                    <a:cubicBezTo>
                      <a:pt x="21" y="1"/>
                      <a:pt x="16" y="1"/>
                      <a:pt x="10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0" name="Google Shape;1480;p29"/>
              <p:cNvSpPr/>
              <p:nvPr/>
            </p:nvSpPr>
            <p:spPr>
              <a:xfrm>
                <a:off x="5093075" y="3846075"/>
                <a:ext cx="6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7" h="31" extrusionOk="0">
                    <a:moveTo>
                      <a:pt x="10" y="1"/>
                    </a:moveTo>
                    <a:lnTo>
                      <a:pt x="6" y="5"/>
                    </a:lnTo>
                    <a:lnTo>
                      <a:pt x="1" y="5"/>
                    </a:lnTo>
                    <a:lnTo>
                      <a:pt x="1" y="10"/>
                    </a:lnTo>
                    <a:lnTo>
                      <a:pt x="1" y="15"/>
                    </a:lnTo>
                    <a:lnTo>
                      <a:pt x="1" y="20"/>
                    </a:lnTo>
                    <a:lnTo>
                      <a:pt x="6" y="25"/>
                    </a:lnTo>
                    <a:lnTo>
                      <a:pt x="10" y="25"/>
                    </a:lnTo>
                    <a:lnTo>
                      <a:pt x="10" y="31"/>
                    </a:lnTo>
                    <a:cubicBezTo>
                      <a:pt x="15" y="31"/>
                      <a:pt x="20" y="25"/>
                      <a:pt x="20" y="25"/>
                    </a:cubicBezTo>
                    <a:cubicBezTo>
                      <a:pt x="26" y="20"/>
                      <a:pt x="26" y="20"/>
                      <a:pt x="26" y="15"/>
                    </a:cubicBezTo>
                    <a:lnTo>
                      <a:pt x="26" y="10"/>
                    </a:lnTo>
                    <a:lnTo>
                      <a:pt x="26" y="5"/>
                    </a:lnTo>
                    <a:lnTo>
                      <a:pt x="15" y="5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1" name="Google Shape;1481;p29"/>
              <p:cNvSpPr/>
              <p:nvPr/>
            </p:nvSpPr>
            <p:spPr>
              <a:xfrm>
                <a:off x="5078375" y="3825850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11" y="0"/>
                    </a:moveTo>
                    <a:lnTo>
                      <a:pt x="11" y="5"/>
                    </a:lnTo>
                    <a:lnTo>
                      <a:pt x="5" y="5"/>
                    </a:lnTo>
                    <a:lnTo>
                      <a:pt x="5" y="10"/>
                    </a:lnTo>
                    <a:lnTo>
                      <a:pt x="0" y="15"/>
                    </a:lnTo>
                    <a:lnTo>
                      <a:pt x="0" y="20"/>
                    </a:lnTo>
                    <a:lnTo>
                      <a:pt x="5" y="20"/>
                    </a:lnTo>
                    <a:lnTo>
                      <a:pt x="5" y="26"/>
                    </a:lnTo>
                    <a:lnTo>
                      <a:pt x="11" y="26"/>
                    </a:lnTo>
                    <a:lnTo>
                      <a:pt x="11" y="30"/>
                    </a:lnTo>
                    <a:lnTo>
                      <a:pt x="25" y="30"/>
                    </a:lnTo>
                    <a:cubicBezTo>
                      <a:pt x="25" y="30"/>
                      <a:pt x="25" y="26"/>
                      <a:pt x="30" y="26"/>
                    </a:cubicBezTo>
                    <a:lnTo>
                      <a:pt x="30" y="20"/>
                    </a:lnTo>
                    <a:lnTo>
                      <a:pt x="30" y="15"/>
                    </a:lnTo>
                    <a:cubicBezTo>
                      <a:pt x="30" y="15"/>
                      <a:pt x="30" y="5"/>
                      <a:pt x="25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2" name="Google Shape;1482;p29"/>
              <p:cNvSpPr/>
              <p:nvPr/>
            </p:nvSpPr>
            <p:spPr>
              <a:xfrm>
                <a:off x="5071975" y="3826325"/>
                <a:ext cx="6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31" extrusionOk="0">
                    <a:moveTo>
                      <a:pt x="10" y="1"/>
                    </a:moveTo>
                    <a:lnTo>
                      <a:pt x="10" y="7"/>
                    </a:lnTo>
                    <a:lnTo>
                      <a:pt x="5" y="7"/>
                    </a:lnTo>
                    <a:cubicBezTo>
                      <a:pt x="0" y="11"/>
                      <a:pt x="0" y="11"/>
                      <a:pt x="0" y="16"/>
                    </a:cubicBezTo>
                    <a:cubicBezTo>
                      <a:pt x="0" y="21"/>
                      <a:pt x="0" y="26"/>
                      <a:pt x="5" y="26"/>
                    </a:cubicBezTo>
                    <a:cubicBezTo>
                      <a:pt x="5" y="31"/>
                      <a:pt x="10" y="31"/>
                      <a:pt x="15" y="31"/>
                    </a:cubicBezTo>
                    <a:lnTo>
                      <a:pt x="20" y="26"/>
                    </a:lnTo>
                    <a:lnTo>
                      <a:pt x="26" y="21"/>
                    </a:lnTo>
                    <a:lnTo>
                      <a:pt x="26" y="16"/>
                    </a:lnTo>
                    <a:cubicBezTo>
                      <a:pt x="26" y="11"/>
                      <a:pt x="20" y="7"/>
                      <a:pt x="15" y="7"/>
                    </a:cubicBez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3" name="Google Shape;1483;p29"/>
              <p:cNvSpPr/>
              <p:nvPr/>
            </p:nvSpPr>
            <p:spPr>
              <a:xfrm>
                <a:off x="5083000" y="3833375"/>
                <a:ext cx="10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42" h="31" extrusionOk="0">
                    <a:moveTo>
                      <a:pt x="16" y="1"/>
                    </a:moveTo>
                    <a:cubicBezTo>
                      <a:pt x="12" y="1"/>
                      <a:pt x="7" y="1"/>
                      <a:pt x="7" y="6"/>
                    </a:cubicBezTo>
                    <a:lnTo>
                      <a:pt x="7" y="10"/>
                    </a:lnTo>
                    <a:lnTo>
                      <a:pt x="1" y="15"/>
                    </a:lnTo>
                    <a:lnTo>
                      <a:pt x="1" y="20"/>
                    </a:lnTo>
                    <a:lnTo>
                      <a:pt x="7" y="20"/>
                    </a:lnTo>
                    <a:lnTo>
                      <a:pt x="7" y="26"/>
                    </a:lnTo>
                    <a:lnTo>
                      <a:pt x="12" y="26"/>
                    </a:lnTo>
                    <a:lnTo>
                      <a:pt x="16" y="31"/>
                    </a:lnTo>
                    <a:lnTo>
                      <a:pt x="37" y="31"/>
                    </a:lnTo>
                    <a:lnTo>
                      <a:pt x="42" y="26"/>
                    </a:lnTo>
                    <a:lnTo>
                      <a:pt x="42" y="20"/>
                    </a:lnTo>
                    <a:cubicBezTo>
                      <a:pt x="42" y="15"/>
                      <a:pt x="42" y="15"/>
                      <a:pt x="37" y="10"/>
                    </a:cubicBezTo>
                    <a:lnTo>
                      <a:pt x="31" y="6"/>
                    </a:lnTo>
                    <a:lnTo>
                      <a:pt x="26" y="1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4" name="Google Shape;1484;p29"/>
              <p:cNvSpPr/>
              <p:nvPr/>
            </p:nvSpPr>
            <p:spPr>
              <a:xfrm>
                <a:off x="5084275" y="3832750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5" y="0"/>
                    </a:moveTo>
                    <a:lnTo>
                      <a:pt x="5" y="5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5" y="26"/>
                    </a:lnTo>
                    <a:lnTo>
                      <a:pt x="5" y="31"/>
                    </a:lnTo>
                    <a:lnTo>
                      <a:pt x="10" y="31"/>
                    </a:lnTo>
                    <a:cubicBezTo>
                      <a:pt x="21" y="31"/>
                      <a:pt x="26" y="31"/>
                      <a:pt x="26" y="26"/>
                    </a:cubicBezTo>
                    <a:lnTo>
                      <a:pt x="31" y="26"/>
                    </a:lnTo>
                    <a:lnTo>
                      <a:pt x="31" y="21"/>
                    </a:lnTo>
                    <a:lnTo>
                      <a:pt x="31" y="15"/>
                    </a:lnTo>
                    <a:lnTo>
                      <a:pt x="31" y="10"/>
                    </a:lnTo>
                    <a:lnTo>
                      <a:pt x="31" y="5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5" name="Google Shape;1485;p29"/>
              <p:cNvSpPr/>
              <p:nvPr/>
            </p:nvSpPr>
            <p:spPr>
              <a:xfrm>
                <a:off x="5081150" y="3832700"/>
                <a:ext cx="650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8" extrusionOk="0">
                    <a:moveTo>
                      <a:pt x="11" y="0"/>
                    </a:moveTo>
                    <a:cubicBezTo>
                      <a:pt x="10" y="0"/>
                      <a:pt x="10" y="1"/>
                      <a:pt x="10" y="2"/>
                    </a:cubicBezTo>
                    <a:lnTo>
                      <a:pt x="0" y="2"/>
                    </a:lnTo>
                    <a:lnTo>
                      <a:pt x="0" y="7"/>
                    </a:lnTo>
                    <a:lnTo>
                      <a:pt x="0" y="12"/>
                    </a:lnTo>
                    <a:cubicBezTo>
                      <a:pt x="0" y="23"/>
                      <a:pt x="5" y="28"/>
                      <a:pt x="10" y="28"/>
                    </a:cubicBezTo>
                    <a:lnTo>
                      <a:pt x="14" y="23"/>
                    </a:lnTo>
                    <a:lnTo>
                      <a:pt x="21" y="23"/>
                    </a:lnTo>
                    <a:lnTo>
                      <a:pt x="25" y="17"/>
                    </a:lnTo>
                    <a:lnTo>
                      <a:pt x="25" y="12"/>
                    </a:lnTo>
                    <a:cubicBezTo>
                      <a:pt x="25" y="7"/>
                      <a:pt x="21" y="2"/>
                      <a:pt x="21" y="2"/>
                    </a:cubicBezTo>
                    <a:cubicBezTo>
                      <a:pt x="16" y="2"/>
                      <a:pt x="13" y="0"/>
                      <a:pt x="11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6" name="Google Shape;1486;p29"/>
              <p:cNvSpPr/>
              <p:nvPr/>
            </p:nvSpPr>
            <p:spPr>
              <a:xfrm>
                <a:off x="5075850" y="3833375"/>
                <a:ext cx="6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7" h="27" extrusionOk="0">
                    <a:moveTo>
                      <a:pt x="11" y="1"/>
                    </a:moveTo>
                    <a:cubicBezTo>
                      <a:pt x="6" y="6"/>
                      <a:pt x="1" y="6"/>
                      <a:pt x="1" y="10"/>
                    </a:cubicBezTo>
                    <a:lnTo>
                      <a:pt x="1" y="15"/>
                    </a:lnTo>
                    <a:lnTo>
                      <a:pt x="1" y="20"/>
                    </a:lnTo>
                    <a:cubicBezTo>
                      <a:pt x="6" y="26"/>
                      <a:pt x="6" y="26"/>
                      <a:pt x="11" y="26"/>
                    </a:cubicBezTo>
                    <a:cubicBezTo>
                      <a:pt x="15" y="26"/>
                      <a:pt x="26" y="20"/>
                      <a:pt x="26" y="10"/>
                    </a:cubicBezTo>
                    <a:lnTo>
                      <a:pt x="21" y="6"/>
                    </a:lnTo>
                    <a:cubicBezTo>
                      <a:pt x="15" y="1"/>
                      <a:pt x="11" y="1"/>
                      <a:pt x="11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7" name="Google Shape;1487;p29"/>
              <p:cNvSpPr/>
              <p:nvPr/>
            </p:nvSpPr>
            <p:spPr>
              <a:xfrm>
                <a:off x="5032375" y="3449750"/>
                <a:ext cx="720300" cy="674800"/>
              </a:xfrm>
              <a:custGeom>
                <a:avLst/>
                <a:gdLst/>
                <a:ahLst/>
                <a:cxnLst/>
                <a:rect l="l" t="t" r="r" b="b"/>
                <a:pathLst>
                  <a:path w="28812" h="26992" extrusionOk="0">
                    <a:moveTo>
                      <a:pt x="14371" y="1"/>
                    </a:moveTo>
                    <a:cubicBezTo>
                      <a:pt x="6982" y="1"/>
                      <a:pt x="0" y="5805"/>
                      <a:pt x="0" y="13200"/>
                    </a:cubicBezTo>
                    <a:cubicBezTo>
                      <a:pt x="0" y="20588"/>
                      <a:pt x="2619" y="26991"/>
                      <a:pt x="14406" y="26991"/>
                    </a:cubicBezTo>
                    <a:cubicBezTo>
                      <a:pt x="25066" y="26991"/>
                      <a:pt x="28811" y="20251"/>
                      <a:pt x="28811" y="12862"/>
                    </a:cubicBezTo>
                    <a:cubicBezTo>
                      <a:pt x="28811" y="5474"/>
                      <a:pt x="21759" y="1"/>
                      <a:pt x="143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8" name="Google Shape;1488;p29"/>
              <p:cNvSpPr/>
              <p:nvPr/>
            </p:nvSpPr>
            <p:spPr>
              <a:xfrm>
                <a:off x="5355575" y="4078525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10" y="1"/>
                    </a:moveTo>
                    <a:cubicBezTo>
                      <a:pt x="0" y="5"/>
                      <a:pt x="0" y="10"/>
                      <a:pt x="0" y="15"/>
                    </a:cubicBezTo>
                    <a:lnTo>
                      <a:pt x="0" y="21"/>
                    </a:lnTo>
                    <a:lnTo>
                      <a:pt x="5" y="26"/>
                    </a:lnTo>
                    <a:lnTo>
                      <a:pt x="15" y="26"/>
                    </a:lnTo>
                    <a:lnTo>
                      <a:pt x="21" y="21"/>
                    </a:lnTo>
                    <a:lnTo>
                      <a:pt x="25" y="15"/>
                    </a:lnTo>
                    <a:lnTo>
                      <a:pt x="25" y="10"/>
                    </a:lnTo>
                    <a:cubicBezTo>
                      <a:pt x="25" y="10"/>
                      <a:pt x="25" y="5"/>
                      <a:pt x="21" y="5"/>
                    </a:cubicBezTo>
                    <a:cubicBezTo>
                      <a:pt x="15" y="1"/>
                      <a:pt x="15" y="1"/>
                      <a:pt x="10" y="1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9" name="Google Shape;1489;p29"/>
              <p:cNvSpPr/>
              <p:nvPr/>
            </p:nvSpPr>
            <p:spPr>
              <a:xfrm>
                <a:off x="5342500" y="4079925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10" y="0"/>
                    </a:moveTo>
                    <a:lnTo>
                      <a:pt x="6" y="5"/>
                    </a:lnTo>
                    <a:lnTo>
                      <a:pt x="1" y="10"/>
                    </a:lnTo>
                    <a:lnTo>
                      <a:pt x="1" y="15"/>
                    </a:lnTo>
                    <a:lnTo>
                      <a:pt x="6" y="19"/>
                    </a:lnTo>
                    <a:cubicBezTo>
                      <a:pt x="10" y="25"/>
                      <a:pt x="10" y="25"/>
                      <a:pt x="15" y="25"/>
                    </a:cubicBezTo>
                    <a:cubicBezTo>
                      <a:pt x="20" y="25"/>
                      <a:pt x="31" y="15"/>
                      <a:pt x="25" y="10"/>
                    </a:cubicBezTo>
                    <a:lnTo>
                      <a:pt x="25" y="5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0" name="Google Shape;1490;p29"/>
              <p:cNvSpPr/>
              <p:nvPr/>
            </p:nvSpPr>
            <p:spPr>
              <a:xfrm>
                <a:off x="5357425" y="4076500"/>
                <a:ext cx="80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32" h="27" extrusionOk="0">
                    <a:moveTo>
                      <a:pt x="7" y="1"/>
                    </a:moveTo>
                    <a:cubicBezTo>
                      <a:pt x="7" y="6"/>
                      <a:pt x="1" y="12"/>
                      <a:pt x="7" y="16"/>
                    </a:cubicBezTo>
                    <a:lnTo>
                      <a:pt x="7" y="21"/>
                    </a:lnTo>
                    <a:lnTo>
                      <a:pt x="12" y="26"/>
                    </a:lnTo>
                    <a:lnTo>
                      <a:pt x="21" y="26"/>
                    </a:lnTo>
                    <a:lnTo>
                      <a:pt x="26" y="21"/>
                    </a:lnTo>
                    <a:lnTo>
                      <a:pt x="31" y="21"/>
                    </a:lnTo>
                    <a:lnTo>
                      <a:pt x="31" y="16"/>
                    </a:lnTo>
                    <a:lnTo>
                      <a:pt x="31" y="12"/>
                    </a:lnTo>
                    <a:cubicBezTo>
                      <a:pt x="31" y="1"/>
                      <a:pt x="26" y="1"/>
                      <a:pt x="17" y="1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1" name="Google Shape;1491;p29"/>
              <p:cNvSpPr/>
              <p:nvPr/>
            </p:nvSpPr>
            <p:spPr>
              <a:xfrm>
                <a:off x="5352025" y="4080025"/>
                <a:ext cx="6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7" h="27" extrusionOk="0">
                    <a:moveTo>
                      <a:pt x="6" y="1"/>
                    </a:moveTo>
                    <a:lnTo>
                      <a:pt x="6" y="6"/>
                    </a:lnTo>
                    <a:lnTo>
                      <a:pt x="1" y="11"/>
                    </a:lnTo>
                    <a:lnTo>
                      <a:pt x="1" y="15"/>
                    </a:lnTo>
                    <a:cubicBezTo>
                      <a:pt x="1" y="21"/>
                      <a:pt x="1" y="21"/>
                      <a:pt x="6" y="26"/>
                    </a:cubicBezTo>
                    <a:lnTo>
                      <a:pt x="21" y="26"/>
                    </a:lnTo>
                    <a:lnTo>
                      <a:pt x="26" y="21"/>
                    </a:lnTo>
                    <a:lnTo>
                      <a:pt x="26" y="15"/>
                    </a:lnTo>
                    <a:lnTo>
                      <a:pt x="26" y="11"/>
                    </a:lnTo>
                    <a:cubicBezTo>
                      <a:pt x="26" y="6"/>
                      <a:pt x="21" y="1"/>
                      <a:pt x="12" y="1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2" name="Google Shape;1492;p29"/>
              <p:cNvSpPr/>
              <p:nvPr/>
            </p:nvSpPr>
            <p:spPr>
              <a:xfrm>
                <a:off x="5358700" y="4078900"/>
                <a:ext cx="6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31" extrusionOk="0">
                    <a:moveTo>
                      <a:pt x="10" y="0"/>
                    </a:moveTo>
                    <a:lnTo>
                      <a:pt x="5" y="6"/>
                    </a:lnTo>
                    <a:lnTo>
                      <a:pt x="1" y="6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1" y="21"/>
                    </a:lnTo>
                    <a:cubicBezTo>
                      <a:pt x="1" y="25"/>
                      <a:pt x="1" y="25"/>
                      <a:pt x="5" y="30"/>
                    </a:cubicBezTo>
                    <a:cubicBezTo>
                      <a:pt x="10" y="30"/>
                      <a:pt x="16" y="30"/>
                      <a:pt x="21" y="25"/>
                    </a:cubicBezTo>
                    <a:lnTo>
                      <a:pt x="26" y="21"/>
                    </a:lnTo>
                    <a:lnTo>
                      <a:pt x="26" y="16"/>
                    </a:lnTo>
                    <a:cubicBezTo>
                      <a:pt x="26" y="11"/>
                      <a:pt x="21" y="6"/>
                      <a:pt x="16" y="6"/>
                    </a:cubicBez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3" name="Google Shape;1493;p29"/>
              <p:cNvSpPr/>
              <p:nvPr/>
            </p:nvSpPr>
            <p:spPr>
              <a:xfrm>
                <a:off x="5348550" y="4080150"/>
                <a:ext cx="775" cy="900"/>
              </a:xfrm>
              <a:custGeom>
                <a:avLst/>
                <a:gdLst/>
                <a:ahLst/>
                <a:cxnLst/>
                <a:rect l="l" t="t" r="r" b="b"/>
                <a:pathLst>
                  <a:path w="31" h="36" extrusionOk="0">
                    <a:moveTo>
                      <a:pt x="10" y="1"/>
                    </a:moveTo>
                    <a:lnTo>
                      <a:pt x="5" y="6"/>
                    </a:lnTo>
                    <a:lnTo>
                      <a:pt x="5" y="16"/>
                    </a:lnTo>
                    <a:cubicBezTo>
                      <a:pt x="0" y="16"/>
                      <a:pt x="0" y="21"/>
                      <a:pt x="0" y="21"/>
                    </a:cubicBezTo>
                    <a:lnTo>
                      <a:pt x="0" y="26"/>
                    </a:lnTo>
                    <a:lnTo>
                      <a:pt x="0" y="31"/>
                    </a:lnTo>
                    <a:lnTo>
                      <a:pt x="5" y="31"/>
                    </a:lnTo>
                    <a:lnTo>
                      <a:pt x="5" y="36"/>
                    </a:lnTo>
                    <a:lnTo>
                      <a:pt x="10" y="36"/>
                    </a:lnTo>
                    <a:cubicBezTo>
                      <a:pt x="14" y="36"/>
                      <a:pt x="19" y="31"/>
                      <a:pt x="24" y="26"/>
                    </a:cubicBezTo>
                    <a:lnTo>
                      <a:pt x="24" y="21"/>
                    </a:lnTo>
                    <a:cubicBezTo>
                      <a:pt x="30" y="21"/>
                      <a:pt x="30" y="16"/>
                      <a:pt x="30" y="10"/>
                    </a:cubicBezTo>
                    <a:cubicBezTo>
                      <a:pt x="30" y="6"/>
                      <a:pt x="24" y="1"/>
                      <a:pt x="19" y="1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4" name="Google Shape;1494;p29"/>
              <p:cNvSpPr/>
              <p:nvPr/>
            </p:nvSpPr>
            <p:spPr>
              <a:xfrm>
                <a:off x="5345000" y="4078850"/>
                <a:ext cx="800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32" h="28" extrusionOk="0">
                    <a:moveTo>
                      <a:pt x="14" y="0"/>
                    </a:moveTo>
                    <a:cubicBezTo>
                      <a:pt x="8" y="0"/>
                      <a:pt x="6" y="4"/>
                      <a:pt x="6" y="8"/>
                    </a:cubicBezTo>
                    <a:lnTo>
                      <a:pt x="1" y="8"/>
                    </a:lnTo>
                    <a:lnTo>
                      <a:pt x="1" y="13"/>
                    </a:lnTo>
                    <a:lnTo>
                      <a:pt x="1" y="18"/>
                    </a:lnTo>
                    <a:cubicBezTo>
                      <a:pt x="1" y="23"/>
                      <a:pt x="6" y="27"/>
                      <a:pt x="11" y="27"/>
                    </a:cubicBezTo>
                    <a:cubicBezTo>
                      <a:pt x="15" y="27"/>
                      <a:pt x="26" y="27"/>
                      <a:pt x="26" y="18"/>
                    </a:cubicBezTo>
                    <a:lnTo>
                      <a:pt x="31" y="18"/>
                    </a:lnTo>
                    <a:lnTo>
                      <a:pt x="31" y="13"/>
                    </a:lnTo>
                    <a:cubicBezTo>
                      <a:pt x="31" y="8"/>
                      <a:pt x="26" y="2"/>
                      <a:pt x="21" y="2"/>
                    </a:cubicBezTo>
                    <a:cubicBezTo>
                      <a:pt x="18" y="1"/>
                      <a:pt x="16" y="0"/>
                      <a:pt x="14" y="0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5" name="Google Shape;1495;p29"/>
              <p:cNvSpPr/>
              <p:nvPr/>
            </p:nvSpPr>
            <p:spPr>
              <a:xfrm>
                <a:off x="5363475" y="4081825"/>
                <a:ext cx="775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5" extrusionOk="0">
                    <a:moveTo>
                      <a:pt x="18" y="0"/>
                    </a:moveTo>
                    <a:cubicBezTo>
                      <a:pt x="16" y="0"/>
                      <a:pt x="13" y="1"/>
                      <a:pt x="11" y="4"/>
                    </a:cubicBezTo>
                    <a:cubicBezTo>
                      <a:pt x="6" y="4"/>
                      <a:pt x="0" y="10"/>
                      <a:pt x="0" y="15"/>
                    </a:cubicBezTo>
                    <a:lnTo>
                      <a:pt x="6" y="19"/>
                    </a:lnTo>
                    <a:cubicBezTo>
                      <a:pt x="6" y="24"/>
                      <a:pt x="11" y="24"/>
                      <a:pt x="16" y="24"/>
                    </a:cubicBezTo>
                    <a:lnTo>
                      <a:pt x="21" y="24"/>
                    </a:lnTo>
                    <a:cubicBezTo>
                      <a:pt x="25" y="24"/>
                      <a:pt x="25" y="19"/>
                      <a:pt x="25" y="19"/>
                    </a:cubicBezTo>
                    <a:lnTo>
                      <a:pt x="30" y="15"/>
                    </a:lnTo>
                    <a:lnTo>
                      <a:pt x="30" y="10"/>
                    </a:lnTo>
                    <a:lnTo>
                      <a:pt x="25" y="10"/>
                    </a:lnTo>
                    <a:lnTo>
                      <a:pt x="25" y="4"/>
                    </a:lnTo>
                    <a:cubicBezTo>
                      <a:pt x="23" y="1"/>
                      <a:pt x="21" y="0"/>
                      <a:pt x="18" y="0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6" name="Google Shape;1496;p29"/>
              <p:cNvSpPr/>
              <p:nvPr/>
            </p:nvSpPr>
            <p:spPr>
              <a:xfrm>
                <a:off x="5349900" y="4075000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6" y="0"/>
                    </a:moveTo>
                    <a:lnTo>
                      <a:pt x="6" y="5"/>
                    </a:lnTo>
                    <a:cubicBezTo>
                      <a:pt x="0" y="5"/>
                      <a:pt x="0" y="11"/>
                      <a:pt x="0" y="11"/>
                    </a:cubicBezTo>
                    <a:lnTo>
                      <a:pt x="0" y="16"/>
                    </a:lnTo>
                    <a:lnTo>
                      <a:pt x="6" y="16"/>
                    </a:lnTo>
                    <a:lnTo>
                      <a:pt x="6" y="21"/>
                    </a:lnTo>
                    <a:lnTo>
                      <a:pt x="11" y="21"/>
                    </a:lnTo>
                    <a:cubicBezTo>
                      <a:pt x="11" y="26"/>
                      <a:pt x="16" y="26"/>
                      <a:pt x="21" y="26"/>
                    </a:cubicBezTo>
                    <a:lnTo>
                      <a:pt x="21" y="21"/>
                    </a:lnTo>
                    <a:lnTo>
                      <a:pt x="26" y="21"/>
                    </a:lnTo>
                    <a:lnTo>
                      <a:pt x="26" y="16"/>
                    </a:lnTo>
                    <a:lnTo>
                      <a:pt x="26" y="11"/>
                    </a:lnTo>
                    <a:cubicBezTo>
                      <a:pt x="26" y="5"/>
                      <a:pt x="21" y="0"/>
                      <a:pt x="16" y="0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7" name="Google Shape;1497;p29"/>
              <p:cNvSpPr/>
              <p:nvPr/>
            </p:nvSpPr>
            <p:spPr>
              <a:xfrm>
                <a:off x="5353425" y="4074750"/>
                <a:ext cx="65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7" extrusionOk="0">
                    <a:moveTo>
                      <a:pt x="0" y="1"/>
                    </a:moveTo>
                    <a:lnTo>
                      <a:pt x="0" y="6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5" y="21"/>
                    </a:lnTo>
                    <a:lnTo>
                      <a:pt x="5" y="26"/>
                    </a:lnTo>
                    <a:lnTo>
                      <a:pt x="16" y="26"/>
                    </a:lnTo>
                    <a:lnTo>
                      <a:pt x="21" y="21"/>
                    </a:lnTo>
                    <a:lnTo>
                      <a:pt x="26" y="15"/>
                    </a:lnTo>
                    <a:lnTo>
                      <a:pt x="26" y="10"/>
                    </a:lnTo>
                    <a:cubicBezTo>
                      <a:pt x="26" y="6"/>
                      <a:pt x="21" y="1"/>
                      <a:pt x="21" y="1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8" name="Google Shape;1498;p29"/>
              <p:cNvSpPr/>
              <p:nvPr/>
            </p:nvSpPr>
            <p:spPr>
              <a:xfrm>
                <a:off x="5350400" y="4080550"/>
                <a:ext cx="6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7" h="31" extrusionOk="0">
                    <a:moveTo>
                      <a:pt x="10" y="0"/>
                    </a:moveTo>
                    <a:lnTo>
                      <a:pt x="10" y="5"/>
                    </a:lnTo>
                    <a:lnTo>
                      <a:pt x="1" y="5"/>
                    </a:lnTo>
                    <a:lnTo>
                      <a:pt x="1" y="10"/>
                    </a:lnTo>
                    <a:lnTo>
                      <a:pt x="1" y="20"/>
                    </a:lnTo>
                    <a:lnTo>
                      <a:pt x="1" y="25"/>
                    </a:lnTo>
                    <a:lnTo>
                      <a:pt x="6" y="25"/>
                    </a:lnTo>
                    <a:lnTo>
                      <a:pt x="6" y="31"/>
                    </a:lnTo>
                    <a:lnTo>
                      <a:pt x="10" y="31"/>
                    </a:lnTo>
                    <a:cubicBezTo>
                      <a:pt x="16" y="31"/>
                      <a:pt x="21" y="31"/>
                      <a:pt x="21" y="25"/>
                    </a:cubicBezTo>
                    <a:cubicBezTo>
                      <a:pt x="26" y="20"/>
                      <a:pt x="26" y="20"/>
                      <a:pt x="26" y="15"/>
                    </a:cubicBezTo>
                    <a:lnTo>
                      <a:pt x="26" y="10"/>
                    </a:lnTo>
                    <a:lnTo>
                      <a:pt x="21" y="10"/>
                    </a:lnTo>
                    <a:lnTo>
                      <a:pt x="21" y="5"/>
                    </a:lnTo>
                    <a:cubicBezTo>
                      <a:pt x="21" y="5"/>
                      <a:pt x="16" y="5"/>
                      <a:pt x="10" y="0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9" name="Google Shape;1499;p29"/>
              <p:cNvSpPr/>
              <p:nvPr/>
            </p:nvSpPr>
            <p:spPr>
              <a:xfrm>
                <a:off x="5367750" y="4078650"/>
                <a:ext cx="650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5" extrusionOk="0">
                    <a:moveTo>
                      <a:pt x="5" y="0"/>
                    </a:moveTo>
                    <a:lnTo>
                      <a:pt x="0" y="5"/>
                    </a:lnTo>
                    <a:lnTo>
                      <a:pt x="0" y="16"/>
                    </a:lnTo>
                    <a:lnTo>
                      <a:pt x="0" y="21"/>
                    </a:lnTo>
                    <a:lnTo>
                      <a:pt x="5" y="21"/>
                    </a:lnTo>
                    <a:cubicBezTo>
                      <a:pt x="8" y="23"/>
                      <a:pt x="10" y="25"/>
                      <a:pt x="13" y="25"/>
                    </a:cubicBezTo>
                    <a:cubicBezTo>
                      <a:pt x="16" y="25"/>
                      <a:pt x="19" y="23"/>
                      <a:pt x="21" y="21"/>
                    </a:cubicBezTo>
                    <a:lnTo>
                      <a:pt x="26" y="21"/>
                    </a:lnTo>
                    <a:lnTo>
                      <a:pt x="26" y="16"/>
                    </a:lnTo>
                    <a:lnTo>
                      <a:pt x="26" y="10"/>
                    </a:lnTo>
                    <a:cubicBezTo>
                      <a:pt x="26" y="5"/>
                      <a:pt x="26" y="0"/>
                      <a:pt x="16" y="0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0" name="Google Shape;1500;p29"/>
              <p:cNvSpPr/>
              <p:nvPr/>
            </p:nvSpPr>
            <p:spPr>
              <a:xfrm>
                <a:off x="5351800" y="4074200"/>
                <a:ext cx="650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8" extrusionOk="0">
                    <a:moveTo>
                      <a:pt x="15" y="0"/>
                    </a:moveTo>
                    <a:cubicBezTo>
                      <a:pt x="13" y="0"/>
                      <a:pt x="11" y="1"/>
                      <a:pt x="10" y="2"/>
                    </a:cubicBezTo>
                    <a:lnTo>
                      <a:pt x="0" y="2"/>
                    </a:lnTo>
                    <a:lnTo>
                      <a:pt x="0" y="18"/>
                    </a:lnTo>
                    <a:cubicBezTo>
                      <a:pt x="0" y="18"/>
                      <a:pt x="0" y="23"/>
                      <a:pt x="10" y="28"/>
                    </a:cubicBezTo>
                    <a:lnTo>
                      <a:pt x="15" y="28"/>
                    </a:lnTo>
                    <a:lnTo>
                      <a:pt x="21" y="23"/>
                    </a:lnTo>
                    <a:lnTo>
                      <a:pt x="26" y="18"/>
                    </a:lnTo>
                    <a:lnTo>
                      <a:pt x="26" y="13"/>
                    </a:lnTo>
                    <a:cubicBezTo>
                      <a:pt x="26" y="5"/>
                      <a:pt x="20" y="0"/>
                      <a:pt x="15" y="0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1" name="Google Shape;1501;p29"/>
              <p:cNvSpPr/>
              <p:nvPr/>
            </p:nvSpPr>
            <p:spPr>
              <a:xfrm>
                <a:off x="5359450" y="4073000"/>
                <a:ext cx="675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27" h="25" extrusionOk="0">
                    <a:moveTo>
                      <a:pt x="6" y="1"/>
                    </a:moveTo>
                    <a:lnTo>
                      <a:pt x="1" y="6"/>
                    </a:lnTo>
                    <a:lnTo>
                      <a:pt x="1" y="10"/>
                    </a:lnTo>
                    <a:lnTo>
                      <a:pt x="1" y="15"/>
                    </a:lnTo>
                    <a:lnTo>
                      <a:pt x="1" y="20"/>
                    </a:lnTo>
                    <a:lnTo>
                      <a:pt x="6" y="20"/>
                    </a:lnTo>
                    <a:lnTo>
                      <a:pt x="6" y="25"/>
                    </a:lnTo>
                    <a:lnTo>
                      <a:pt x="21" y="25"/>
                    </a:lnTo>
                    <a:lnTo>
                      <a:pt x="21" y="20"/>
                    </a:lnTo>
                    <a:lnTo>
                      <a:pt x="26" y="20"/>
                    </a:lnTo>
                    <a:lnTo>
                      <a:pt x="26" y="15"/>
                    </a:lnTo>
                    <a:lnTo>
                      <a:pt x="26" y="10"/>
                    </a:lnTo>
                    <a:cubicBezTo>
                      <a:pt x="21" y="1"/>
                      <a:pt x="16" y="1"/>
                      <a:pt x="16" y="1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2" name="Google Shape;1502;p29"/>
              <p:cNvSpPr/>
              <p:nvPr/>
            </p:nvSpPr>
            <p:spPr>
              <a:xfrm>
                <a:off x="5350800" y="4074875"/>
                <a:ext cx="775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30" extrusionOk="0">
                    <a:moveTo>
                      <a:pt x="10" y="1"/>
                    </a:moveTo>
                    <a:cubicBezTo>
                      <a:pt x="5" y="5"/>
                      <a:pt x="0" y="10"/>
                      <a:pt x="0" y="16"/>
                    </a:cubicBezTo>
                    <a:lnTo>
                      <a:pt x="0" y="21"/>
                    </a:lnTo>
                    <a:lnTo>
                      <a:pt x="5" y="26"/>
                    </a:lnTo>
                    <a:cubicBezTo>
                      <a:pt x="8" y="28"/>
                      <a:pt x="10" y="30"/>
                      <a:pt x="13" y="30"/>
                    </a:cubicBezTo>
                    <a:cubicBezTo>
                      <a:pt x="15" y="30"/>
                      <a:pt x="17" y="28"/>
                      <a:pt x="20" y="26"/>
                    </a:cubicBezTo>
                    <a:cubicBezTo>
                      <a:pt x="25" y="26"/>
                      <a:pt x="31" y="21"/>
                      <a:pt x="25" y="10"/>
                    </a:cubicBezTo>
                    <a:lnTo>
                      <a:pt x="25" y="5"/>
                    </a:lnTo>
                    <a:cubicBezTo>
                      <a:pt x="20" y="1"/>
                      <a:pt x="15" y="1"/>
                      <a:pt x="10" y="1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3" name="Google Shape;1503;p29"/>
              <p:cNvSpPr/>
              <p:nvPr/>
            </p:nvSpPr>
            <p:spPr>
              <a:xfrm>
                <a:off x="5359700" y="4071100"/>
                <a:ext cx="650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9" extrusionOk="0">
                    <a:moveTo>
                      <a:pt x="11" y="1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17"/>
                    </a:lnTo>
                    <a:cubicBezTo>
                      <a:pt x="0" y="21"/>
                      <a:pt x="0" y="26"/>
                      <a:pt x="6" y="26"/>
                    </a:cubicBezTo>
                    <a:cubicBezTo>
                      <a:pt x="10" y="26"/>
                      <a:pt x="11" y="28"/>
                      <a:pt x="12" y="28"/>
                    </a:cubicBezTo>
                    <a:cubicBezTo>
                      <a:pt x="13" y="28"/>
                      <a:pt x="14" y="28"/>
                      <a:pt x="16" y="26"/>
                    </a:cubicBezTo>
                    <a:lnTo>
                      <a:pt x="21" y="26"/>
                    </a:lnTo>
                    <a:lnTo>
                      <a:pt x="26" y="21"/>
                    </a:lnTo>
                    <a:lnTo>
                      <a:pt x="26" y="17"/>
                    </a:lnTo>
                    <a:lnTo>
                      <a:pt x="26" y="11"/>
                    </a:lnTo>
                    <a:cubicBezTo>
                      <a:pt x="26" y="6"/>
                      <a:pt x="21" y="1"/>
                      <a:pt x="11" y="1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4" name="Google Shape;1504;p29"/>
              <p:cNvSpPr/>
              <p:nvPr/>
            </p:nvSpPr>
            <p:spPr>
              <a:xfrm>
                <a:off x="5356450" y="4075000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5" y="0"/>
                    </a:moveTo>
                    <a:lnTo>
                      <a:pt x="5" y="5"/>
                    </a:lnTo>
                    <a:cubicBezTo>
                      <a:pt x="0" y="5"/>
                      <a:pt x="0" y="11"/>
                      <a:pt x="0" y="16"/>
                    </a:cubicBezTo>
                    <a:cubicBezTo>
                      <a:pt x="0" y="21"/>
                      <a:pt x="10" y="26"/>
                      <a:pt x="16" y="26"/>
                    </a:cubicBezTo>
                    <a:lnTo>
                      <a:pt x="25" y="26"/>
                    </a:lnTo>
                    <a:lnTo>
                      <a:pt x="25" y="21"/>
                    </a:lnTo>
                    <a:lnTo>
                      <a:pt x="25" y="16"/>
                    </a:lnTo>
                    <a:cubicBezTo>
                      <a:pt x="30" y="16"/>
                      <a:pt x="30" y="16"/>
                      <a:pt x="30" y="11"/>
                    </a:cubicBezTo>
                    <a:lnTo>
                      <a:pt x="25" y="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5" name="Google Shape;1505;p29"/>
              <p:cNvSpPr/>
              <p:nvPr/>
            </p:nvSpPr>
            <p:spPr>
              <a:xfrm>
                <a:off x="5352675" y="4076150"/>
                <a:ext cx="1175" cy="1650"/>
              </a:xfrm>
              <a:custGeom>
                <a:avLst/>
                <a:gdLst/>
                <a:ahLst/>
                <a:cxnLst/>
                <a:rect l="l" t="t" r="r" b="b"/>
                <a:pathLst>
                  <a:path w="47" h="66" extrusionOk="0">
                    <a:moveTo>
                      <a:pt x="5" y="0"/>
                    </a:moveTo>
                    <a:lnTo>
                      <a:pt x="0" y="5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0" y="20"/>
                    </a:lnTo>
                    <a:lnTo>
                      <a:pt x="0" y="26"/>
                    </a:lnTo>
                    <a:cubicBezTo>
                      <a:pt x="0" y="26"/>
                      <a:pt x="5" y="30"/>
                      <a:pt x="10" y="35"/>
                    </a:cubicBezTo>
                    <a:lnTo>
                      <a:pt x="21" y="35"/>
                    </a:lnTo>
                    <a:cubicBezTo>
                      <a:pt x="21" y="40"/>
                      <a:pt x="26" y="40"/>
                      <a:pt x="26" y="40"/>
                    </a:cubicBezTo>
                    <a:lnTo>
                      <a:pt x="26" y="45"/>
                    </a:lnTo>
                    <a:lnTo>
                      <a:pt x="21" y="45"/>
                    </a:lnTo>
                    <a:lnTo>
                      <a:pt x="21" y="50"/>
                    </a:lnTo>
                    <a:lnTo>
                      <a:pt x="21" y="56"/>
                    </a:lnTo>
                    <a:cubicBezTo>
                      <a:pt x="21" y="61"/>
                      <a:pt x="26" y="65"/>
                      <a:pt x="30" y="65"/>
                    </a:cubicBezTo>
                    <a:lnTo>
                      <a:pt x="40" y="65"/>
                    </a:lnTo>
                    <a:lnTo>
                      <a:pt x="46" y="61"/>
                    </a:lnTo>
                    <a:lnTo>
                      <a:pt x="46" y="56"/>
                    </a:lnTo>
                    <a:lnTo>
                      <a:pt x="46" y="50"/>
                    </a:lnTo>
                    <a:lnTo>
                      <a:pt x="40" y="45"/>
                    </a:lnTo>
                    <a:lnTo>
                      <a:pt x="40" y="40"/>
                    </a:lnTo>
                    <a:cubicBezTo>
                      <a:pt x="46" y="35"/>
                      <a:pt x="46" y="30"/>
                      <a:pt x="46" y="26"/>
                    </a:cubicBezTo>
                    <a:lnTo>
                      <a:pt x="46" y="20"/>
                    </a:lnTo>
                    <a:lnTo>
                      <a:pt x="46" y="15"/>
                    </a:lnTo>
                    <a:lnTo>
                      <a:pt x="40" y="10"/>
                    </a:lnTo>
                    <a:lnTo>
                      <a:pt x="35" y="10"/>
                    </a:lnTo>
                    <a:lnTo>
                      <a:pt x="35" y="5"/>
                    </a:lnTo>
                    <a:lnTo>
                      <a:pt x="21" y="5"/>
                    </a:lnTo>
                    <a:cubicBezTo>
                      <a:pt x="21" y="0"/>
                      <a:pt x="16" y="0"/>
                      <a:pt x="16" y="0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6" name="Google Shape;1506;p29"/>
              <p:cNvSpPr/>
              <p:nvPr/>
            </p:nvSpPr>
            <p:spPr>
              <a:xfrm>
                <a:off x="5346750" y="4066975"/>
                <a:ext cx="675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27" h="25" extrusionOk="0">
                    <a:moveTo>
                      <a:pt x="12" y="1"/>
                    </a:moveTo>
                    <a:cubicBezTo>
                      <a:pt x="6" y="1"/>
                      <a:pt x="6" y="5"/>
                      <a:pt x="1" y="5"/>
                    </a:cubicBezTo>
                    <a:lnTo>
                      <a:pt x="1" y="10"/>
                    </a:lnTo>
                    <a:lnTo>
                      <a:pt x="1" y="15"/>
                    </a:lnTo>
                    <a:cubicBezTo>
                      <a:pt x="1" y="20"/>
                      <a:pt x="12" y="25"/>
                      <a:pt x="17" y="25"/>
                    </a:cubicBezTo>
                    <a:lnTo>
                      <a:pt x="21" y="20"/>
                    </a:lnTo>
                    <a:cubicBezTo>
                      <a:pt x="26" y="15"/>
                      <a:pt x="26" y="10"/>
                      <a:pt x="26" y="10"/>
                    </a:cubicBezTo>
                    <a:lnTo>
                      <a:pt x="26" y="5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7" name="Google Shape;1507;p29"/>
              <p:cNvSpPr/>
              <p:nvPr/>
            </p:nvSpPr>
            <p:spPr>
              <a:xfrm>
                <a:off x="5351150" y="4073375"/>
                <a:ext cx="80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2" h="26" extrusionOk="0">
                    <a:moveTo>
                      <a:pt x="11" y="0"/>
                    </a:moveTo>
                    <a:cubicBezTo>
                      <a:pt x="6" y="5"/>
                      <a:pt x="1" y="10"/>
                      <a:pt x="1" y="16"/>
                    </a:cubicBezTo>
                    <a:lnTo>
                      <a:pt x="6" y="21"/>
                    </a:lnTo>
                    <a:cubicBezTo>
                      <a:pt x="6" y="26"/>
                      <a:pt x="17" y="26"/>
                      <a:pt x="21" y="26"/>
                    </a:cubicBezTo>
                    <a:lnTo>
                      <a:pt x="26" y="26"/>
                    </a:lnTo>
                    <a:lnTo>
                      <a:pt x="26" y="21"/>
                    </a:lnTo>
                    <a:cubicBezTo>
                      <a:pt x="26" y="21"/>
                      <a:pt x="31" y="16"/>
                      <a:pt x="31" y="10"/>
                    </a:cubicBezTo>
                    <a:lnTo>
                      <a:pt x="31" y="5"/>
                    </a:lnTo>
                    <a:lnTo>
                      <a:pt x="26" y="5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8" name="Google Shape;1508;p29"/>
              <p:cNvSpPr/>
              <p:nvPr/>
            </p:nvSpPr>
            <p:spPr>
              <a:xfrm>
                <a:off x="5353050" y="4073125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11" y="1"/>
                    </a:moveTo>
                    <a:cubicBezTo>
                      <a:pt x="6" y="1"/>
                      <a:pt x="6" y="5"/>
                      <a:pt x="1" y="5"/>
                    </a:cubicBezTo>
                    <a:lnTo>
                      <a:pt x="1" y="15"/>
                    </a:lnTo>
                    <a:lnTo>
                      <a:pt x="1" y="20"/>
                    </a:lnTo>
                    <a:lnTo>
                      <a:pt x="6" y="20"/>
                    </a:lnTo>
                    <a:cubicBezTo>
                      <a:pt x="6" y="26"/>
                      <a:pt x="11" y="26"/>
                      <a:pt x="15" y="26"/>
                    </a:cubicBezTo>
                    <a:cubicBezTo>
                      <a:pt x="20" y="26"/>
                      <a:pt x="20" y="26"/>
                      <a:pt x="25" y="20"/>
                    </a:cubicBezTo>
                    <a:lnTo>
                      <a:pt x="25" y="15"/>
                    </a:lnTo>
                    <a:lnTo>
                      <a:pt x="25" y="10"/>
                    </a:lnTo>
                    <a:cubicBezTo>
                      <a:pt x="25" y="5"/>
                      <a:pt x="20" y="1"/>
                      <a:pt x="11" y="1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9" name="Google Shape;1509;p29"/>
              <p:cNvSpPr/>
              <p:nvPr/>
            </p:nvSpPr>
            <p:spPr>
              <a:xfrm>
                <a:off x="5351675" y="4072500"/>
                <a:ext cx="775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30" extrusionOk="0">
                    <a:moveTo>
                      <a:pt x="20" y="0"/>
                    </a:moveTo>
                    <a:cubicBezTo>
                      <a:pt x="15" y="0"/>
                      <a:pt x="10" y="0"/>
                      <a:pt x="5" y="5"/>
                    </a:cubicBezTo>
                    <a:cubicBezTo>
                      <a:pt x="5" y="5"/>
                      <a:pt x="0" y="10"/>
                      <a:pt x="5" y="15"/>
                    </a:cubicBezTo>
                    <a:cubicBezTo>
                      <a:pt x="5" y="21"/>
                      <a:pt x="5" y="26"/>
                      <a:pt x="10" y="26"/>
                    </a:cubicBezTo>
                    <a:cubicBezTo>
                      <a:pt x="13" y="28"/>
                      <a:pt x="15" y="29"/>
                      <a:pt x="18" y="29"/>
                    </a:cubicBezTo>
                    <a:cubicBezTo>
                      <a:pt x="20" y="29"/>
                      <a:pt x="23" y="28"/>
                      <a:pt x="26" y="26"/>
                    </a:cubicBezTo>
                    <a:lnTo>
                      <a:pt x="31" y="21"/>
                    </a:lnTo>
                    <a:lnTo>
                      <a:pt x="31" y="15"/>
                    </a:lnTo>
                    <a:cubicBezTo>
                      <a:pt x="31" y="10"/>
                      <a:pt x="31" y="10"/>
                      <a:pt x="26" y="5"/>
                    </a:cubicBezTo>
                    <a:lnTo>
                      <a:pt x="20" y="5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0" name="Google Shape;1510;p29"/>
              <p:cNvSpPr/>
              <p:nvPr/>
            </p:nvSpPr>
            <p:spPr>
              <a:xfrm>
                <a:off x="5350400" y="4071875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6" y="0"/>
                    </a:moveTo>
                    <a:cubicBezTo>
                      <a:pt x="6" y="5"/>
                      <a:pt x="1" y="5"/>
                      <a:pt x="1" y="10"/>
                    </a:cubicBezTo>
                    <a:lnTo>
                      <a:pt x="1" y="16"/>
                    </a:lnTo>
                    <a:lnTo>
                      <a:pt x="1" y="21"/>
                    </a:lnTo>
                    <a:lnTo>
                      <a:pt x="6" y="21"/>
                    </a:lnTo>
                    <a:lnTo>
                      <a:pt x="6" y="25"/>
                    </a:lnTo>
                    <a:lnTo>
                      <a:pt x="26" y="25"/>
                    </a:lnTo>
                    <a:lnTo>
                      <a:pt x="31" y="21"/>
                    </a:lnTo>
                    <a:lnTo>
                      <a:pt x="31" y="16"/>
                    </a:lnTo>
                    <a:lnTo>
                      <a:pt x="31" y="10"/>
                    </a:lnTo>
                    <a:cubicBezTo>
                      <a:pt x="31" y="5"/>
                      <a:pt x="21" y="0"/>
                      <a:pt x="16" y="0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1" name="Google Shape;1511;p29"/>
              <p:cNvSpPr/>
              <p:nvPr/>
            </p:nvSpPr>
            <p:spPr>
              <a:xfrm>
                <a:off x="5344250" y="4075625"/>
                <a:ext cx="775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9" extrusionOk="0">
                    <a:moveTo>
                      <a:pt x="21" y="1"/>
                    </a:moveTo>
                    <a:cubicBezTo>
                      <a:pt x="15" y="1"/>
                      <a:pt x="10" y="1"/>
                      <a:pt x="6" y="6"/>
                    </a:cubicBezTo>
                    <a:lnTo>
                      <a:pt x="6" y="10"/>
                    </a:lnTo>
                    <a:lnTo>
                      <a:pt x="1" y="16"/>
                    </a:lnTo>
                    <a:lnTo>
                      <a:pt x="6" y="21"/>
                    </a:lnTo>
                    <a:lnTo>
                      <a:pt x="6" y="26"/>
                    </a:lnTo>
                    <a:lnTo>
                      <a:pt x="10" y="26"/>
                    </a:lnTo>
                    <a:cubicBezTo>
                      <a:pt x="12" y="28"/>
                      <a:pt x="14" y="28"/>
                      <a:pt x="16" y="28"/>
                    </a:cubicBezTo>
                    <a:cubicBezTo>
                      <a:pt x="19" y="28"/>
                      <a:pt x="23" y="26"/>
                      <a:pt x="26" y="26"/>
                    </a:cubicBezTo>
                    <a:cubicBezTo>
                      <a:pt x="26" y="21"/>
                      <a:pt x="31" y="16"/>
                      <a:pt x="26" y="10"/>
                    </a:cubicBezTo>
                    <a:cubicBezTo>
                      <a:pt x="26" y="10"/>
                      <a:pt x="26" y="6"/>
                      <a:pt x="21" y="1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2" name="Google Shape;1512;p29"/>
              <p:cNvSpPr/>
              <p:nvPr/>
            </p:nvSpPr>
            <p:spPr>
              <a:xfrm>
                <a:off x="5359325" y="4066700"/>
                <a:ext cx="6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7" h="31" extrusionOk="0">
                    <a:moveTo>
                      <a:pt x="11" y="1"/>
                    </a:moveTo>
                    <a:lnTo>
                      <a:pt x="6" y="6"/>
                    </a:lnTo>
                    <a:lnTo>
                      <a:pt x="1" y="6"/>
                    </a:lnTo>
                    <a:lnTo>
                      <a:pt x="1" y="12"/>
                    </a:lnTo>
                    <a:lnTo>
                      <a:pt x="1" y="16"/>
                    </a:lnTo>
                    <a:lnTo>
                      <a:pt x="1" y="21"/>
                    </a:lnTo>
                    <a:lnTo>
                      <a:pt x="6" y="26"/>
                    </a:lnTo>
                    <a:lnTo>
                      <a:pt x="11" y="31"/>
                    </a:lnTo>
                    <a:lnTo>
                      <a:pt x="15" y="26"/>
                    </a:lnTo>
                    <a:lnTo>
                      <a:pt x="21" y="26"/>
                    </a:lnTo>
                    <a:lnTo>
                      <a:pt x="21" y="21"/>
                    </a:lnTo>
                    <a:cubicBezTo>
                      <a:pt x="21" y="21"/>
                      <a:pt x="26" y="21"/>
                      <a:pt x="26" y="16"/>
                    </a:cubicBezTo>
                    <a:lnTo>
                      <a:pt x="21" y="12"/>
                    </a:lnTo>
                    <a:lnTo>
                      <a:pt x="21" y="6"/>
                    </a:lnTo>
                    <a:lnTo>
                      <a:pt x="15" y="6"/>
                    </a:lnTo>
                    <a:cubicBezTo>
                      <a:pt x="15" y="6"/>
                      <a:pt x="15" y="1"/>
                      <a:pt x="11" y="1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3" name="Google Shape;1513;p29"/>
              <p:cNvSpPr/>
              <p:nvPr/>
            </p:nvSpPr>
            <p:spPr>
              <a:xfrm>
                <a:off x="5358350" y="4070875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10" y="0"/>
                    </a:moveTo>
                    <a:lnTo>
                      <a:pt x="10" y="5"/>
                    </a:lnTo>
                    <a:lnTo>
                      <a:pt x="5" y="5"/>
                    </a:lnTo>
                    <a:lnTo>
                      <a:pt x="5" y="10"/>
                    </a:lnTo>
                    <a:cubicBezTo>
                      <a:pt x="5" y="10"/>
                      <a:pt x="0" y="10"/>
                      <a:pt x="0" y="15"/>
                    </a:cubicBezTo>
                    <a:lnTo>
                      <a:pt x="0" y="20"/>
                    </a:lnTo>
                    <a:lnTo>
                      <a:pt x="5" y="20"/>
                    </a:lnTo>
                    <a:lnTo>
                      <a:pt x="5" y="26"/>
                    </a:lnTo>
                    <a:lnTo>
                      <a:pt x="15" y="26"/>
                    </a:lnTo>
                    <a:cubicBezTo>
                      <a:pt x="24" y="26"/>
                      <a:pt x="30" y="20"/>
                      <a:pt x="24" y="10"/>
                    </a:cubicBezTo>
                    <a:lnTo>
                      <a:pt x="24" y="5"/>
                    </a:lnTo>
                    <a:lnTo>
                      <a:pt x="19" y="5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4" name="Google Shape;1514;p29"/>
              <p:cNvSpPr/>
              <p:nvPr/>
            </p:nvSpPr>
            <p:spPr>
              <a:xfrm>
                <a:off x="5354050" y="4068725"/>
                <a:ext cx="6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7" h="31" extrusionOk="0">
                    <a:moveTo>
                      <a:pt x="10" y="1"/>
                    </a:moveTo>
                    <a:cubicBezTo>
                      <a:pt x="6" y="5"/>
                      <a:pt x="1" y="10"/>
                      <a:pt x="1" y="15"/>
                    </a:cubicBezTo>
                    <a:cubicBezTo>
                      <a:pt x="1" y="26"/>
                      <a:pt x="6" y="26"/>
                      <a:pt x="10" y="31"/>
                    </a:cubicBezTo>
                    <a:cubicBezTo>
                      <a:pt x="21" y="31"/>
                      <a:pt x="26" y="26"/>
                      <a:pt x="26" y="21"/>
                    </a:cubicBezTo>
                    <a:lnTo>
                      <a:pt x="26" y="15"/>
                    </a:lnTo>
                    <a:lnTo>
                      <a:pt x="26" y="10"/>
                    </a:lnTo>
                    <a:lnTo>
                      <a:pt x="21" y="5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5" name="Google Shape;1515;p29"/>
              <p:cNvSpPr/>
              <p:nvPr/>
            </p:nvSpPr>
            <p:spPr>
              <a:xfrm>
                <a:off x="5354700" y="4071350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15" y="1"/>
                    </a:moveTo>
                    <a:lnTo>
                      <a:pt x="10" y="7"/>
                    </a:lnTo>
                    <a:lnTo>
                      <a:pt x="5" y="7"/>
                    </a:lnTo>
                    <a:lnTo>
                      <a:pt x="5" y="11"/>
                    </a:lnTo>
                    <a:lnTo>
                      <a:pt x="0" y="11"/>
                    </a:lnTo>
                    <a:lnTo>
                      <a:pt x="0" y="16"/>
                    </a:lnTo>
                    <a:lnTo>
                      <a:pt x="0" y="21"/>
                    </a:lnTo>
                    <a:cubicBezTo>
                      <a:pt x="0" y="21"/>
                      <a:pt x="5" y="26"/>
                      <a:pt x="10" y="31"/>
                    </a:cubicBezTo>
                    <a:lnTo>
                      <a:pt x="19" y="31"/>
                    </a:lnTo>
                    <a:lnTo>
                      <a:pt x="19" y="26"/>
                    </a:lnTo>
                    <a:lnTo>
                      <a:pt x="30" y="26"/>
                    </a:lnTo>
                    <a:lnTo>
                      <a:pt x="30" y="21"/>
                    </a:lnTo>
                    <a:lnTo>
                      <a:pt x="30" y="16"/>
                    </a:lnTo>
                    <a:lnTo>
                      <a:pt x="30" y="11"/>
                    </a:lnTo>
                    <a:lnTo>
                      <a:pt x="30" y="7"/>
                    </a:lnTo>
                    <a:lnTo>
                      <a:pt x="25" y="7"/>
                    </a:lnTo>
                    <a:lnTo>
                      <a:pt x="25" y="1"/>
                    </a:ln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6" name="Google Shape;1516;p29"/>
              <p:cNvSpPr/>
              <p:nvPr/>
            </p:nvSpPr>
            <p:spPr>
              <a:xfrm>
                <a:off x="5357425" y="4079050"/>
                <a:ext cx="6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7" h="27" extrusionOk="0">
                    <a:moveTo>
                      <a:pt x="7" y="0"/>
                    </a:moveTo>
                    <a:cubicBezTo>
                      <a:pt x="1" y="5"/>
                      <a:pt x="1" y="10"/>
                      <a:pt x="1" y="15"/>
                    </a:cubicBezTo>
                    <a:cubicBezTo>
                      <a:pt x="1" y="19"/>
                      <a:pt x="7" y="24"/>
                      <a:pt x="12" y="24"/>
                    </a:cubicBezTo>
                    <a:cubicBezTo>
                      <a:pt x="13" y="26"/>
                      <a:pt x="15" y="27"/>
                      <a:pt x="16" y="27"/>
                    </a:cubicBezTo>
                    <a:cubicBezTo>
                      <a:pt x="19" y="27"/>
                      <a:pt x="23" y="23"/>
                      <a:pt x="26" y="19"/>
                    </a:cubicBezTo>
                    <a:lnTo>
                      <a:pt x="26" y="15"/>
                    </a:lnTo>
                    <a:lnTo>
                      <a:pt x="26" y="10"/>
                    </a:lnTo>
                    <a:lnTo>
                      <a:pt x="26" y="5"/>
                    </a:lnTo>
                    <a:cubicBezTo>
                      <a:pt x="21" y="0"/>
                      <a:pt x="17" y="0"/>
                      <a:pt x="12" y="0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7" name="Google Shape;1517;p29"/>
              <p:cNvSpPr/>
              <p:nvPr/>
            </p:nvSpPr>
            <p:spPr>
              <a:xfrm>
                <a:off x="5360725" y="40683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8" name="Google Shape;1518;p29"/>
              <p:cNvSpPr/>
              <p:nvPr/>
            </p:nvSpPr>
            <p:spPr>
              <a:xfrm>
                <a:off x="5362600" y="4064075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11" y="1"/>
                    </a:moveTo>
                    <a:lnTo>
                      <a:pt x="5" y="6"/>
                    </a:lnTo>
                    <a:lnTo>
                      <a:pt x="0" y="10"/>
                    </a:lnTo>
                    <a:lnTo>
                      <a:pt x="0" y="15"/>
                    </a:lnTo>
                    <a:cubicBezTo>
                      <a:pt x="5" y="26"/>
                      <a:pt x="11" y="31"/>
                      <a:pt x="16" y="31"/>
                    </a:cubicBezTo>
                    <a:lnTo>
                      <a:pt x="21" y="31"/>
                    </a:lnTo>
                    <a:lnTo>
                      <a:pt x="21" y="26"/>
                    </a:lnTo>
                    <a:lnTo>
                      <a:pt x="25" y="26"/>
                    </a:lnTo>
                    <a:lnTo>
                      <a:pt x="25" y="20"/>
                    </a:lnTo>
                    <a:cubicBezTo>
                      <a:pt x="30" y="20"/>
                      <a:pt x="30" y="15"/>
                      <a:pt x="30" y="10"/>
                    </a:cubicBezTo>
                    <a:lnTo>
                      <a:pt x="25" y="6"/>
                    </a:lnTo>
                    <a:lnTo>
                      <a:pt x="25" y="1"/>
                    </a:ln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9" name="Google Shape;1519;p29"/>
              <p:cNvSpPr/>
              <p:nvPr/>
            </p:nvSpPr>
            <p:spPr>
              <a:xfrm>
                <a:off x="5361600" y="4089900"/>
                <a:ext cx="775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9" extrusionOk="0">
                    <a:moveTo>
                      <a:pt x="15" y="1"/>
                    </a:moveTo>
                    <a:cubicBezTo>
                      <a:pt x="13" y="1"/>
                      <a:pt x="11" y="1"/>
                      <a:pt x="10" y="3"/>
                    </a:cubicBezTo>
                    <a:cubicBezTo>
                      <a:pt x="5" y="3"/>
                      <a:pt x="0" y="8"/>
                      <a:pt x="5" y="18"/>
                    </a:cubicBezTo>
                    <a:cubicBezTo>
                      <a:pt x="5" y="23"/>
                      <a:pt x="5" y="28"/>
                      <a:pt x="10" y="28"/>
                    </a:cubicBezTo>
                    <a:lnTo>
                      <a:pt x="15" y="28"/>
                    </a:lnTo>
                    <a:lnTo>
                      <a:pt x="21" y="23"/>
                    </a:lnTo>
                    <a:cubicBezTo>
                      <a:pt x="21" y="23"/>
                      <a:pt x="26" y="23"/>
                      <a:pt x="26" y="18"/>
                    </a:cubicBezTo>
                    <a:cubicBezTo>
                      <a:pt x="30" y="18"/>
                      <a:pt x="30" y="12"/>
                      <a:pt x="30" y="8"/>
                    </a:cubicBezTo>
                    <a:lnTo>
                      <a:pt x="26" y="8"/>
                    </a:lnTo>
                    <a:cubicBezTo>
                      <a:pt x="26" y="4"/>
                      <a:pt x="20" y="1"/>
                      <a:pt x="15" y="1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0" name="Google Shape;1520;p29"/>
              <p:cNvSpPr/>
              <p:nvPr/>
            </p:nvSpPr>
            <p:spPr>
              <a:xfrm>
                <a:off x="5338975" y="4076150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10" y="0"/>
                    </a:moveTo>
                    <a:lnTo>
                      <a:pt x="10" y="5"/>
                    </a:lnTo>
                    <a:lnTo>
                      <a:pt x="5" y="5"/>
                    </a:lnTo>
                    <a:lnTo>
                      <a:pt x="5" y="10"/>
                    </a:lnTo>
                    <a:cubicBezTo>
                      <a:pt x="5" y="15"/>
                      <a:pt x="1" y="15"/>
                      <a:pt x="5" y="20"/>
                    </a:cubicBezTo>
                    <a:lnTo>
                      <a:pt x="5" y="26"/>
                    </a:lnTo>
                    <a:lnTo>
                      <a:pt x="10" y="30"/>
                    </a:lnTo>
                    <a:lnTo>
                      <a:pt x="21" y="30"/>
                    </a:lnTo>
                    <a:cubicBezTo>
                      <a:pt x="31" y="26"/>
                      <a:pt x="31" y="20"/>
                      <a:pt x="31" y="10"/>
                    </a:cubicBezTo>
                    <a:lnTo>
                      <a:pt x="31" y="5"/>
                    </a:lnTo>
                    <a:lnTo>
                      <a:pt x="26" y="5"/>
                    </a:lnTo>
                    <a:cubicBezTo>
                      <a:pt x="21" y="0"/>
                      <a:pt x="15" y="0"/>
                      <a:pt x="10" y="0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1" name="Google Shape;1521;p29"/>
              <p:cNvSpPr/>
              <p:nvPr/>
            </p:nvSpPr>
            <p:spPr>
              <a:xfrm>
                <a:off x="5364725" y="4067975"/>
                <a:ext cx="6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7" h="26" extrusionOk="0">
                    <a:moveTo>
                      <a:pt x="6" y="0"/>
                    </a:moveTo>
                    <a:lnTo>
                      <a:pt x="6" y="5"/>
                    </a:lnTo>
                    <a:lnTo>
                      <a:pt x="1" y="5"/>
                    </a:lnTo>
                    <a:lnTo>
                      <a:pt x="1" y="10"/>
                    </a:lnTo>
                    <a:lnTo>
                      <a:pt x="1" y="15"/>
                    </a:lnTo>
                    <a:cubicBezTo>
                      <a:pt x="1" y="26"/>
                      <a:pt x="6" y="26"/>
                      <a:pt x="16" y="26"/>
                    </a:cubicBezTo>
                    <a:cubicBezTo>
                      <a:pt x="21" y="26"/>
                      <a:pt x="26" y="21"/>
                      <a:pt x="26" y="15"/>
                    </a:cubicBezTo>
                    <a:lnTo>
                      <a:pt x="26" y="10"/>
                    </a:lnTo>
                    <a:lnTo>
                      <a:pt x="26" y="5"/>
                    </a:lnTo>
                    <a:lnTo>
                      <a:pt x="21" y="5"/>
                    </a:lnTo>
                    <a:cubicBezTo>
                      <a:pt x="16" y="0"/>
                      <a:pt x="10" y="0"/>
                      <a:pt x="6" y="0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2" name="Google Shape;1522;p29"/>
              <p:cNvSpPr/>
              <p:nvPr/>
            </p:nvSpPr>
            <p:spPr>
              <a:xfrm>
                <a:off x="5356200" y="4073125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5" y="1"/>
                    </a:moveTo>
                    <a:lnTo>
                      <a:pt x="5" y="5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15"/>
                    </a:lnTo>
                    <a:cubicBezTo>
                      <a:pt x="0" y="20"/>
                      <a:pt x="5" y="26"/>
                      <a:pt x="10" y="26"/>
                    </a:cubicBezTo>
                    <a:lnTo>
                      <a:pt x="20" y="26"/>
                    </a:lnTo>
                    <a:lnTo>
                      <a:pt x="20" y="20"/>
                    </a:lnTo>
                    <a:cubicBezTo>
                      <a:pt x="26" y="20"/>
                      <a:pt x="26" y="15"/>
                      <a:pt x="26" y="10"/>
                    </a:cubicBezTo>
                    <a:cubicBezTo>
                      <a:pt x="26" y="5"/>
                      <a:pt x="20" y="1"/>
                      <a:pt x="20" y="1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3" name="Google Shape;1523;p29"/>
              <p:cNvSpPr/>
              <p:nvPr/>
            </p:nvSpPr>
            <p:spPr>
              <a:xfrm>
                <a:off x="5356550" y="4078025"/>
                <a:ext cx="1050" cy="900"/>
              </a:xfrm>
              <a:custGeom>
                <a:avLst/>
                <a:gdLst/>
                <a:ahLst/>
                <a:cxnLst/>
                <a:rect l="l" t="t" r="r" b="b"/>
                <a:pathLst>
                  <a:path w="42" h="36" extrusionOk="0">
                    <a:moveTo>
                      <a:pt x="21" y="0"/>
                    </a:moveTo>
                    <a:cubicBezTo>
                      <a:pt x="17" y="0"/>
                      <a:pt x="6" y="5"/>
                      <a:pt x="6" y="11"/>
                    </a:cubicBezTo>
                    <a:lnTo>
                      <a:pt x="1" y="16"/>
                    </a:lnTo>
                    <a:lnTo>
                      <a:pt x="1" y="21"/>
                    </a:lnTo>
                    <a:lnTo>
                      <a:pt x="6" y="21"/>
                    </a:lnTo>
                    <a:lnTo>
                      <a:pt x="6" y="25"/>
                    </a:lnTo>
                    <a:cubicBezTo>
                      <a:pt x="12" y="25"/>
                      <a:pt x="12" y="25"/>
                      <a:pt x="12" y="30"/>
                    </a:cubicBezTo>
                    <a:cubicBezTo>
                      <a:pt x="12" y="30"/>
                      <a:pt x="17" y="35"/>
                      <a:pt x="21" y="35"/>
                    </a:cubicBezTo>
                    <a:lnTo>
                      <a:pt x="26" y="35"/>
                    </a:lnTo>
                    <a:cubicBezTo>
                      <a:pt x="31" y="35"/>
                      <a:pt x="36" y="35"/>
                      <a:pt x="36" y="30"/>
                    </a:cubicBezTo>
                    <a:lnTo>
                      <a:pt x="42" y="30"/>
                    </a:lnTo>
                    <a:lnTo>
                      <a:pt x="42" y="25"/>
                    </a:lnTo>
                    <a:lnTo>
                      <a:pt x="42" y="21"/>
                    </a:lnTo>
                    <a:cubicBezTo>
                      <a:pt x="42" y="16"/>
                      <a:pt x="36" y="11"/>
                      <a:pt x="36" y="11"/>
                    </a:cubicBezTo>
                    <a:lnTo>
                      <a:pt x="31" y="5"/>
                    </a:lnTo>
                    <a:cubicBezTo>
                      <a:pt x="31" y="5"/>
                      <a:pt x="26" y="0"/>
                      <a:pt x="21" y="0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4" name="Google Shape;1524;p29"/>
              <p:cNvSpPr/>
              <p:nvPr/>
            </p:nvSpPr>
            <p:spPr>
              <a:xfrm>
                <a:off x="5347400" y="4086575"/>
                <a:ext cx="650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5" extrusionOk="0">
                    <a:moveTo>
                      <a:pt x="5" y="1"/>
                    </a:moveTo>
                    <a:cubicBezTo>
                      <a:pt x="0" y="5"/>
                      <a:pt x="0" y="10"/>
                      <a:pt x="0" y="10"/>
                    </a:cubicBezTo>
                    <a:lnTo>
                      <a:pt x="0" y="15"/>
                    </a:lnTo>
                    <a:lnTo>
                      <a:pt x="0" y="20"/>
                    </a:lnTo>
                    <a:lnTo>
                      <a:pt x="5" y="20"/>
                    </a:lnTo>
                    <a:lnTo>
                      <a:pt x="10" y="25"/>
                    </a:lnTo>
                    <a:lnTo>
                      <a:pt x="21" y="25"/>
                    </a:lnTo>
                    <a:lnTo>
                      <a:pt x="26" y="20"/>
                    </a:lnTo>
                    <a:lnTo>
                      <a:pt x="26" y="15"/>
                    </a:lnTo>
                    <a:lnTo>
                      <a:pt x="26" y="10"/>
                    </a:lnTo>
                    <a:cubicBezTo>
                      <a:pt x="26" y="5"/>
                      <a:pt x="26" y="1"/>
                      <a:pt x="21" y="1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5" name="Google Shape;1525;p29"/>
              <p:cNvSpPr/>
              <p:nvPr/>
            </p:nvSpPr>
            <p:spPr>
              <a:xfrm>
                <a:off x="5350400" y="4082175"/>
                <a:ext cx="6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7" h="26" extrusionOk="0">
                    <a:moveTo>
                      <a:pt x="6" y="1"/>
                    </a:moveTo>
                    <a:lnTo>
                      <a:pt x="6" y="5"/>
                    </a:lnTo>
                    <a:lnTo>
                      <a:pt x="1" y="5"/>
                    </a:lnTo>
                    <a:lnTo>
                      <a:pt x="1" y="10"/>
                    </a:lnTo>
                    <a:lnTo>
                      <a:pt x="1" y="15"/>
                    </a:lnTo>
                    <a:lnTo>
                      <a:pt x="1" y="20"/>
                    </a:lnTo>
                    <a:lnTo>
                      <a:pt x="6" y="26"/>
                    </a:lnTo>
                    <a:lnTo>
                      <a:pt x="16" y="26"/>
                    </a:lnTo>
                    <a:cubicBezTo>
                      <a:pt x="21" y="26"/>
                      <a:pt x="21" y="26"/>
                      <a:pt x="26" y="20"/>
                    </a:cubicBezTo>
                    <a:lnTo>
                      <a:pt x="26" y="10"/>
                    </a:lnTo>
                    <a:lnTo>
                      <a:pt x="26" y="5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6" name="Google Shape;1526;p29"/>
              <p:cNvSpPr/>
              <p:nvPr/>
            </p:nvSpPr>
            <p:spPr>
              <a:xfrm>
                <a:off x="5351800" y="4077525"/>
                <a:ext cx="775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5" extrusionOk="0">
                    <a:moveTo>
                      <a:pt x="5" y="1"/>
                    </a:moveTo>
                    <a:lnTo>
                      <a:pt x="0" y="6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0" y="20"/>
                    </a:lnTo>
                    <a:lnTo>
                      <a:pt x="5" y="20"/>
                    </a:lnTo>
                    <a:lnTo>
                      <a:pt x="5" y="25"/>
                    </a:lnTo>
                    <a:lnTo>
                      <a:pt x="21" y="25"/>
                    </a:lnTo>
                    <a:lnTo>
                      <a:pt x="26" y="20"/>
                    </a:lnTo>
                    <a:lnTo>
                      <a:pt x="26" y="15"/>
                    </a:lnTo>
                    <a:cubicBezTo>
                      <a:pt x="30" y="15"/>
                      <a:pt x="30" y="10"/>
                      <a:pt x="30" y="10"/>
                    </a:cubicBezTo>
                    <a:lnTo>
                      <a:pt x="26" y="6"/>
                    </a:lnTo>
                    <a:lnTo>
                      <a:pt x="26" y="1"/>
                    </a:ln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7" name="Google Shape;1527;p29"/>
              <p:cNvSpPr/>
              <p:nvPr/>
            </p:nvSpPr>
            <p:spPr>
              <a:xfrm>
                <a:off x="5349900" y="4077650"/>
                <a:ext cx="925" cy="900"/>
              </a:xfrm>
              <a:custGeom>
                <a:avLst/>
                <a:gdLst/>
                <a:ahLst/>
                <a:cxnLst/>
                <a:rect l="l" t="t" r="r" b="b"/>
                <a:pathLst>
                  <a:path w="37" h="36" extrusionOk="0">
                    <a:moveTo>
                      <a:pt x="21" y="1"/>
                    </a:moveTo>
                    <a:cubicBezTo>
                      <a:pt x="16" y="5"/>
                      <a:pt x="16" y="5"/>
                      <a:pt x="11" y="10"/>
                    </a:cubicBezTo>
                    <a:cubicBezTo>
                      <a:pt x="11" y="10"/>
                      <a:pt x="6" y="10"/>
                      <a:pt x="6" y="15"/>
                    </a:cubicBezTo>
                    <a:lnTo>
                      <a:pt x="6" y="20"/>
                    </a:lnTo>
                    <a:lnTo>
                      <a:pt x="0" y="20"/>
                    </a:lnTo>
                    <a:lnTo>
                      <a:pt x="0" y="26"/>
                    </a:lnTo>
                    <a:cubicBezTo>
                      <a:pt x="6" y="26"/>
                      <a:pt x="6" y="31"/>
                      <a:pt x="11" y="36"/>
                    </a:cubicBezTo>
                    <a:lnTo>
                      <a:pt x="21" y="36"/>
                    </a:lnTo>
                    <a:lnTo>
                      <a:pt x="26" y="31"/>
                    </a:lnTo>
                    <a:lnTo>
                      <a:pt x="30" y="31"/>
                    </a:lnTo>
                    <a:lnTo>
                      <a:pt x="30" y="26"/>
                    </a:lnTo>
                    <a:lnTo>
                      <a:pt x="36" y="20"/>
                    </a:lnTo>
                    <a:lnTo>
                      <a:pt x="36" y="15"/>
                    </a:lnTo>
                    <a:lnTo>
                      <a:pt x="36" y="10"/>
                    </a:lnTo>
                    <a:lnTo>
                      <a:pt x="36" y="5"/>
                    </a:lnTo>
                    <a:lnTo>
                      <a:pt x="26" y="5"/>
                    </a:lnTo>
                    <a:lnTo>
                      <a:pt x="26" y="1"/>
                    </a:ln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8" name="Google Shape;1528;p29"/>
              <p:cNvSpPr/>
              <p:nvPr/>
            </p:nvSpPr>
            <p:spPr>
              <a:xfrm>
                <a:off x="5356325" y="4071875"/>
                <a:ext cx="6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31" extrusionOk="0">
                    <a:moveTo>
                      <a:pt x="5" y="0"/>
                    </a:moveTo>
                    <a:lnTo>
                      <a:pt x="5" y="5"/>
                    </a:lnTo>
                    <a:lnTo>
                      <a:pt x="0" y="10"/>
                    </a:lnTo>
                    <a:lnTo>
                      <a:pt x="0" y="16"/>
                    </a:lnTo>
                    <a:lnTo>
                      <a:pt x="0" y="21"/>
                    </a:lnTo>
                    <a:lnTo>
                      <a:pt x="5" y="25"/>
                    </a:lnTo>
                    <a:lnTo>
                      <a:pt x="10" y="25"/>
                    </a:lnTo>
                    <a:lnTo>
                      <a:pt x="10" y="30"/>
                    </a:lnTo>
                    <a:lnTo>
                      <a:pt x="15" y="30"/>
                    </a:lnTo>
                    <a:cubicBezTo>
                      <a:pt x="26" y="25"/>
                      <a:pt x="26" y="21"/>
                      <a:pt x="26" y="10"/>
                    </a:cubicBezTo>
                    <a:lnTo>
                      <a:pt x="26" y="5"/>
                    </a:lnTo>
                    <a:lnTo>
                      <a:pt x="21" y="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9" name="Google Shape;1529;p29"/>
              <p:cNvSpPr/>
              <p:nvPr/>
            </p:nvSpPr>
            <p:spPr>
              <a:xfrm>
                <a:off x="5355050" y="4077375"/>
                <a:ext cx="7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7" extrusionOk="0">
                    <a:moveTo>
                      <a:pt x="11" y="1"/>
                    </a:moveTo>
                    <a:lnTo>
                      <a:pt x="5" y="7"/>
                    </a:lnTo>
                    <a:cubicBezTo>
                      <a:pt x="5" y="12"/>
                      <a:pt x="1" y="12"/>
                      <a:pt x="5" y="16"/>
                    </a:cubicBezTo>
                    <a:lnTo>
                      <a:pt x="5" y="21"/>
                    </a:lnTo>
                    <a:lnTo>
                      <a:pt x="5" y="26"/>
                    </a:lnTo>
                    <a:lnTo>
                      <a:pt x="16" y="26"/>
                    </a:lnTo>
                    <a:cubicBezTo>
                      <a:pt x="21" y="26"/>
                      <a:pt x="26" y="26"/>
                      <a:pt x="26" y="21"/>
                    </a:cubicBezTo>
                    <a:lnTo>
                      <a:pt x="31" y="21"/>
                    </a:lnTo>
                    <a:lnTo>
                      <a:pt x="31" y="16"/>
                    </a:lnTo>
                    <a:lnTo>
                      <a:pt x="31" y="12"/>
                    </a:lnTo>
                    <a:cubicBezTo>
                      <a:pt x="31" y="7"/>
                      <a:pt x="31" y="1"/>
                      <a:pt x="21" y="1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0" name="Google Shape;1530;p29"/>
              <p:cNvSpPr/>
              <p:nvPr/>
            </p:nvSpPr>
            <p:spPr>
              <a:xfrm>
                <a:off x="5352300" y="4078025"/>
                <a:ext cx="1025" cy="900"/>
              </a:xfrm>
              <a:custGeom>
                <a:avLst/>
                <a:gdLst/>
                <a:ahLst/>
                <a:cxnLst/>
                <a:rect l="l" t="t" r="r" b="b"/>
                <a:pathLst>
                  <a:path w="41" h="36" extrusionOk="0">
                    <a:moveTo>
                      <a:pt x="20" y="0"/>
                    </a:moveTo>
                    <a:cubicBezTo>
                      <a:pt x="15" y="0"/>
                      <a:pt x="10" y="0"/>
                      <a:pt x="6" y="5"/>
                    </a:cubicBezTo>
                    <a:lnTo>
                      <a:pt x="6" y="11"/>
                    </a:lnTo>
                    <a:cubicBezTo>
                      <a:pt x="1" y="16"/>
                      <a:pt x="1" y="16"/>
                      <a:pt x="1" y="21"/>
                    </a:cubicBezTo>
                    <a:lnTo>
                      <a:pt x="1" y="25"/>
                    </a:lnTo>
                    <a:lnTo>
                      <a:pt x="6" y="25"/>
                    </a:lnTo>
                    <a:lnTo>
                      <a:pt x="6" y="30"/>
                    </a:lnTo>
                    <a:cubicBezTo>
                      <a:pt x="10" y="30"/>
                      <a:pt x="10" y="35"/>
                      <a:pt x="15" y="35"/>
                    </a:cubicBezTo>
                    <a:lnTo>
                      <a:pt x="25" y="35"/>
                    </a:lnTo>
                    <a:cubicBezTo>
                      <a:pt x="36" y="35"/>
                      <a:pt x="41" y="30"/>
                      <a:pt x="41" y="25"/>
                    </a:cubicBezTo>
                    <a:lnTo>
                      <a:pt x="41" y="21"/>
                    </a:lnTo>
                    <a:lnTo>
                      <a:pt x="41" y="16"/>
                    </a:lnTo>
                    <a:lnTo>
                      <a:pt x="36" y="16"/>
                    </a:lnTo>
                    <a:lnTo>
                      <a:pt x="36" y="11"/>
                    </a:lnTo>
                    <a:cubicBezTo>
                      <a:pt x="31" y="11"/>
                      <a:pt x="31" y="5"/>
                      <a:pt x="31" y="5"/>
                    </a:cubicBez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1" name="Google Shape;1531;p29"/>
              <p:cNvSpPr/>
              <p:nvPr/>
            </p:nvSpPr>
            <p:spPr>
              <a:xfrm>
                <a:off x="5353925" y="4077900"/>
                <a:ext cx="800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32" h="30" extrusionOk="0">
                    <a:moveTo>
                      <a:pt x="15" y="0"/>
                    </a:moveTo>
                    <a:cubicBezTo>
                      <a:pt x="6" y="0"/>
                      <a:pt x="1" y="10"/>
                      <a:pt x="1" y="16"/>
                    </a:cubicBezTo>
                    <a:lnTo>
                      <a:pt x="1" y="21"/>
                    </a:lnTo>
                    <a:lnTo>
                      <a:pt x="6" y="21"/>
                    </a:lnTo>
                    <a:lnTo>
                      <a:pt x="6" y="26"/>
                    </a:lnTo>
                    <a:cubicBezTo>
                      <a:pt x="8" y="28"/>
                      <a:pt x="11" y="29"/>
                      <a:pt x="13" y="29"/>
                    </a:cubicBezTo>
                    <a:cubicBezTo>
                      <a:pt x="15" y="29"/>
                      <a:pt x="18" y="28"/>
                      <a:pt x="20" y="26"/>
                    </a:cubicBezTo>
                    <a:cubicBezTo>
                      <a:pt x="26" y="21"/>
                      <a:pt x="31" y="16"/>
                      <a:pt x="26" y="10"/>
                    </a:cubicBezTo>
                    <a:lnTo>
                      <a:pt x="26" y="5"/>
                    </a:lnTo>
                    <a:lnTo>
                      <a:pt x="20" y="5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2" name="Google Shape;1532;p29"/>
              <p:cNvSpPr/>
              <p:nvPr/>
            </p:nvSpPr>
            <p:spPr>
              <a:xfrm>
                <a:off x="5356075" y="4076500"/>
                <a:ext cx="62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7" extrusionOk="0">
                    <a:moveTo>
                      <a:pt x="5" y="1"/>
                    </a:moveTo>
                    <a:lnTo>
                      <a:pt x="5" y="6"/>
                    </a:lnTo>
                    <a:lnTo>
                      <a:pt x="1" y="6"/>
                    </a:lnTo>
                    <a:lnTo>
                      <a:pt x="1" y="12"/>
                    </a:lnTo>
                    <a:lnTo>
                      <a:pt x="1" y="16"/>
                    </a:lnTo>
                    <a:cubicBezTo>
                      <a:pt x="1" y="21"/>
                      <a:pt x="5" y="26"/>
                      <a:pt x="15" y="26"/>
                    </a:cubicBezTo>
                    <a:lnTo>
                      <a:pt x="20" y="26"/>
                    </a:lnTo>
                    <a:lnTo>
                      <a:pt x="20" y="21"/>
                    </a:lnTo>
                    <a:lnTo>
                      <a:pt x="25" y="21"/>
                    </a:lnTo>
                    <a:lnTo>
                      <a:pt x="25" y="16"/>
                    </a:lnTo>
                    <a:lnTo>
                      <a:pt x="25" y="12"/>
                    </a:lnTo>
                    <a:lnTo>
                      <a:pt x="25" y="6"/>
                    </a:lnTo>
                    <a:lnTo>
                      <a:pt x="20" y="1"/>
                    </a:ln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3" name="Google Shape;1533;p29"/>
              <p:cNvSpPr/>
              <p:nvPr/>
            </p:nvSpPr>
            <p:spPr>
              <a:xfrm>
                <a:off x="5344025" y="4082800"/>
                <a:ext cx="775" cy="800"/>
              </a:xfrm>
              <a:custGeom>
                <a:avLst/>
                <a:gdLst/>
                <a:ahLst/>
                <a:cxnLst/>
                <a:rect l="l" t="t" r="r" b="b"/>
                <a:pathLst>
                  <a:path w="31" h="32" extrusionOk="0">
                    <a:moveTo>
                      <a:pt x="10" y="1"/>
                    </a:moveTo>
                    <a:lnTo>
                      <a:pt x="10" y="6"/>
                    </a:lnTo>
                    <a:lnTo>
                      <a:pt x="5" y="6"/>
                    </a:lnTo>
                    <a:cubicBezTo>
                      <a:pt x="5" y="11"/>
                      <a:pt x="0" y="15"/>
                      <a:pt x="5" y="15"/>
                    </a:cubicBezTo>
                    <a:cubicBezTo>
                      <a:pt x="5" y="20"/>
                      <a:pt x="5" y="25"/>
                      <a:pt x="10" y="25"/>
                    </a:cubicBezTo>
                    <a:lnTo>
                      <a:pt x="10" y="31"/>
                    </a:lnTo>
                    <a:lnTo>
                      <a:pt x="15" y="31"/>
                    </a:lnTo>
                    <a:cubicBezTo>
                      <a:pt x="19" y="31"/>
                      <a:pt x="24" y="25"/>
                      <a:pt x="24" y="25"/>
                    </a:cubicBezTo>
                    <a:cubicBezTo>
                      <a:pt x="30" y="20"/>
                      <a:pt x="30" y="15"/>
                      <a:pt x="30" y="15"/>
                    </a:cubicBezTo>
                    <a:cubicBezTo>
                      <a:pt x="30" y="11"/>
                      <a:pt x="24" y="6"/>
                      <a:pt x="24" y="6"/>
                    </a:cubicBezTo>
                    <a:cubicBezTo>
                      <a:pt x="19" y="1"/>
                      <a:pt x="15" y="1"/>
                      <a:pt x="10" y="1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4" name="Google Shape;1534;p29"/>
              <p:cNvSpPr/>
              <p:nvPr/>
            </p:nvSpPr>
            <p:spPr>
              <a:xfrm>
                <a:off x="5361200" y="4077375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12" y="1"/>
                    </a:moveTo>
                    <a:lnTo>
                      <a:pt x="12" y="7"/>
                    </a:lnTo>
                    <a:cubicBezTo>
                      <a:pt x="7" y="7"/>
                      <a:pt x="1" y="12"/>
                      <a:pt x="1" y="16"/>
                    </a:cubicBezTo>
                    <a:cubicBezTo>
                      <a:pt x="1" y="21"/>
                      <a:pt x="7" y="21"/>
                      <a:pt x="7" y="21"/>
                    </a:cubicBezTo>
                    <a:lnTo>
                      <a:pt x="7" y="26"/>
                    </a:lnTo>
                    <a:lnTo>
                      <a:pt x="16" y="26"/>
                    </a:lnTo>
                    <a:cubicBezTo>
                      <a:pt x="16" y="31"/>
                      <a:pt x="21" y="31"/>
                      <a:pt x="21" y="31"/>
                    </a:cubicBezTo>
                    <a:lnTo>
                      <a:pt x="26" y="26"/>
                    </a:lnTo>
                    <a:lnTo>
                      <a:pt x="31" y="21"/>
                    </a:lnTo>
                    <a:lnTo>
                      <a:pt x="31" y="16"/>
                    </a:lnTo>
                    <a:cubicBezTo>
                      <a:pt x="31" y="7"/>
                      <a:pt x="26" y="7"/>
                      <a:pt x="26" y="1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5" name="Google Shape;1535;p29"/>
              <p:cNvSpPr/>
              <p:nvPr/>
            </p:nvSpPr>
            <p:spPr>
              <a:xfrm>
                <a:off x="5362850" y="4076625"/>
                <a:ext cx="80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2" h="31" extrusionOk="0">
                    <a:moveTo>
                      <a:pt x="6" y="1"/>
                    </a:moveTo>
                    <a:lnTo>
                      <a:pt x="6" y="7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cubicBezTo>
                      <a:pt x="1" y="21"/>
                      <a:pt x="6" y="26"/>
                      <a:pt x="15" y="31"/>
                    </a:cubicBezTo>
                    <a:lnTo>
                      <a:pt x="20" y="31"/>
                    </a:lnTo>
                    <a:lnTo>
                      <a:pt x="25" y="26"/>
                    </a:lnTo>
                    <a:cubicBezTo>
                      <a:pt x="31" y="21"/>
                      <a:pt x="31" y="16"/>
                      <a:pt x="31" y="16"/>
                    </a:cubicBezTo>
                    <a:cubicBezTo>
                      <a:pt x="31" y="11"/>
                      <a:pt x="25" y="11"/>
                      <a:pt x="25" y="7"/>
                    </a:cubicBezTo>
                    <a:lnTo>
                      <a:pt x="20" y="1"/>
                    </a:ln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6" name="Google Shape;1536;p29"/>
              <p:cNvSpPr/>
              <p:nvPr/>
            </p:nvSpPr>
            <p:spPr>
              <a:xfrm>
                <a:off x="5354700" y="4078800"/>
                <a:ext cx="775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30" extrusionOk="0">
                    <a:moveTo>
                      <a:pt x="16" y="0"/>
                    </a:moveTo>
                    <a:cubicBezTo>
                      <a:pt x="15" y="0"/>
                      <a:pt x="12" y="2"/>
                      <a:pt x="10" y="4"/>
                    </a:cubicBezTo>
                    <a:lnTo>
                      <a:pt x="5" y="4"/>
                    </a:lnTo>
                    <a:lnTo>
                      <a:pt x="5" y="10"/>
                    </a:lnTo>
                    <a:lnTo>
                      <a:pt x="0" y="15"/>
                    </a:lnTo>
                    <a:cubicBezTo>
                      <a:pt x="5" y="20"/>
                      <a:pt x="5" y="25"/>
                      <a:pt x="10" y="25"/>
                    </a:cubicBezTo>
                    <a:cubicBezTo>
                      <a:pt x="10" y="29"/>
                      <a:pt x="15" y="29"/>
                      <a:pt x="19" y="29"/>
                    </a:cubicBezTo>
                    <a:lnTo>
                      <a:pt x="25" y="25"/>
                    </a:lnTo>
                    <a:lnTo>
                      <a:pt x="30" y="20"/>
                    </a:lnTo>
                    <a:lnTo>
                      <a:pt x="30" y="15"/>
                    </a:lnTo>
                    <a:cubicBezTo>
                      <a:pt x="30" y="10"/>
                      <a:pt x="25" y="4"/>
                      <a:pt x="19" y="4"/>
                    </a:cubicBezTo>
                    <a:cubicBezTo>
                      <a:pt x="19" y="2"/>
                      <a:pt x="18" y="0"/>
                      <a:pt x="16" y="0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7" name="Google Shape;1537;p29"/>
              <p:cNvSpPr/>
              <p:nvPr/>
            </p:nvSpPr>
            <p:spPr>
              <a:xfrm>
                <a:off x="5362600" y="4079925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5" y="0"/>
                    </a:moveTo>
                    <a:lnTo>
                      <a:pt x="5" y="5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15"/>
                    </a:lnTo>
                    <a:cubicBezTo>
                      <a:pt x="0" y="15"/>
                      <a:pt x="5" y="19"/>
                      <a:pt x="5" y="25"/>
                    </a:cubicBezTo>
                    <a:lnTo>
                      <a:pt x="16" y="25"/>
                    </a:lnTo>
                    <a:cubicBezTo>
                      <a:pt x="25" y="25"/>
                      <a:pt x="25" y="15"/>
                      <a:pt x="25" y="10"/>
                    </a:cubicBezTo>
                    <a:lnTo>
                      <a:pt x="25" y="5"/>
                    </a:lnTo>
                    <a:cubicBezTo>
                      <a:pt x="21" y="0"/>
                      <a:pt x="16" y="0"/>
                      <a:pt x="11" y="0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8" name="Google Shape;1538;p29"/>
              <p:cNvSpPr/>
              <p:nvPr/>
            </p:nvSpPr>
            <p:spPr>
              <a:xfrm>
                <a:off x="5368900" y="4083125"/>
                <a:ext cx="775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8" extrusionOk="0">
                    <a:moveTo>
                      <a:pt x="13" y="0"/>
                    </a:moveTo>
                    <a:cubicBezTo>
                      <a:pt x="11" y="0"/>
                      <a:pt x="8" y="1"/>
                      <a:pt x="5" y="2"/>
                    </a:cubicBezTo>
                    <a:lnTo>
                      <a:pt x="5" y="7"/>
                    </a:lnTo>
                    <a:lnTo>
                      <a:pt x="0" y="12"/>
                    </a:lnTo>
                    <a:lnTo>
                      <a:pt x="0" y="18"/>
                    </a:lnTo>
                    <a:cubicBezTo>
                      <a:pt x="5" y="23"/>
                      <a:pt x="5" y="28"/>
                      <a:pt x="10" y="28"/>
                    </a:cubicBezTo>
                    <a:cubicBezTo>
                      <a:pt x="20" y="28"/>
                      <a:pt x="24" y="28"/>
                      <a:pt x="30" y="23"/>
                    </a:cubicBezTo>
                    <a:lnTo>
                      <a:pt x="30" y="18"/>
                    </a:lnTo>
                    <a:lnTo>
                      <a:pt x="30" y="12"/>
                    </a:lnTo>
                    <a:cubicBezTo>
                      <a:pt x="30" y="7"/>
                      <a:pt x="24" y="2"/>
                      <a:pt x="20" y="2"/>
                    </a:cubicBezTo>
                    <a:cubicBezTo>
                      <a:pt x="20" y="2"/>
                      <a:pt x="17" y="0"/>
                      <a:pt x="13" y="0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9" name="Google Shape;1539;p29"/>
              <p:cNvSpPr/>
              <p:nvPr/>
            </p:nvSpPr>
            <p:spPr>
              <a:xfrm>
                <a:off x="5351800" y="4079075"/>
                <a:ext cx="775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8" extrusionOk="0">
                    <a:moveTo>
                      <a:pt x="18" y="0"/>
                    </a:moveTo>
                    <a:cubicBezTo>
                      <a:pt x="15" y="0"/>
                      <a:pt x="12" y="2"/>
                      <a:pt x="10" y="4"/>
                    </a:cubicBezTo>
                    <a:lnTo>
                      <a:pt x="5" y="4"/>
                    </a:lnTo>
                    <a:lnTo>
                      <a:pt x="0" y="9"/>
                    </a:lnTo>
                    <a:lnTo>
                      <a:pt x="0" y="14"/>
                    </a:lnTo>
                    <a:cubicBezTo>
                      <a:pt x="0" y="18"/>
                      <a:pt x="5" y="23"/>
                      <a:pt x="5" y="23"/>
                    </a:cubicBezTo>
                    <a:cubicBezTo>
                      <a:pt x="8" y="26"/>
                      <a:pt x="10" y="28"/>
                      <a:pt x="13" y="28"/>
                    </a:cubicBezTo>
                    <a:cubicBezTo>
                      <a:pt x="15" y="28"/>
                      <a:pt x="18" y="26"/>
                      <a:pt x="21" y="23"/>
                    </a:cubicBezTo>
                    <a:lnTo>
                      <a:pt x="26" y="23"/>
                    </a:lnTo>
                    <a:lnTo>
                      <a:pt x="26" y="18"/>
                    </a:lnTo>
                    <a:lnTo>
                      <a:pt x="30" y="14"/>
                    </a:lnTo>
                    <a:lnTo>
                      <a:pt x="26" y="9"/>
                    </a:lnTo>
                    <a:lnTo>
                      <a:pt x="26" y="4"/>
                    </a:lnTo>
                    <a:cubicBezTo>
                      <a:pt x="23" y="2"/>
                      <a:pt x="20" y="0"/>
                      <a:pt x="18" y="0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0" name="Google Shape;1540;p29"/>
              <p:cNvSpPr/>
              <p:nvPr/>
            </p:nvSpPr>
            <p:spPr>
              <a:xfrm>
                <a:off x="5358825" y="4090475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11" y="0"/>
                    </a:moveTo>
                    <a:lnTo>
                      <a:pt x="5" y="5"/>
                    </a:lnTo>
                    <a:lnTo>
                      <a:pt x="0" y="5"/>
                    </a:lnTo>
                    <a:lnTo>
                      <a:pt x="0" y="10"/>
                    </a:lnTo>
                    <a:cubicBezTo>
                      <a:pt x="0" y="15"/>
                      <a:pt x="0" y="20"/>
                      <a:pt x="5" y="20"/>
                    </a:cubicBezTo>
                    <a:cubicBezTo>
                      <a:pt x="5" y="20"/>
                      <a:pt x="11" y="26"/>
                      <a:pt x="16" y="26"/>
                    </a:cubicBezTo>
                    <a:cubicBezTo>
                      <a:pt x="21" y="20"/>
                      <a:pt x="26" y="15"/>
                      <a:pt x="26" y="10"/>
                    </a:cubicBezTo>
                    <a:lnTo>
                      <a:pt x="26" y="5"/>
                    </a:lnTo>
                    <a:lnTo>
                      <a:pt x="21" y="5"/>
                    </a:lnTo>
                    <a:cubicBezTo>
                      <a:pt x="21" y="0"/>
                      <a:pt x="21" y="0"/>
                      <a:pt x="16" y="0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1" name="Google Shape;1541;p29"/>
              <p:cNvSpPr/>
              <p:nvPr/>
            </p:nvSpPr>
            <p:spPr>
              <a:xfrm>
                <a:off x="5362100" y="4083675"/>
                <a:ext cx="62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7" extrusionOk="0">
                    <a:moveTo>
                      <a:pt x="6" y="1"/>
                    </a:moveTo>
                    <a:lnTo>
                      <a:pt x="1" y="6"/>
                    </a:lnTo>
                    <a:lnTo>
                      <a:pt x="1" y="11"/>
                    </a:lnTo>
                    <a:lnTo>
                      <a:pt x="1" y="15"/>
                    </a:lnTo>
                    <a:lnTo>
                      <a:pt x="1" y="20"/>
                    </a:lnTo>
                    <a:lnTo>
                      <a:pt x="6" y="20"/>
                    </a:lnTo>
                    <a:lnTo>
                      <a:pt x="6" y="26"/>
                    </a:lnTo>
                    <a:lnTo>
                      <a:pt x="25" y="26"/>
                    </a:lnTo>
                    <a:lnTo>
                      <a:pt x="25" y="20"/>
                    </a:lnTo>
                    <a:lnTo>
                      <a:pt x="25" y="15"/>
                    </a:lnTo>
                    <a:lnTo>
                      <a:pt x="25" y="11"/>
                    </a:lnTo>
                    <a:cubicBezTo>
                      <a:pt x="25" y="6"/>
                      <a:pt x="20" y="1"/>
                      <a:pt x="15" y="1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2" name="Google Shape;1542;p29"/>
              <p:cNvSpPr/>
              <p:nvPr/>
            </p:nvSpPr>
            <p:spPr>
              <a:xfrm>
                <a:off x="5358575" y="4077375"/>
                <a:ext cx="6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7" h="27" extrusionOk="0">
                    <a:moveTo>
                      <a:pt x="6" y="1"/>
                    </a:moveTo>
                    <a:lnTo>
                      <a:pt x="6" y="7"/>
                    </a:lnTo>
                    <a:lnTo>
                      <a:pt x="1" y="7"/>
                    </a:lnTo>
                    <a:lnTo>
                      <a:pt x="1" y="12"/>
                    </a:lnTo>
                    <a:lnTo>
                      <a:pt x="1" y="16"/>
                    </a:lnTo>
                    <a:lnTo>
                      <a:pt x="1" y="21"/>
                    </a:lnTo>
                    <a:lnTo>
                      <a:pt x="6" y="26"/>
                    </a:lnTo>
                    <a:lnTo>
                      <a:pt x="21" y="26"/>
                    </a:lnTo>
                    <a:lnTo>
                      <a:pt x="26" y="21"/>
                    </a:lnTo>
                    <a:lnTo>
                      <a:pt x="26" y="16"/>
                    </a:lnTo>
                    <a:cubicBezTo>
                      <a:pt x="26" y="12"/>
                      <a:pt x="21" y="7"/>
                      <a:pt x="21" y="7"/>
                    </a:cubicBezTo>
                    <a:cubicBezTo>
                      <a:pt x="15" y="1"/>
                      <a:pt x="10" y="1"/>
                      <a:pt x="10" y="1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3" name="Google Shape;1543;p29"/>
              <p:cNvSpPr/>
              <p:nvPr/>
            </p:nvSpPr>
            <p:spPr>
              <a:xfrm>
                <a:off x="5365125" y="4079275"/>
                <a:ext cx="7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7" extrusionOk="0">
                    <a:moveTo>
                      <a:pt x="15" y="1"/>
                    </a:moveTo>
                    <a:lnTo>
                      <a:pt x="10" y="6"/>
                    </a:lnTo>
                    <a:cubicBezTo>
                      <a:pt x="5" y="6"/>
                      <a:pt x="0" y="10"/>
                      <a:pt x="5" y="15"/>
                    </a:cubicBezTo>
                    <a:lnTo>
                      <a:pt x="5" y="21"/>
                    </a:lnTo>
                    <a:lnTo>
                      <a:pt x="5" y="26"/>
                    </a:lnTo>
                    <a:lnTo>
                      <a:pt x="20" y="26"/>
                    </a:lnTo>
                    <a:cubicBezTo>
                      <a:pt x="25" y="26"/>
                      <a:pt x="31" y="21"/>
                      <a:pt x="31" y="15"/>
                    </a:cubicBezTo>
                    <a:lnTo>
                      <a:pt x="31" y="10"/>
                    </a:lnTo>
                    <a:cubicBezTo>
                      <a:pt x="25" y="6"/>
                      <a:pt x="20" y="1"/>
                      <a:pt x="15" y="1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4" name="Google Shape;1544;p29"/>
              <p:cNvSpPr/>
              <p:nvPr/>
            </p:nvSpPr>
            <p:spPr>
              <a:xfrm>
                <a:off x="5349900" y="4066700"/>
                <a:ext cx="650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9" extrusionOk="0">
                    <a:moveTo>
                      <a:pt x="11" y="1"/>
                    </a:moveTo>
                    <a:cubicBezTo>
                      <a:pt x="6" y="1"/>
                      <a:pt x="0" y="6"/>
                      <a:pt x="0" y="12"/>
                    </a:cubicBezTo>
                    <a:lnTo>
                      <a:pt x="0" y="16"/>
                    </a:lnTo>
                    <a:lnTo>
                      <a:pt x="0" y="21"/>
                    </a:lnTo>
                    <a:lnTo>
                      <a:pt x="6" y="26"/>
                    </a:lnTo>
                    <a:lnTo>
                      <a:pt x="11" y="26"/>
                    </a:lnTo>
                    <a:cubicBezTo>
                      <a:pt x="11" y="26"/>
                      <a:pt x="13" y="28"/>
                      <a:pt x="15" y="28"/>
                    </a:cubicBezTo>
                    <a:cubicBezTo>
                      <a:pt x="15" y="28"/>
                      <a:pt x="16" y="28"/>
                      <a:pt x="16" y="26"/>
                    </a:cubicBezTo>
                    <a:lnTo>
                      <a:pt x="26" y="26"/>
                    </a:lnTo>
                    <a:lnTo>
                      <a:pt x="26" y="21"/>
                    </a:lnTo>
                    <a:lnTo>
                      <a:pt x="26" y="16"/>
                    </a:lnTo>
                    <a:lnTo>
                      <a:pt x="26" y="12"/>
                    </a:lnTo>
                    <a:lnTo>
                      <a:pt x="26" y="6"/>
                    </a:lnTo>
                    <a:lnTo>
                      <a:pt x="21" y="6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5" name="Google Shape;1545;p29"/>
              <p:cNvSpPr/>
              <p:nvPr/>
            </p:nvSpPr>
            <p:spPr>
              <a:xfrm>
                <a:off x="5346875" y="4083925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16" y="1"/>
                    </a:moveTo>
                    <a:cubicBezTo>
                      <a:pt x="16" y="1"/>
                      <a:pt x="12" y="1"/>
                      <a:pt x="7" y="5"/>
                    </a:cubicBezTo>
                    <a:cubicBezTo>
                      <a:pt x="7" y="5"/>
                      <a:pt x="1" y="10"/>
                      <a:pt x="1" y="16"/>
                    </a:cubicBezTo>
                    <a:lnTo>
                      <a:pt x="7" y="21"/>
                    </a:lnTo>
                    <a:cubicBezTo>
                      <a:pt x="12" y="26"/>
                      <a:pt x="16" y="26"/>
                      <a:pt x="21" y="26"/>
                    </a:cubicBezTo>
                    <a:cubicBezTo>
                      <a:pt x="26" y="26"/>
                      <a:pt x="26" y="21"/>
                      <a:pt x="31" y="16"/>
                    </a:cubicBezTo>
                    <a:lnTo>
                      <a:pt x="31" y="10"/>
                    </a:lnTo>
                    <a:lnTo>
                      <a:pt x="31" y="5"/>
                    </a:lnTo>
                    <a:lnTo>
                      <a:pt x="26" y="5"/>
                    </a:lnTo>
                    <a:lnTo>
                      <a:pt x="26" y="1"/>
                    </a:ln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6" name="Google Shape;1546;p29"/>
              <p:cNvSpPr/>
              <p:nvPr/>
            </p:nvSpPr>
            <p:spPr>
              <a:xfrm>
                <a:off x="5347400" y="4079275"/>
                <a:ext cx="1000" cy="9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36" extrusionOk="0">
                    <a:moveTo>
                      <a:pt x="30" y="1"/>
                    </a:moveTo>
                    <a:cubicBezTo>
                      <a:pt x="26" y="1"/>
                      <a:pt x="21" y="1"/>
                      <a:pt x="16" y="6"/>
                    </a:cubicBezTo>
                    <a:cubicBezTo>
                      <a:pt x="16" y="10"/>
                      <a:pt x="10" y="10"/>
                      <a:pt x="10" y="15"/>
                    </a:cubicBezTo>
                    <a:cubicBezTo>
                      <a:pt x="5" y="15"/>
                      <a:pt x="0" y="21"/>
                      <a:pt x="5" y="26"/>
                    </a:cubicBezTo>
                    <a:lnTo>
                      <a:pt x="5" y="31"/>
                    </a:lnTo>
                    <a:lnTo>
                      <a:pt x="5" y="36"/>
                    </a:lnTo>
                    <a:lnTo>
                      <a:pt x="26" y="36"/>
                    </a:lnTo>
                    <a:lnTo>
                      <a:pt x="26" y="31"/>
                    </a:lnTo>
                    <a:lnTo>
                      <a:pt x="30" y="31"/>
                    </a:lnTo>
                    <a:lnTo>
                      <a:pt x="30" y="26"/>
                    </a:lnTo>
                    <a:cubicBezTo>
                      <a:pt x="35" y="26"/>
                      <a:pt x="40" y="21"/>
                      <a:pt x="40" y="10"/>
                    </a:cubicBezTo>
                    <a:lnTo>
                      <a:pt x="35" y="6"/>
                    </a:lnTo>
                    <a:lnTo>
                      <a:pt x="30" y="6"/>
                    </a:lnTo>
                    <a:lnTo>
                      <a:pt x="30" y="1"/>
                    </a:ln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7" name="Google Shape;1547;p29"/>
              <p:cNvSpPr/>
              <p:nvPr/>
            </p:nvSpPr>
            <p:spPr>
              <a:xfrm>
                <a:off x="5355450" y="4067575"/>
                <a:ext cx="65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7" extrusionOk="0">
                    <a:moveTo>
                      <a:pt x="5" y="1"/>
                    </a:moveTo>
                    <a:lnTo>
                      <a:pt x="5" y="7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0" y="21"/>
                    </a:lnTo>
                    <a:lnTo>
                      <a:pt x="0" y="26"/>
                    </a:lnTo>
                    <a:lnTo>
                      <a:pt x="10" y="26"/>
                    </a:lnTo>
                    <a:cubicBezTo>
                      <a:pt x="15" y="26"/>
                      <a:pt x="20" y="26"/>
                      <a:pt x="20" y="21"/>
                    </a:cubicBezTo>
                    <a:cubicBezTo>
                      <a:pt x="26" y="21"/>
                      <a:pt x="26" y="16"/>
                      <a:pt x="26" y="12"/>
                    </a:cubicBezTo>
                    <a:lnTo>
                      <a:pt x="26" y="7"/>
                    </a:lnTo>
                    <a:lnTo>
                      <a:pt x="20" y="7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8" name="Google Shape;1548;p29"/>
              <p:cNvSpPr/>
              <p:nvPr/>
            </p:nvSpPr>
            <p:spPr>
              <a:xfrm>
                <a:off x="5368500" y="4071975"/>
                <a:ext cx="65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7" extrusionOk="0">
                    <a:moveTo>
                      <a:pt x="10" y="1"/>
                    </a:moveTo>
                    <a:cubicBezTo>
                      <a:pt x="5" y="1"/>
                      <a:pt x="1" y="6"/>
                      <a:pt x="1" y="17"/>
                    </a:cubicBezTo>
                    <a:lnTo>
                      <a:pt x="1" y="21"/>
                    </a:lnTo>
                    <a:lnTo>
                      <a:pt x="5" y="21"/>
                    </a:lnTo>
                    <a:lnTo>
                      <a:pt x="5" y="26"/>
                    </a:lnTo>
                    <a:lnTo>
                      <a:pt x="21" y="26"/>
                    </a:lnTo>
                    <a:lnTo>
                      <a:pt x="26" y="21"/>
                    </a:lnTo>
                    <a:lnTo>
                      <a:pt x="26" y="17"/>
                    </a:lnTo>
                    <a:lnTo>
                      <a:pt x="26" y="12"/>
                    </a:lnTo>
                    <a:cubicBezTo>
                      <a:pt x="26" y="6"/>
                      <a:pt x="21" y="1"/>
                      <a:pt x="10" y="1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9" name="Google Shape;1549;p29"/>
              <p:cNvSpPr/>
              <p:nvPr/>
            </p:nvSpPr>
            <p:spPr>
              <a:xfrm>
                <a:off x="5364600" y="4076900"/>
                <a:ext cx="6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7" h="26" extrusionOk="0">
                    <a:moveTo>
                      <a:pt x="6" y="0"/>
                    </a:moveTo>
                    <a:cubicBezTo>
                      <a:pt x="1" y="5"/>
                      <a:pt x="1" y="5"/>
                      <a:pt x="1" y="10"/>
                    </a:cubicBezTo>
                    <a:lnTo>
                      <a:pt x="1" y="15"/>
                    </a:lnTo>
                    <a:lnTo>
                      <a:pt x="1" y="20"/>
                    </a:lnTo>
                    <a:lnTo>
                      <a:pt x="6" y="20"/>
                    </a:lnTo>
                    <a:lnTo>
                      <a:pt x="6" y="26"/>
                    </a:lnTo>
                    <a:lnTo>
                      <a:pt x="21" y="26"/>
                    </a:lnTo>
                    <a:lnTo>
                      <a:pt x="21" y="20"/>
                    </a:lnTo>
                    <a:lnTo>
                      <a:pt x="26" y="20"/>
                    </a:lnTo>
                    <a:lnTo>
                      <a:pt x="26" y="15"/>
                    </a:lnTo>
                    <a:lnTo>
                      <a:pt x="26" y="10"/>
                    </a:lnTo>
                    <a:cubicBezTo>
                      <a:pt x="26" y="0"/>
                      <a:pt x="15" y="0"/>
                      <a:pt x="11" y="0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0" name="Google Shape;1550;p29"/>
              <p:cNvSpPr/>
              <p:nvPr/>
            </p:nvSpPr>
            <p:spPr>
              <a:xfrm>
                <a:off x="5365725" y="4082800"/>
                <a:ext cx="775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5" extrusionOk="0">
                    <a:moveTo>
                      <a:pt x="16" y="1"/>
                    </a:moveTo>
                    <a:lnTo>
                      <a:pt x="11" y="6"/>
                    </a:lnTo>
                    <a:lnTo>
                      <a:pt x="7" y="6"/>
                    </a:lnTo>
                    <a:lnTo>
                      <a:pt x="7" y="11"/>
                    </a:lnTo>
                    <a:cubicBezTo>
                      <a:pt x="7" y="11"/>
                      <a:pt x="1" y="11"/>
                      <a:pt x="1" y="15"/>
                    </a:cubicBezTo>
                    <a:lnTo>
                      <a:pt x="1" y="20"/>
                    </a:lnTo>
                    <a:lnTo>
                      <a:pt x="7" y="20"/>
                    </a:lnTo>
                    <a:lnTo>
                      <a:pt x="7" y="25"/>
                    </a:lnTo>
                    <a:lnTo>
                      <a:pt x="16" y="25"/>
                    </a:lnTo>
                    <a:cubicBezTo>
                      <a:pt x="26" y="25"/>
                      <a:pt x="31" y="20"/>
                      <a:pt x="31" y="15"/>
                    </a:cubicBezTo>
                    <a:lnTo>
                      <a:pt x="26" y="11"/>
                    </a:lnTo>
                    <a:lnTo>
                      <a:pt x="26" y="6"/>
                    </a:lnTo>
                    <a:lnTo>
                      <a:pt x="21" y="6"/>
                    </a:lnTo>
                    <a:lnTo>
                      <a:pt x="16" y="1"/>
                    </a:ln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1" name="Google Shape;1551;p29"/>
              <p:cNvSpPr/>
              <p:nvPr/>
            </p:nvSpPr>
            <p:spPr>
              <a:xfrm>
                <a:off x="5354575" y="4073375"/>
                <a:ext cx="625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30" extrusionOk="0">
                    <a:moveTo>
                      <a:pt x="10" y="0"/>
                    </a:moveTo>
                    <a:cubicBezTo>
                      <a:pt x="5" y="0"/>
                      <a:pt x="5" y="5"/>
                      <a:pt x="0" y="5"/>
                    </a:cubicBezTo>
                    <a:lnTo>
                      <a:pt x="0" y="16"/>
                    </a:lnTo>
                    <a:lnTo>
                      <a:pt x="0" y="21"/>
                    </a:lnTo>
                    <a:lnTo>
                      <a:pt x="0" y="26"/>
                    </a:lnTo>
                    <a:lnTo>
                      <a:pt x="5" y="26"/>
                    </a:lnTo>
                    <a:cubicBezTo>
                      <a:pt x="8" y="28"/>
                      <a:pt x="10" y="29"/>
                      <a:pt x="12" y="29"/>
                    </a:cubicBezTo>
                    <a:cubicBezTo>
                      <a:pt x="15" y="29"/>
                      <a:pt x="17" y="28"/>
                      <a:pt x="20" y="26"/>
                    </a:cubicBezTo>
                    <a:cubicBezTo>
                      <a:pt x="24" y="21"/>
                      <a:pt x="24" y="16"/>
                      <a:pt x="24" y="10"/>
                    </a:cubicBezTo>
                    <a:lnTo>
                      <a:pt x="20" y="5"/>
                    </a:lnTo>
                    <a:lnTo>
                      <a:pt x="15" y="5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2" name="Google Shape;1552;p29"/>
              <p:cNvSpPr/>
              <p:nvPr/>
            </p:nvSpPr>
            <p:spPr>
              <a:xfrm>
                <a:off x="5346275" y="4074450"/>
                <a:ext cx="775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8" extrusionOk="0">
                    <a:moveTo>
                      <a:pt x="15" y="1"/>
                    </a:moveTo>
                    <a:cubicBezTo>
                      <a:pt x="13" y="1"/>
                      <a:pt x="12" y="1"/>
                      <a:pt x="10" y="3"/>
                    </a:cubicBezTo>
                    <a:lnTo>
                      <a:pt x="5" y="3"/>
                    </a:lnTo>
                    <a:lnTo>
                      <a:pt x="5" y="8"/>
                    </a:lnTo>
                    <a:lnTo>
                      <a:pt x="1" y="8"/>
                    </a:lnTo>
                    <a:lnTo>
                      <a:pt x="1" y="13"/>
                    </a:lnTo>
                    <a:lnTo>
                      <a:pt x="1" y="18"/>
                    </a:lnTo>
                    <a:lnTo>
                      <a:pt x="5" y="22"/>
                    </a:lnTo>
                    <a:lnTo>
                      <a:pt x="5" y="27"/>
                    </a:lnTo>
                    <a:lnTo>
                      <a:pt x="20" y="27"/>
                    </a:lnTo>
                    <a:lnTo>
                      <a:pt x="25" y="22"/>
                    </a:lnTo>
                    <a:lnTo>
                      <a:pt x="31" y="22"/>
                    </a:lnTo>
                    <a:lnTo>
                      <a:pt x="31" y="18"/>
                    </a:lnTo>
                    <a:lnTo>
                      <a:pt x="31" y="13"/>
                    </a:lnTo>
                    <a:lnTo>
                      <a:pt x="25" y="8"/>
                    </a:lnTo>
                    <a:cubicBezTo>
                      <a:pt x="21" y="5"/>
                      <a:pt x="18" y="1"/>
                      <a:pt x="15" y="1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3" name="Google Shape;1553;p29"/>
              <p:cNvSpPr/>
              <p:nvPr/>
            </p:nvSpPr>
            <p:spPr>
              <a:xfrm>
                <a:off x="5362850" y="4071500"/>
                <a:ext cx="800" cy="1025"/>
              </a:xfrm>
              <a:custGeom>
                <a:avLst/>
                <a:gdLst/>
                <a:ahLst/>
                <a:cxnLst/>
                <a:rect l="l" t="t" r="r" b="b"/>
                <a:pathLst>
                  <a:path w="32" h="41" extrusionOk="0">
                    <a:moveTo>
                      <a:pt x="6" y="1"/>
                    </a:moveTo>
                    <a:lnTo>
                      <a:pt x="6" y="5"/>
                    </a:lnTo>
                    <a:lnTo>
                      <a:pt x="1" y="5"/>
                    </a:lnTo>
                    <a:lnTo>
                      <a:pt x="1" y="10"/>
                    </a:lnTo>
                    <a:lnTo>
                      <a:pt x="1" y="15"/>
                    </a:lnTo>
                    <a:lnTo>
                      <a:pt x="6" y="20"/>
                    </a:lnTo>
                    <a:lnTo>
                      <a:pt x="6" y="25"/>
                    </a:lnTo>
                    <a:lnTo>
                      <a:pt x="6" y="31"/>
                    </a:lnTo>
                    <a:lnTo>
                      <a:pt x="11" y="36"/>
                    </a:lnTo>
                    <a:lnTo>
                      <a:pt x="15" y="40"/>
                    </a:lnTo>
                    <a:cubicBezTo>
                      <a:pt x="20" y="40"/>
                      <a:pt x="25" y="40"/>
                      <a:pt x="25" y="36"/>
                    </a:cubicBezTo>
                    <a:cubicBezTo>
                      <a:pt x="31" y="36"/>
                      <a:pt x="31" y="31"/>
                      <a:pt x="31" y="25"/>
                    </a:cubicBezTo>
                    <a:cubicBezTo>
                      <a:pt x="31" y="20"/>
                      <a:pt x="31" y="15"/>
                      <a:pt x="25" y="15"/>
                    </a:cubicBezTo>
                    <a:lnTo>
                      <a:pt x="25" y="10"/>
                    </a:lnTo>
                    <a:cubicBezTo>
                      <a:pt x="25" y="5"/>
                      <a:pt x="20" y="1"/>
                      <a:pt x="15" y="1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4" name="Google Shape;1554;p29"/>
              <p:cNvSpPr/>
              <p:nvPr/>
            </p:nvSpPr>
            <p:spPr>
              <a:xfrm>
                <a:off x="5361950" y="4072625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16" y="0"/>
                    </a:moveTo>
                    <a:cubicBezTo>
                      <a:pt x="12" y="0"/>
                      <a:pt x="7" y="0"/>
                      <a:pt x="7" y="5"/>
                    </a:cubicBezTo>
                    <a:cubicBezTo>
                      <a:pt x="1" y="5"/>
                      <a:pt x="1" y="10"/>
                      <a:pt x="1" y="16"/>
                    </a:cubicBezTo>
                    <a:lnTo>
                      <a:pt x="7" y="21"/>
                    </a:lnTo>
                    <a:lnTo>
                      <a:pt x="7" y="25"/>
                    </a:lnTo>
                    <a:lnTo>
                      <a:pt x="26" y="25"/>
                    </a:lnTo>
                    <a:lnTo>
                      <a:pt x="26" y="21"/>
                    </a:lnTo>
                    <a:lnTo>
                      <a:pt x="31" y="21"/>
                    </a:lnTo>
                    <a:lnTo>
                      <a:pt x="31" y="16"/>
                    </a:lnTo>
                    <a:lnTo>
                      <a:pt x="31" y="10"/>
                    </a:lnTo>
                    <a:lnTo>
                      <a:pt x="31" y="5"/>
                    </a:lnTo>
                    <a:lnTo>
                      <a:pt x="26" y="5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5" name="Google Shape;1555;p29"/>
              <p:cNvSpPr/>
              <p:nvPr/>
            </p:nvSpPr>
            <p:spPr>
              <a:xfrm>
                <a:off x="5358075" y="4080750"/>
                <a:ext cx="775" cy="5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3" extrusionOk="0">
                    <a:moveTo>
                      <a:pt x="18" y="0"/>
                    </a:moveTo>
                    <a:cubicBezTo>
                      <a:pt x="16" y="0"/>
                      <a:pt x="14" y="1"/>
                      <a:pt x="11" y="2"/>
                    </a:cubicBezTo>
                    <a:cubicBezTo>
                      <a:pt x="11" y="2"/>
                      <a:pt x="5" y="2"/>
                      <a:pt x="5" y="7"/>
                    </a:cubicBezTo>
                    <a:cubicBezTo>
                      <a:pt x="0" y="7"/>
                      <a:pt x="0" y="12"/>
                      <a:pt x="0" y="17"/>
                    </a:cubicBezTo>
                    <a:lnTo>
                      <a:pt x="5" y="17"/>
                    </a:lnTo>
                    <a:lnTo>
                      <a:pt x="11" y="23"/>
                    </a:lnTo>
                    <a:lnTo>
                      <a:pt x="26" y="23"/>
                    </a:lnTo>
                    <a:lnTo>
                      <a:pt x="26" y="17"/>
                    </a:lnTo>
                    <a:lnTo>
                      <a:pt x="30" y="12"/>
                    </a:lnTo>
                    <a:cubicBezTo>
                      <a:pt x="27" y="5"/>
                      <a:pt x="23" y="0"/>
                      <a:pt x="18" y="0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6" name="Google Shape;1556;p29"/>
              <p:cNvSpPr/>
              <p:nvPr/>
            </p:nvSpPr>
            <p:spPr>
              <a:xfrm>
                <a:off x="5348900" y="4082300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10" y="0"/>
                    </a:moveTo>
                    <a:cubicBezTo>
                      <a:pt x="0" y="5"/>
                      <a:pt x="0" y="10"/>
                      <a:pt x="0" y="15"/>
                    </a:cubicBezTo>
                    <a:cubicBezTo>
                      <a:pt x="0" y="15"/>
                      <a:pt x="0" y="21"/>
                      <a:pt x="10" y="26"/>
                    </a:cubicBezTo>
                    <a:lnTo>
                      <a:pt x="16" y="26"/>
                    </a:lnTo>
                    <a:lnTo>
                      <a:pt x="21" y="21"/>
                    </a:lnTo>
                    <a:lnTo>
                      <a:pt x="26" y="15"/>
                    </a:lnTo>
                    <a:lnTo>
                      <a:pt x="26" y="10"/>
                    </a:lnTo>
                    <a:lnTo>
                      <a:pt x="26" y="5"/>
                    </a:lnTo>
                    <a:lnTo>
                      <a:pt x="21" y="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7" name="Google Shape;1557;p29"/>
              <p:cNvSpPr/>
              <p:nvPr/>
            </p:nvSpPr>
            <p:spPr>
              <a:xfrm>
                <a:off x="5360100" y="4076325"/>
                <a:ext cx="775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9" extrusionOk="0">
                    <a:moveTo>
                      <a:pt x="15" y="1"/>
                    </a:moveTo>
                    <a:cubicBezTo>
                      <a:pt x="11" y="1"/>
                      <a:pt x="8" y="3"/>
                      <a:pt x="5" y="3"/>
                    </a:cubicBezTo>
                    <a:cubicBezTo>
                      <a:pt x="5" y="3"/>
                      <a:pt x="0" y="8"/>
                      <a:pt x="0" y="19"/>
                    </a:cubicBezTo>
                    <a:lnTo>
                      <a:pt x="5" y="23"/>
                    </a:lnTo>
                    <a:cubicBezTo>
                      <a:pt x="10" y="28"/>
                      <a:pt x="14" y="28"/>
                      <a:pt x="21" y="28"/>
                    </a:cubicBezTo>
                    <a:cubicBezTo>
                      <a:pt x="25" y="23"/>
                      <a:pt x="30" y="19"/>
                      <a:pt x="30" y="13"/>
                    </a:cubicBezTo>
                    <a:cubicBezTo>
                      <a:pt x="30" y="8"/>
                      <a:pt x="25" y="8"/>
                      <a:pt x="25" y="8"/>
                    </a:cubicBezTo>
                    <a:lnTo>
                      <a:pt x="25" y="3"/>
                    </a:lnTo>
                    <a:lnTo>
                      <a:pt x="21" y="3"/>
                    </a:lnTo>
                    <a:cubicBezTo>
                      <a:pt x="19" y="1"/>
                      <a:pt x="17" y="1"/>
                      <a:pt x="15" y="1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8" name="Google Shape;1558;p29"/>
              <p:cNvSpPr/>
              <p:nvPr/>
            </p:nvSpPr>
            <p:spPr>
              <a:xfrm>
                <a:off x="5363350" y="4074875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11" y="1"/>
                    </a:moveTo>
                    <a:lnTo>
                      <a:pt x="5" y="5"/>
                    </a:lnTo>
                    <a:lnTo>
                      <a:pt x="5" y="10"/>
                    </a:lnTo>
                    <a:lnTo>
                      <a:pt x="0" y="10"/>
                    </a:lnTo>
                    <a:cubicBezTo>
                      <a:pt x="0" y="16"/>
                      <a:pt x="0" y="16"/>
                      <a:pt x="5" y="16"/>
                    </a:cubicBezTo>
                    <a:cubicBezTo>
                      <a:pt x="5" y="26"/>
                      <a:pt x="11" y="26"/>
                      <a:pt x="21" y="26"/>
                    </a:cubicBezTo>
                    <a:lnTo>
                      <a:pt x="30" y="26"/>
                    </a:lnTo>
                    <a:lnTo>
                      <a:pt x="30" y="21"/>
                    </a:lnTo>
                    <a:lnTo>
                      <a:pt x="30" y="16"/>
                    </a:lnTo>
                    <a:lnTo>
                      <a:pt x="30" y="10"/>
                    </a:lnTo>
                    <a:lnTo>
                      <a:pt x="30" y="5"/>
                    </a:lnTo>
                    <a:lnTo>
                      <a:pt x="26" y="1"/>
                    </a:ln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9" name="Google Shape;1559;p29"/>
              <p:cNvSpPr/>
              <p:nvPr/>
            </p:nvSpPr>
            <p:spPr>
              <a:xfrm>
                <a:off x="5349400" y="4077375"/>
                <a:ext cx="6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7" h="27" extrusionOk="0">
                    <a:moveTo>
                      <a:pt x="1" y="1"/>
                    </a:moveTo>
                    <a:lnTo>
                      <a:pt x="1" y="7"/>
                    </a:lnTo>
                    <a:lnTo>
                      <a:pt x="1" y="16"/>
                    </a:lnTo>
                    <a:lnTo>
                      <a:pt x="1" y="21"/>
                    </a:lnTo>
                    <a:lnTo>
                      <a:pt x="6" y="21"/>
                    </a:lnTo>
                    <a:lnTo>
                      <a:pt x="6" y="26"/>
                    </a:lnTo>
                    <a:lnTo>
                      <a:pt x="20" y="26"/>
                    </a:lnTo>
                    <a:lnTo>
                      <a:pt x="20" y="21"/>
                    </a:lnTo>
                    <a:lnTo>
                      <a:pt x="26" y="21"/>
                    </a:lnTo>
                    <a:lnTo>
                      <a:pt x="26" y="16"/>
                    </a:lnTo>
                    <a:lnTo>
                      <a:pt x="26" y="12"/>
                    </a:lnTo>
                    <a:cubicBezTo>
                      <a:pt x="26" y="7"/>
                      <a:pt x="26" y="1"/>
                      <a:pt x="15" y="1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0" name="Google Shape;1560;p29"/>
              <p:cNvSpPr/>
              <p:nvPr/>
            </p:nvSpPr>
            <p:spPr>
              <a:xfrm>
                <a:off x="5359100" y="4075625"/>
                <a:ext cx="7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7" extrusionOk="0">
                    <a:moveTo>
                      <a:pt x="5" y="1"/>
                    </a:moveTo>
                    <a:lnTo>
                      <a:pt x="5" y="6"/>
                    </a:lnTo>
                    <a:lnTo>
                      <a:pt x="0" y="10"/>
                    </a:lnTo>
                    <a:lnTo>
                      <a:pt x="0" y="16"/>
                    </a:lnTo>
                    <a:cubicBezTo>
                      <a:pt x="5" y="21"/>
                      <a:pt x="10" y="26"/>
                      <a:pt x="15" y="26"/>
                    </a:cubicBezTo>
                    <a:lnTo>
                      <a:pt x="20" y="21"/>
                    </a:lnTo>
                    <a:lnTo>
                      <a:pt x="24" y="21"/>
                    </a:lnTo>
                    <a:cubicBezTo>
                      <a:pt x="24" y="16"/>
                      <a:pt x="24" y="16"/>
                      <a:pt x="30" y="10"/>
                    </a:cubicBezTo>
                    <a:lnTo>
                      <a:pt x="24" y="6"/>
                    </a:ln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1" name="Google Shape;1561;p29"/>
              <p:cNvSpPr/>
              <p:nvPr/>
            </p:nvSpPr>
            <p:spPr>
              <a:xfrm>
                <a:off x="5349525" y="4078650"/>
                <a:ext cx="102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41" h="31" extrusionOk="0">
                    <a:moveTo>
                      <a:pt x="15" y="0"/>
                    </a:moveTo>
                    <a:cubicBezTo>
                      <a:pt x="10" y="0"/>
                      <a:pt x="6" y="0"/>
                      <a:pt x="6" y="5"/>
                    </a:cubicBezTo>
                    <a:lnTo>
                      <a:pt x="1" y="5"/>
                    </a:lnTo>
                    <a:lnTo>
                      <a:pt x="1" y="10"/>
                    </a:lnTo>
                    <a:lnTo>
                      <a:pt x="1" y="16"/>
                    </a:lnTo>
                    <a:cubicBezTo>
                      <a:pt x="1" y="21"/>
                      <a:pt x="6" y="26"/>
                      <a:pt x="10" y="26"/>
                    </a:cubicBezTo>
                    <a:lnTo>
                      <a:pt x="15" y="26"/>
                    </a:lnTo>
                    <a:cubicBezTo>
                      <a:pt x="21" y="31"/>
                      <a:pt x="26" y="31"/>
                      <a:pt x="26" y="31"/>
                    </a:cubicBezTo>
                    <a:cubicBezTo>
                      <a:pt x="31" y="26"/>
                      <a:pt x="36" y="26"/>
                      <a:pt x="36" y="21"/>
                    </a:cubicBezTo>
                    <a:cubicBezTo>
                      <a:pt x="41" y="21"/>
                      <a:pt x="41" y="16"/>
                      <a:pt x="41" y="16"/>
                    </a:cubicBezTo>
                    <a:lnTo>
                      <a:pt x="36" y="10"/>
                    </a:lnTo>
                    <a:lnTo>
                      <a:pt x="36" y="5"/>
                    </a:lnTo>
                    <a:lnTo>
                      <a:pt x="26" y="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2" name="Google Shape;1562;p29"/>
              <p:cNvSpPr/>
              <p:nvPr/>
            </p:nvSpPr>
            <p:spPr>
              <a:xfrm>
                <a:off x="5360325" y="4068850"/>
                <a:ext cx="90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6" h="31" extrusionOk="0">
                    <a:moveTo>
                      <a:pt x="21" y="0"/>
                    </a:moveTo>
                    <a:cubicBezTo>
                      <a:pt x="16" y="0"/>
                      <a:pt x="16" y="5"/>
                      <a:pt x="12" y="5"/>
                    </a:cubicBezTo>
                    <a:cubicBezTo>
                      <a:pt x="5" y="10"/>
                      <a:pt x="1" y="16"/>
                      <a:pt x="5" y="21"/>
                    </a:cubicBezTo>
                    <a:lnTo>
                      <a:pt x="5" y="26"/>
                    </a:lnTo>
                    <a:lnTo>
                      <a:pt x="12" y="31"/>
                    </a:lnTo>
                    <a:lnTo>
                      <a:pt x="26" y="31"/>
                    </a:lnTo>
                    <a:lnTo>
                      <a:pt x="26" y="26"/>
                    </a:lnTo>
                    <a:lnTo>
                      <a:pt x="31" y="26"/>
                    </a:lnTo>
                    <a:cubicBezTo>
                      <a:pt x="36" y="21"/>
                      <a:pt x="36" y="21"/>
                      <a:pt x="36" y="16"/>
                    </a:cubicBezTo>
                    <a:lnTo>
                      <a:pt x="36" y="10"/>
                    </a:lnTo>
                    <a:lnTo>
                      <a:pt x="31" y="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3" name="Google Shape;1563;p29"/>
              <p:cNvSpPr/>
              <p:nvPr/>
            </p:nvSpPr>
            <p:spPr>
              <a:xfrm>
                <a:off x="5365875" y="4073775"/>
                <a:ext cx="625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9" extrusionOk="0">
                    <a:moveTo>
                      <a:pt x="10" y="0"/>
                    </a:moveTo>
                    <a:lnTo>
                      <a:pt x="10" y="5"/>
                    </a:lnTo>
                    <a:lnTo>
                      <a:pt x="5" y="5"/>
                    </a:lnTo>
                    <a:lnTo>
                      <a:pt x="1" y="10"/>
                    </a:lnTo>
                    <a:lnTo>
                      <a:pt x="1" y="14"/>
                    </a:lnTo>
                    <a:lnTo>
                      <a:pt x="1" y="19"/>
                    </a:lnTo>
                    <a:lnTo>
                      <a:pt x="5" y="24"/>
                    </a:lnTo>
                    <a:lnTo>
                      <a:pt x="10" y="24"/>
                    </a:lnTo>
                    <a:cubicBezTo>
                      <a:pt x="10" y="27"/>
                      <a:pt x="11" y="29"/>
                      <a:pt x="13" y="29"/>
                    </a:cubicBezTo>
                    <a:cubicBezTo>
                      <a:pt x="15" y="29"/>
                      <a:pt x="18" y="27"/>
                      <a:pt x="20" y="24"/>
                    </a:cubicBezTo>
                    <a:lnTo>
                      <a:pt x="25" y="24"/>
                    </a:lnTo>
                    <a:lnTo>
                      <a:pt x="25" y="19"/>
                    </a:lnTo>
                    <a:lnTo>
                      <a:pt x="25" y="14"/>
                    </a:lnTo>
                    <a:cubicBezTo>
                      <a:pt x="25" y="10"/>
                      <a:pt x="20" y="5"/>
                      <a:pt x="15" y="0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4" name="Google Shape;1564;p29"/>
              <p:cNvSpPr/>
              <p:nvPr/>
            </p:nvSpPr>
            <p:spPr>
              <a:xfrm>
                <a:off x="5349150" y="4062450"/>
                <a:ext cx="650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5" extrusionOk="0">
                    <a:moveTo>
                      <a:pt x="16" y="1"/>
                    </a:moveTo>
                    <a:cubicBezTo>
                      <a:pt x="11" y="1"/>
                      <a:pt x="6" y="1"/>
                      <a:pt x="0" y="5"/>
                    </a:cubicBezTo>
                    <a:lnTo>
                      <a:pt x="0" y="15"/>
                    </a:lnTo>
                    <a:lnTo>
                      <a:pt x="0" y="20"/>
                    </a:lnTo>
                    <a:lnTo>
                      <a:pt x="0" y="25"/>
                    </a:lnTo>
                    <a:lnTo>
                      <a:pt x="11" y="25"/>
                    </a:lnTo>
                    <a:cubicBezTo>
                      <a:pt x="16" y="25"/>
                      <a:pt x="21" y="25"/>
                      <a:pt x="21" y="20"/>
                    </a:cubicBezTo>
                    <a:cubicBezTo>
                      <a:pt x="25" y="20"/>
                      <a:pt x="25" y="15"/>
                      <a:pt x="25" y="10"/>
                    </a:cubicBezTo>
                    <a:lnTo>
                      <a:pt x="25" y="5"/>
                    </a:lnTo>
                    <a:lnTo>
                      <a:pt x="21" y="5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5" name="Google Shape;1565;p29"/>
              <p:cNvSpPr/>
              <p:nvPr/>
            </p:nvSpPr>
            <p:spPr>
              <a:xfrm>
                <a:off x="5347525" y="4082850"/>
                <a:ext cx="650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30" extrusionOk="0">
                    <a:moveTo>
                      <a:pt x="13" y="0"/>
                    </a:moveTo>
                    <a:cubicBezTo>
                      <a:pt x="11" y="0"/>
                      <a:pt x="8" y="1"/>
                      <a:pt x="5" y="4"/>
                    </a:cubicBezTo>
                    <a:lnTo>
                      <a:pt x="0" y="4"/>
                    </a:lnTo>
                    <a:lnTo>
                      <a:pt x="0" y="9"/>
                    </a:lnTo>
                    <a:lnTo>
                      <a:pt x="0" y="13"/>
                    </a:lnTo>
                    <a:cubicBezTo>
                      <a:pt x="0" y="23"/>
                      <a:pt x="5" y="29"/>
                      <a:pt x="11" y="29"/>
                    </a:cubicBezTo>
                    <a:lnTo>
                      <a:pt x="16" y="29"/>
                    </a:lnTo>
                    <a:lnTo>
                      <a:pt x="16" y="23"/>
                    </a:lnTo>
                    <a:lnTo>
                      <a:pt x="21" y="23"/>
                    </a:lnTo>
                    <a:cubicBezTo>
                      <a:pt x="25" y="23"/>
                      <a:pt x="25" y="18"/>
                      <a:pt x="25" y="13"/>
                    </a:cubicBezTo>
                    <a:lnTo>
                      <a:pt x="25" y="9"/>
                    </a:lnTo>
                    <a:lnTo>
                      <a:pt x="21" y="4"/>
                    </a:lnTo>
                    <a:lnTo>
                      <a:pt x="16" y="4"/>
                    </a:lnTo>
                    <a:cubicBezTo>
                      <a:pt x="16" y="1"/>
                      <a:pt x="14" y="0"/>
                      <a:pt x="13" y="0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6" name="Google Shape;1566;p29"/>
              <p:cNvSpPr/>
              <p:nvPr/>
            </p:nvSpPr>
            <p:spPr>
              <a:xfrm>
                <a:off x="5348650" y="4072725"/>
                <a:ext cx="6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7" h="27" extrusionOk="0">
                    <a:moveTo>
                      <a:pt x="10" y="1"/>
                    </a:moveTo>
                    <a:cubicBezTo>
                      <a:pt x="1" y="1"/>
                      <a:pt x="1" y="12"/>
                      <a:pt x="1" y="17"/>
                    </a:cubicBezTo>
                    <a:lnTo>
                      <a:pt x="1" y="21"/>
                    </a:lnTo>
                    <a:lnTo>
                      <a:pt x="6" y="21"/>
                    </a:lnTo>
                    <a:lnTo>
                      <a:pt x="6" y="26"/>
                    </a:lnTo>
                    <a:lnTo>
                      <a:pt x="15" y="26"/>
                    </a:lnTo>
                    <a:cubicBezTo>
                      <a:pt x="20" y="26"/>
                      <a:pt x="26" y="21"/>
                      <a:pt x="26" y="17"/>
                    </a:cubicBezTo>
                    <a:lnTo>
                      <a:pt x="26" y="12"/>
                    </a:lnTo>
                    <a:lnTo>
                      <a:pt x="26" y="6"/>
                    </a:lnTo>
                    <a:lnTo>
                      <a:pt x="20" y="6"/>
                    </a:lnTo>
                    <a:lnTo>
                      <a:pt x="20" y="1"/>
                    </a:ln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7" name="Google Shape;1567;p29"/>
              <p:cNvSpPr/>
              <p:nvPr/>
            </p:nvSpPr>
            <p:spPr>
              <a:xfrm>
                <a:off x="5359700" y="4082850"/>
                <a:ext cx="650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30" extrusionOk="0">
                    <a:moveTo>
                      <a:pt x="14" y="0"/>
                    </a:moveTo>
                    <a:cubicBezTo>
                      <a:pt x="11" y="0"/>
                      <a:pt x="9" y="1"/>
                      <a:pt x="6" y="4"/>
                    </a:cubicBezTo>
                    <a:cubicBezTo>
                      <a:pt x="0" y="4"/>
                      <a:pt x="0" y="9"/>
                      <a:pt x="0" y="13"/>
                    </a:cubicBezTo>
                    <a:cubicBezTo>
                      <a:pt x="0" y="18"/>
                      <a:pt x="6" y="23"/>
                      <a:pt x="11" y="23"/>
                    </a:cubicBezTo>
                    <a:lnTo>
                      <a:pt x="16" y="29"/>
                    </a:lnTo>
                    <a:lnTo>
                      <a:pt x="16" y="23"/>
                    </a:lnTo>
                    <a:lnTo>
                      <a:pt x="26" y="23"/>
                    </a:lnTo>
                    <a:lnTo>
                      <a:pt x="26" y="18"/>
                    </a:lnTo>
                    <a:lnTo>
                      <a:pt x="26" y="13"/>
                    </a:lnTo>
                    <a:lnTo>
                      <a:pt x="26" y="9"/>
                    </a:lnTo>
                    <a:lnTo>
                      <a:pt x="21" y="4"/>
                    </a:lnTo>
                    <a:cubicBezTo>
                      <a:pt x="18" y="1"/>
                      <a:pt x="16" y="0"/>
                      <a:pt x="14" y="0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8" name="Google Shape;1568;p29"/>
              <p:cNvSpPr/>
              <p:nvPr/>
            </p:nvSpPr>
            <p:spPr>
              <a:xfrm>
                <a:off x="5354925" y="4082750"/>
                <a:ext cx="7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7" extrusionOk="0">
                    <a:moveTo>
                      <a:pt x="16" y="0"/>
                    </a:moveTo>
                    <a:cubicBezTo>
                      <a:pt x="13" y="0"/>
                      <a:pt x="10" y="3"/>
                      <a:pt x="10" y="3"/>
                    </a:cubicBezTo>
                    <a:cubicBezTo>
                      <a:pt x="6" y="8"/>
                      <a:pt x="1" y="13"/>
                      <a:pt x="1" y="17"/>
                    </a:cubicBezTo>
                    <a:lnTo>
                      <a:pt x="6" y="17"/>
                    </a:lnTo>
                    <a:lnTo>
                      <a:pt x="6" y="22"/>
                    </a:lnTo>
                    <a:cubicBezTo>
                      <a:pt x="10" y="27"/>
                      <a:pt x="21" y="27"/>
                      <a:pt x="26" y="27"/>
                    </a:cubicBezTo>
                    <a:cubicBezTo>
                      <a:pt x="31" y="22"/>
                      <a:pt x="31" y="17"/>
                      <a:pt x="31" y="13"/>
                    </a:cubicBezTo>
                    <a:lnTo>
                      <a:pt x="31" y="8"/>
                    </a:lnTo>
                    <a:lnTo>
                      <a:pt x="26" y="3"/>
                    </a:lnTo>
                    <a:lnTo>
                      <a:pt x="21" y="3"/>
                    </a:lnTo>
                    <a:cubicBezTo>
                      <a:pt x="20" y="1"/>
                      <a:pt x="18" y="0"/>
                      <a:pt x="16" y="0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9" name="Google Shape;1569;p29"/>
              <p:cNvSpPr/>
              <p:nvPr/>
            </p:nvSpPr>
            <p:spPr>
              <a:xfrm>
                <a:off x="5347900" y="4075000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6" y="0"/>
                    </a:moveTo>
                    <a:lnTo>
                      <a:pt x="6" y="5"/>
                    </a:lnTo>
                    <a:lnTo>
                      <a:pt x="1" y="5"/>
                    </a:lnTo>
                    <a:lnTo>
                      <a:pt x="1" y="11"/>
                    </a:lnTo>
                    <a:lnTo>
                      <a:pt x="1" y="16"/>
                    </a:lnTo>
                    <a:cubicBezTo>
                      <a:pt x="1" y="21"/>
                      <a:pt x="10" y="26"/>
                      <a:pt x="15" y="26"/>
                    </a:cubicBezTo>
                    <a:cubicBezTo>
                      <a:pt x="20" y="26"/>
                      <a:pt x="31" y="21"/>
                      <a:pt x="26" y="11"/>
                    </a:cubicBezTo>
                    <a:lnTo>
                      <a:pt x="26" y="5"/>
                    </a:lnTo>
                    <a:lnTo>
                      <a:pt x="20" y="5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0" name="Google Shape;1570;p29"/>
              <p:cNvSpPr/>
              <p:nvPr/>
            </p:nvSpPr>
            <p:spPr>
              <a:xfrm>
                <a:off x="5349400" y="4087925"/>
                <a:ext cx="675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27" h="29" extrusionOk="0">
                    <a:moveTo>
                      <a:pt x="11" y="1"/>
                    </a:moveTo>
                    <a:cubicBezTo>
                      <a:pt x="6" y="1"/>
                      <a:pt x="1" y="12"/>
                      <a:pt x="1" y="17"/>
                    </a:cubicBezTo>
                    <a:lnTo>
                      <a:pt x="1" y="21"/>
                    </a:lnTo>
                    <a:lnTo>
                      <a:pt x="6" y="26"/>
                    </a:lnTo>
                    <a:lnTo>
                      <a:pt x="11" y="26"/>
                    </a:lnTo>
                    <a:cubicBezTo>
                      <a:pt x="11" y="26"/>
                      <a:pt x="13" y="28"/>
                      <a:pt x="14" y="28"/>
                    </a:cubicBezTo>
                    <a:cubicBezTo>
                      <a:pt x="15" y="28"/>
                      <a:pt x="15" y="28"/>
                      <a:pt x="15" y="26"/>
                    </a:cubicBezTo>
                    <a:lnTo>
                      <a:pt x="20" y="26"/>
                    </a:lnTo>
                    <a:lnTo>
                      <a:pt x="26" y="21"/>
                    </a:lnTo>
                    <a:lnTo>
                      <a:pt x="26" y="17"/>
                    </a:lnTo>
                    <a:cubicBezTo>
                      <a:pt x="26" y="7"/>
                      <a:pt x="20" y="1"/>
                      <a:pt x="11" y="1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1" name="Google Shape;1571;p29"/>
              <p:cNvSpPr/>
              <p:nvPr/>
            </p:nvSpPr>
            <p:spPr>
              <a:xfrm>
                <a:off x="5353050" y="4071100"/>
                <a:ext cx="6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31" extrusionOk="0">
                    <a:moveTo>
                      <a:pt x="11" y="1"/>
                    </a:moveTo>
                    <a:lnTo>
                      <a:pt x="6" y="6"/>
                    </a:lnTo>
                    <a:lnTo>
                      <a:pt x="6" y="11"/>
                    </a:lnTo>
                    <a:lnTo>
                      <a:pt x="1" y="11"/>
                    </a:lnTo>
                    <a:lnTo>
                      <a:pt x="1" y="17"/>
                    </a:lnTo>
                    <a:cubicBezTo>
                      <a:pt x="6" y="26"/>
                      <a:pt x="11" y="26"/>
                      <a:pt x="11" y="31"/>
                    </a:cubicBezTo>
                    <a:lnTo>
                      <a:pt x="15" y="31"/>
                    </a:lnTo>
                    <a:lnTo>
                      <a:pt x="20" y="26"/>
                    </a:lnTo>
                    <a:lnTo>
                      <a:pt x="25" y="26"/>
                    </a:lnTo>
                    <a:lnTo>
                      <a:pt x="25" y="21"/>
                    </a:lnTo>
                    <a:lnTo>
                      <a:pt x="25" y="17"/>
                    </a:lnTo>
                    <a:cubicBezTo>
                      <a:pt x="25" y="6"/>
                      <a:pt x="20" y="1"/>
                      <a:pt x="15" y="1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2" name="Google Shape;1572;p29"/>
              <p:cNvSpPr/>
              <p:nvPr/>
            </p:nvSpPr>
            <p:spPr>
              <a:xfrm>
                <a:off x="5352425" y="4066225"/>
                <a:ext cx="775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5" extrusionOk="0">
                    <a:moveTo>
                      <a:pt x="5" y="0"/>
                    </a:moveTo>
                    <a:lnTo>
                      <a:pt x="5" y="5"/>
                    </a:lnTo>
                    <a:lnTo>
                      <a:pt x="1" y="5"/>
                    </a:lnTo>
                    <a:lnTo>
                      <a:pt x="1" y="10"/>
                    </a:lnTo>
                    <a:cubicBezTo>
                      <a:pt x="1" y="15"/>
                      <a:pt x="1" y="20"/>
                      <a:pt x="5" y="20"/>
                    </a:cubicBezTo>
                    <a:cubicBezTo>
                      <a:pt x="10" y="20"/>
                      <a:pt x="10" y="25"/>
                      <a:pt x="15" y="25"/>
                    </a:cubicBezTo>
                    <a:cubicBezTo>
                      <a:pt x="20" y="20"/>
                      <a:pt x="31" y="15"/>
                      <a:pt x="26" y="5"/>
                    </a:cubicBez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3" name="Google Shape;1573;p29"/>
              <p:cNvSpPr/>
              <p:nvPr/>
            </p:nvSpPr>
            <p:spPr>
              <a:xfrm>
                <a:off x="5347625" y="4070475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7" y="1"/>
                    </a:moveTo>
                    <a:lnTo>
                      <a:pt x="7" y="5"/>
                    </a:lnTo>
                    <a:cubicBezTo>
                      <a:pt x="1" y="5"/>
                      <a:pt x="1" y="11"/>
                      <a:pt x="1" y="11"/>
                    </a:cubicBezTo>
                    <a:lnTo>
                      <a:pt x="1" y="16"/>
                    </a:lnTo>
                    <a:lnTo>
                      <a:pt x="1" y="21"/>
                    </a:lnTo>
                    <a:lnTo>
                      <a:pt x="7" y="26"/>
                    </a:lnTo>
                    <a:lnTo>
                      <a:pt x="17" y="26"/>
                    </a:lnTo>
                    <a:cubicBezTo>
                      <a:pt x="26" y="26"/>
                      <a:pt x="31" y="21"/>
                      <a:pt x="26" y="11"/>
                    </a:cubicBezTo>
                    <a:lnTo>
                      <a:pt x="26" y="5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4" name="Google Shape;1574;p29"/>
              <p:cNvSpPr/>
              <p:nvPr/>
            </p:nvSpPr>
            <p:spPr>
              <a:xfrm>
                <a:off x="5358450" y="4074250"/>
                <a:ext cx="6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7" h="26" extrusionOk="0">
                    <a:moveTo>
                      <a:pt x="6" y="0"/>
                    </a:moveTo>
                    <a:lnTo>
                      <a:pt x="1" y="5"/>
                    </a:lnTo>
                    <a:lnTo>
                      <a:pt x="1" y="11"/>
                    </a:lnTo>
                    <a:lnTo>
                      <a:pt x="1" y="16"/>
                    </a:lnTo>
                    <a:cubicBezTo>
                      <a:pt x="1" y="21"/>
                      <a:pt x="1" y="21"/>
                      <a:pt x="6" y="26"/>
                    </a:cubicBezTo>
                    <a:lnTo>
                      <a:pt x="20" y="26"/>
                    </a:lnTo>
                    <a:lnTo>
                      <a:pt x="20" y="21"/>
                    </a:lnTo>
                    <a:lnTo>
                      <a:pt x="26" y="21"/>
                    </a:lnTo>
                    <a:lnTo>
                      <a:pt x="26" y="16"/>
                    </a:lnTo>
                    <a:lnTo>
                      <a:pt x="26" y="11"/>
                    </a:lnTo>
                    <a:lnTo>
                      <a:pt x="26" y="5"/>
                    </a:lnTo>
                    <a:lnTo>
                      <a:pt x="20" y="5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5" name="Google Shape;1575;p29"/>
              <p:cNvSpPr/>
              <p:nvPr/>
            </p:nvSpPr>
            <p:spPr>
              <a:xfrm>
                <a:off x="5345875" y="4071975"/>
                <a:ext cx="80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32" h="27" extrusionOk="0">
                    <a:moveTo>
                      <a:pt x="11" y="1"/>
                    </a:moveTo>
                    <a:cubicBezTo>
                      <a:pt x="6" y="1"/>
                      <a:pt x="6" y="1"/>
                      <a:pt x="6" y="6"/>
                    </a:cubicBezTo>
                    <a:lnTo>
                      <a:pt x="1" y="6"/>
                    </a:lnTo>
                    <a:lnTo>
                      <a:pt x="1" y="12"/>
                    </a:lnTo>
                    <a:lnTo>
                      <a:pt x="1" y="17"/>
                    </a:lnTo>
                    <a:lnTo>
                      <a:pt x="1" y="21"/>
                    </a:lnTo>
                    <a:lnTo>
                      <a:pt x="6" y="21"/>
                    </a:lnTo>
                    <a:lnTo>
                      <a:pt x="11" y="26"/>
                    </a:lnTo>
                    <a:cubicBezTo>
                      <a:pt x="11" y="26"/>
                      <a:pt x="21" y="26"/>
                      <a:pt x="26" y="21"/>
                    </a:cubicBezTo>
                    <a:lnTo>
                      <a:pt x="26" y="17"/>
                    </a:lnTo>
                    <a:lnTo>
                      <a:pt x="31" y="17"/>
                    </a:lnTo>
                    <a:lnTo>
                      <a:pt x="31" y="12"/>
                    </a:lnTo>
                    <a:lnTo>
                      <a:pt x="26" y="12"/>
                    </a:lnTo>
                    <a:lnTo>
                      <a:pt x="26" y="6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6" name="Google Shape;1576;p29"/>
              <p:cNvSpPr/>
              <p:nvPr/>
            </p:nvSpPr>
            <p:spPr>
              <a:xfrm>
                <a:off x="5356450" y="4063050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16" y="1"/>
                    </a:moveTo>
                    <a:lnTo>
                      <a:pt x="16" y="7"/>
                    </a:lnTo>
                    <a:lnTo>
                      <a:pt x="10" y="7"/>
                    </a:lnTo>
                    <a:cubicBezTo>
                      <a:pt x="5" y="7"/>
                      <a:pt x="0" y="12"/>
                      <a:pt x="0" y="16"/>
                    </a:cubicBezTo>
                    <a:lnTo>
                      <a:pt x="5" y="21"/>
                    </a:lnTo>
                    <a:lnTo>
                      <a:pt x="5" y="26"/>
                    </a:lnTo>
                    <a:lnTo>
                      <a:pt x="10" y="26"/>
                    </a:lnTo>
                    <a:cubicBezTo>
                      <a:pt x="10" y="26"/>
                      <a:pt x="10" y="31"/>
                      <a:pt x="16" y="31"/>
                    </a:cubicBezTo>
                    <a:lnTo>
                      <a:pt x="21" y="31"/>
                    </a:lnTo>
                    <a:lnTo>
                      <a:pt x="25" y="26"/>
                    </a:lnTo>
                    <a:lnTo>
                      <a:pt x="25" y="21"/>
                    </a:lnTo>
                    <a:cubicBezTo>
                      <a:pt x="30" y="21"/>
                      <a:pt x="30" y="16"/>
                      <a:pt x="30" y="12"/>
                    </a:cubicBezTo>
                    <a:cubicBezTo>
                      <a:pt x="30" y="7"/>
                      <a:pt x="25" y="1"/>
                      <a:pt x="16" y="1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7" name="Google Shape;1577;p29"/>
              <p:cNvSpPr/>
              <p:nvPr/>
            </p:nvSpPr>
            <p:spPr>
              <a:xfrm>
                <a:off x="5351925" y="4069850"/>
                <a:ext cx="650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30" extrusionOk="0">
                    <a:moveTo>
                      <a:pt x="5" y="0"/>
                    </a:moveTo>
                    <a:lnTo>
                      <a:pt x="5" y="6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16"/>
                    </a:lnTo>
                    <a:lnTo>
                      <a:pt x="0" y="21"/>
                    </a:lnTo>
                    <a:lnTo>
                      <a:pt x="0" y="26"/>
                    </a:lnTo>
                    <a:lnTo>
                      <a:pt x="5" y="26"/>
                    </a:lnTo>
                    <a:cubicBezTo>
                      <a:pt x="5" y="28"/>
                      <a:pt x="6" y="29"/>
                      <a:pt x="8" y="29"/>
                    </a:cubicBezTo>
                    <a:cubicBezTo>
                      <a:pt x="10" y="29"/>
                      <a:pt x="13" y="28"/>
                      <a:pt x="16" y="26"/>
                    </a:cubicBezTo>
                    <a:lnTo>
                      <a:pt x="21" y="26"/>
                    </a:lnTo>
                    <a:lnTo>
                      <a:pt x="25" y="21"/>
                    </a:lnTo>
                    <a:lnTo>
                      <a:pt x="25" y="16"/>
                    </a:lnTo>
                    <a:cubicBezTo>
                      <a:pt x="25" y="6"/>
                      <a:pt x="16" y="0"/>
                      <a:pt x="10" y="0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8" name="Google Shape;1578;p29"/>
              <p:cNvSpPr/>
              <p:nvPr/>
            </p:nvSpPr>
            <p:spPr>
              <a:xfrm>
                <a:off x="5356550" y="4068975"/>
                <a:ext cx="6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7" h="26" extrusionOk="0">
                    <a:moveTo>
                      <a:pt x="6" y="0"/>
                    </a:moveTo>
                    <a:lnTo>
                      <a:pt x="6" y="5"/>
                    </a:lnTo>
                    <a:lnTo>
                      <a:pt x="1" y="5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6" y="21"/>
                    </a:lnTo>
                    <a:lnTo>
                      <a:pt x="6" y="26"/>
                    </a:lnTo>
                    <a:lnTo>
                      <a:pt x="17" y="26"/>
                    </a:lnTo>
                    <a:lnTo>
                      <a:pt x="21" y="21"/>
                    </a:lnTo>
                    <a:lnTo>
                      <a:pt x="26" y="21"/>
                    </a:lnTo>
                    <a:lnTo>
                      <a:pt x="26" y="16"/>
                    </a:lnTo>
                    <a:lnTo>
                      <a:pt x="26" y="11"/>
                    </a:lnTo>
                    <a:lnTo>
                      <a:pt x="26" y="5"/>
                    </a:lnTo>
                    <a:lnTo>
                      <a:pt x="21" y="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9" name="Google Shape;1579;p29"/>
              <p:cNvSpPr/>
              <p:nvPr/>
            </p:nvSpPr>
            <p:spPr>
              <a:xfrm>
                <a:off x="5359100" y="4085550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15" y="1"/>
                    </a:moveTo>
                    <a:cubicBezTo>
                      <a:pt x="10" y="1"/>
                      <a:pt x="10" y="1"/>
                      <a:pt x="5" y="5"/>
                    </a:cubicBezTo>
                    <a:cubicBezTo>
                      <a:pt x="5" y="12"/>
                      <a:pt x="0" y="12"/>
                      <a:pt x="0" y="16"/>
                    </a:cubicBezTo>
                    <a:lnTo>
                      <a:pt x="5" y="21"/>
                    </a:lnTo>
                    <a:lnTo>
                      <a:pt x="5" y="26"/>
                    </a:lnTo>
                    <a:lnTo>
                      <a:pt x="15" y="26"/>
                    </a:lnTo>
                    <a:cubicBezTo>
                      <a:pt x="24" y="26"/>
                      <a:pt x="30" y="21"/>
                      <a:pt x="30" y="12"/>
                    </a:cubicBezTo>
                    <a:lnTo>
                      <a:pt x="24" y="5"/>
                    </a:lnTo>
                    <a:lnTo>
                      <a:pt x="20" y="1"/>
                    </a:ln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0" name="Google Shape;1580;p29"/>
              <p:cNvSpPr/>
              <p:nvPr/>
            </p:nvSpPr>
            <p:spPr>
              <a:xfrm>
                <a:off x="5358950" y="4093850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21" y="0"/>
                    </a:moveTo>
                    <a:cubicBezTo>
                      <a:pt x="16" y="0"/>
                      <a:pt x="11" y="0"/>
                      <a:pt x="6" y="5"/>
                    </a:cubicBezTo>
                    <a:cubicBezTo>
                      <a:pt x="6" y="11"/>
                      <a:pt x="0" y="16"/>
                      <a:pt x="6" y="16"/>
                    </a:cubicBezTo>
                    <a:lnTo>
                      <a:pt x="6" y="26"/>
                    </a:lnTo>
                    <a:lnTo>
                      <a:pt x="11" y="26"/>
                    </a:lnTo>
                    <a:lnTo>
                      <a:pt x="16" y="31"/>
                    </a:lnTo>
                    <a:cubicBezTo>
                      <a:pt x="21" y="31"/>
                      <a:pt x="26" y="26"/>
                      <a:pt x="30" y="26"/>
                    </a:cubicBezTo>
                    <a:lnTo>
                      <a:pt x="30" y="11"/>
                    </a:lnTo>
                    <a:lnTo>
                      <a:pt x="30" y="5"/>
                    </a:lnTo>
                    <a:lnTo>
                      <a:pt x="26" y="5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1" name="Google Shape;1581;p29"/>
              <p:cNvSpPr/>
              <p:nvPr/>
            </p:nvSpPr>
            <p:spPr>
              <a:xfrm>
                <a:off x="5354425" y="4087175"/>
                <a:ext cx="6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31" extrusionOk="0">
                    <a:moveTo>
                      <a:pt x="11" y="1"/>
                    </a:moveTo>
                    <a:cubicBezTo>
                      <a:pt x="6" y="1"/>
                      <a:pt x="0" y="7"/>
                      <a:pt x="0" y="16"/>
                    </a:cubicBezTo>
                    <a:lnTo>
                      <a:pt x="0" y="21"/>
                    </a:lnTo>
                    <a:lnTo>
                      <a:pt x="0" y="26"/>
                    </a:lnTo>
                    <a:lnTo>
                      <a:pt x="6" y="26"/>
                    </a:lnTo>
                    <a:lnTo>
                      <a:pt x="11" y="31"/>
                    </a:lnTo>
                    <a:cubicBezTo>
                      <a:pt x="16" y="31"/>
                      <a:pt x="26" y="26"/>
                      <a:pt x="26" y="16"/>
                    </a:cubicBezTo>
                    <a:lnTo>
                      <a:pt x="26" y="12"/>
                    </a:lnTo>
                    <a:lnTo>
                      <a:pt x="21" y="7"/>
                    </a:lnTo>
                    <a:lnTo>
                      <a:pt x="16" y="1"/>
                    </a:ln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2" name="Google Shape;1582;p29"/>
              <p:cNvSpPr/>
              <p:nvPr/>
            </p:nvSpPr>
            <p:spPr>
              <a:xfrm>
                <a:off x="5357950" y="4083175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10" y="0"/>
                    </a:moveTo>
                    <a:lnTo>
                      <a:pt x="5" y="5"/>
                    </a:lnTo>
                    <a:lnTo>
                      <a:pt x="5" y="10"/>
                    </a:lnTo>
                    <a:lnTo>
                      <a:pt x="0" y="10"/>
                    </a:lnTo>
                    <a:lnTo>
                      <a:pt x="0" y="16"/>
                    </a:lnTo>
                    <a:cubicBezTo>
                      <a:pt x="0" y="21"/>
                      <a:pt x="5" y="21"/>
                      <a:pt x="10" y="26"/>
                    </a:cubicBezTo>
                    <a:lnTo>
                      <a:pt x="16" y="26"/>
                    </a:lnTo>
                    <a:cubicBezTo>
                      <a:pt x="26" y="26"/>
                      <a:pt x="31" y="16"/>
                      <a:pt x="31" y="10"/>
                    </a:cubicBezTo>
                    <a:lnTo>
                      <a:pt x="26" y="5"/>
                    </a:lnTo>
                    <a:cubicBezTo>
                      <a:pt x="21" y="5"/>
                      <a:pt x="21" y="0"/>
                      <a:pt x="21" y="0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3" name="Google Shape;1583;p29"/>
              <p:cNvSpPr/>
              <p:nvPr/>
            </p:nvSpPr>
            <p:spPr>
              <a:xfrm>
                <a:off x="5352300" y="4083925"/>
                <a:ext cx="62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26" extrusionOk="0">
                    <a:moveTo>
                      <a:pt x="6" y="1"/>
                    </a:moveTo>
                    <a:lnTo>
                      <a:pt x="6" y="5"/>
                    </a:lnTo>
                    <a:lnTo>
                      <a:pt x="1" y="5"/>
                    </a:lnTo>
                    <a:lnTo>
                      <a:pt x="1" y="10"/>
                    </a:lnTo>
                    <a:cubicBezTo>
                      <a:pt x="1" y="21"/>
                      <a:pt x="6" y="26"/>
                      <a:pt x="10" y="26"/>
                    </a:cubicBezTo>
                    <a:lnTo>
                      <a:pt x="15" y="26"/>
                    </a:lnTo>
                    <a:lnTo>
                      <a:pt x="20" y="21"/>
                    </a:lnTo>
                    <a:cubicBezTo>
                      <a:pt x="25" y="21"/>
                      <a:pt x="25" y="16"/>
                      <a:pt x="25" y="16"/>
                    </a:cubicBezTo>
                    <a:lnTo>
                      <a:pt x="25" y="10"/>
                    </a:lnTo>
                    <a:lnTo>
                      <a:pt x="25" y="5"/>
                    </a:lnTo>
                    <a:lnTo>
                      <a:pt x="20" y="1"/>
                    </a:ln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4" name="Google Shape;1584;p29"/>
              <p:cNvSpPr/>
              <p:nvPr/>
            </p:nvSpPr>
            <p:spPr>
              <a:xfrm>
                <a:off x="5356550" y="4083050"/>
                <a:ext cx="675" cy="1025"/>
              </a:xfrm>
              <a:custGeom>
                <a:avLst/>
                <a:gdLst/>
                <a:ahLst/>
                <a:cxnLst/>
                <a:rect l="l" t="t" r="r" b="b"/>
                <a:pathLst>
                  <a:path w="27" h="41" extrusionOk="0">
                    <a:moveTo>
                      <a:pt x="6" y="1"/>
                    </a:moveTo>
                    <a:lnTo>
                      <a:pt x="6" y="5"/>
                    </a:lnTo>
                    <a:lnTo>
                      <a:pt x="1" y="5"/>
                    </a:lnTo>
                    <a:lnTo>
                      <a:pt x="1" y="10"/>
                    </a:lnTo>
                    <a:lnTo>
                      <a:pt x="1" y="15"/>
                    </a:lnTo>
                    <a:lnTo>
                      <a:pt x="6" y="21"/>
                    </a:lnTo>
                    <a:lnTo>
                      <a:pt x="1" y="21"/>
                    </a:lnTo>
                    <a:lnTo>
                      <a:pt x="1" y="26"/>
                    </a:lnTo>
                    <a:cubicBezTo>
                      <a:pt x="1" y="36"/>
                      <a:pt x="12" y="40"/>
                      <a:pt x="17" y="40"/>
                    </a:cubicBezTo>
                    <a:cubicBezTo>
                      <a:pt x="17" y="36"/>
                      <a:pt x="21" y="36"/>
                      <a:pt x="21" y="36"/>
                    </a:cubicBezTo>
                    <a:cubicBezTo>
                      <a:pt x="26" y="36"/>
                      <a:pt x="26" y="31"/>
                      <a:pt x="26" y="31"/>
                    </a:cubicBezTo>
                    <a:lnTo>
                      <a:pt x="26" y="26"/>
                    </a:lnTo>
                    <a:lnTo>
                      <a:pt x="26" y="21"/>
                    </a:lnTo>
                    <a:lnTo>
                      <a:pt x="26" y="15"/>
                    </a:lnTo>
                    <a:lnTo>
                      <a:pt x="26" y="10"/>
                    </a:lnTo>
                    <a:cubicBezTo>
                      <a:pt x="26" y="5"/>
                      <a:pt x="26" y="5"/>
                      <a:pt x="21" y="1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5" name="Google Shape;1585;p29"/>
              <p:cNvSpPr/>
              <p:nvPr/>
            </p:nvSpPr>
            <p:spPr>
              <a:xfrm>
                <a:off x="5361600" y="4079050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10" y="0"/>
                    </a:moveTo>
                    <a:lnTo>
                      <a:pt x="10" y="5"/>
                    </a:lnTo>
                    <a:cubicBezTo>
                      <a:pt x="5" y="10"/>
                      <a:pt x="0" y="15"/>
                      <a:pt x="0" y="19"/>
                    </a:cubicBezTo>
                    <a:lnTo>
                      <a:pt x="5" y="19"/>
                    </a:lnTo>
                    <a:lnTo>
                      <a:pt x="5" y="24"/>
                    </a:lnTo>
                    <a:lnTo>
                      <a:pt x="10" y="24"/>
                    </a:lnTo>
                    <a:lnTo>
                      <a:pt x="10" y="30"/>
                    </a:lnTo>
                    <a:cubicBezTo>
                      <a:pt x="15" y="30"/>
                      <a:pt x="21" y="24"/>
                      <a:pt x="26" y="24"/>
                    </a:cubicBezTo>
                    <a:cubicBezTo>
                      <a:pt x="26" y="19"/>
                      <a:pt x="30" y="15"/>
                      <a:pt x="30" y="10"/>
                    </a:cubicBezTo>
                    <a:cubicBezTo>
                      <a:pt x="26" y="5"/>
                      <a:pt x="21" y="0"/>
                      <a:pt x="15" y="0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6" name="Google Shape;1586;p29"/>
              <p:cNvSpPr/>
              <p:nvPr/>
            </p:nvSpPr>
            <p:spPr>
              <a:xfrm>
                <a:off x="5357200" y="4083675"/>
                <a:ext cx="65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7" extrusionOk="0">
                    <a:moveTo>
                      <a:pt x="5" y="1"/>
                    </a:moveTo>
                    <a:lnTo>
                      <a:pt x="5" y="6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0"/>
                    </a:lnTo>
                    <a:lnTo>
                      <a:pt x="5" y="20"/>
                    </a:lnTo>
                    <a:lnTo>
                      <a:pt x="5" y="26"/>
                    </a:lnTo>
                    <a:lnTo>
                      <a:pt x="21" y="26"/>
                    </a:lnTo>
                    <a:cubicBezTo>
                      <a:pt x="26" y="20"/>
                      <a:pt x="26" y="15"/>
                      <a:pt x="26" y="15"/>
                    </a:cubicBezTo>
                    <a:lnTo>
                      <a:pt x="26" y="11"/>
                    </a:lnTo>
                    <a:lnTo>
                      <a:pt x="26" y="6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7" name="Google Shape;1587;p29"/>
              <p:cNvSpPr/>
              <p:nvPr/>
            </p:nvSpPr>
            <p:spPr>
              <a:xfrm>
                <a:off x="5354800" y="4090825"/>
                <a:ext cx="6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7" h="31" extrusionOk="0">
                    <a:moveTo>
                      <a:pt x="11" y="1"/>
                    </a:moveTo>
                    <a:cubicBezTo>
                      <a:pt x="6" y="1"/>
                      <a:pt x="1" y="1"/>
                      <a:pt x="1" y="6"/>
                    </a:cubicBezTo>
                    <a:lnTo>
                      <a:pt x="1" y="12"/>
                    </a:lnTo>
                    <a:lnTo>
                      <a:pt x="1" y="16"/>
                    </a:lnTo>
                    <a:lnTo>
                      <a:pt x="1" y="21"/>
                    </a:lnTo>
                    <a:lnTo>
                      <a:pt x="6" y="21"/>
                    </a:lnTo>
                    <a:lnTo>
                      <a:pt x="6" y="26"/>
                    </a:lnTo>
                    <a:lnTo>
                      <a:pt x="11" y="26"/>
                    </a:lnTo>
                    <a:lnTo>
                      <a:pt x="15" y="31"/>
                    </a:lnTo>
                    <a:cubicBezTo>
                      <a:pt x="26" y="26"/>
                      <a:pt x="26" y="21"/>
                      <a:pt x="26" y="16"/>
                    </a:cubicBezTo>
                    <a:lnTo>
                      <a:pt x="26" y="12"/>
                    </a:lnTo>
                    <a:lnTo>
                      <a:pt x="26" y="6"/>
                    </a:lnTo>
                    <a:cubicBezTo>
                      <a:pt x="21" y="1"/>
                      <a:pt x="15" y="1"/>
                      <a:pt x="11" y="1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8" name="Google Shape;1588;p29"/>
              <p:cNvSpPr/>
              <p:nvPr/>
            </p:nvSpPr>
            <p:spPr>
              <a:xfrm>
                <a:off x="5352800" y="4087050"/>
                <a:ext cx="65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7" extrusionOk="0">
                    <a:moveTo>
                      <a:pt x="5" y="1"/>
                    </a:moveTo>
                    <a:lnTo>
                      <a:pt x="0" y="6"/>
                    </a:lnTo>
                    <a:lnTo>
                      <a:pt x="0" y="12"/>
                    </a:lnTo>
                    <a:lnTo>
                      <a:pt x="0" y="17"/>
                    </a:lnTo>
                    <a:cubicBezTo>
                      <a:pt x="0" y="21"/>
                      <a:pt x="0" y="21"/>
                      <a:pt x="5" y="26"/>
                    </a:cubicBezTo>
                    <a:lnTo>
                      <a:pt x="16" y="26"/>
                    </a:lnTo>
                    <a:lnTo>
                      <a:pt x="21" y="21"/>
                    </a:lnTo>
                    <a:cubicBezTo>
                      <a:pt x="25" y="17"/>
                      <a:pt x="25" y="12"/>
                      <a:pt x="25" y="12"/>
                    </a:cubicBezTo>
                    <a:lnTo>
                      <a:pt x="25" y="6"/>
                    </a:lnTo>
                    <a:lnTo>
                      <a:pt x="21" y="6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9" name="Google Shape;1589;p29"/>
              <p:cNvSpPr/>
              <p:nvPr/>
            </p:nvSpPr>
            <p:spPr>
              <a:xfrm>
                <a:off x="5362600" y="4085550"/>
                <a:ext cx="775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9" extrusionOk="0">
                    <a:moveTo>
                      <a:pt x="11" y="1"/>
                    </a:moveTo>
                    <a:lnTo>
                      <a:pt x="11" y="5"/>
                    </a:lnTo>
                    <a:lnTo>
                      <a:pt x="5" y="5"/>
                    </a:lnTo>
                    <a:lnTo>
                      <a:pt x="5" y="12"/>
                    </a:lnTo>
                    <a:lnTo>
                      <a:pt x="0" y="12"/>
                    </a:lnTo>
                    <a:lnTo>
                      <a:pt x="0" y="16"/>
                    </a:lnTo>
                    <a:cubicBezTo>
                      <a:pt x="0" y="21"/>
                      <a:pt x="5" y="21"/>
                      <a:pt x="11" y="26"/>
                    </a:cubicBezTo>
                    <a:cubicBezTo>
                      <a:pt x="11" y="26"/>
                      <a:pt x="13" y="28"/>
                      <a:pt x="16" y="28"/>
                    </a:cubicBezTo>
                    <a:cubicBezTo>
                      <a:pt x="17" y="28"/>
                      <a:pt x="19" y="28"/>
                      <a:pt x="21" y="26"/>
                    </a:cubicBezTo>
                    <a:lnTo>
                      <a:pt x="25" y="26"/>
                    </a:lnTo>
                    <a:lnTo>
                      <a:pt x="25" y="21"/>
                    </a:lnTo>
                    <a:lnTo>
                      <a:pt x="30" y="16"/>
                    </a:lnTo>
                    <a:lnTo>
                      <a:pt x="30" y="12"/>
                    </a:lnTo>
                    <a:cubicBezTo>
                      <a:pt x="25" y="5"/>
                      <a:pt x="25" y="1"/>
                      <a:pt x="16" y="1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0" name="Google Shape;1590;p29"/>
              <p:cNvSpPr/>
              <p:nvPr/>
            </p:nvSpPr>
            <p:spPr>
              <a:xfrm>
                <a:off x="5356075" y="4085850"/>
                <a:ext cx="625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30" extrusionOk="0">
                    <a:moveTo>
                      <a:pt x="13" y="1"/>
                    </a:moveTo>
                    <a:cubicBezTo>
                      <a:pt x="11" y="1"/>
                      <a:pt x="10" y="2"/>
                      <a:pt x="10" y="4"/>
                    </a:cubicBezTo>
                    <a:lnTo>
                      <a:pt x="5" y="4"/>
                    </a:lnTo>
                    <a:lnTo>
                      <a:pt x="1" y="9"/>
                    </a:lnTo>
                    <a:lnTo>
                      <a:pt x="1" y="19"/>
                    </a:lnTo>
                    <a:lnTo>
                      <a:pt x="1" y="24"/>
                    </a:lnTo>
                    <a:lnTo>
                      <a:pt x="5" y="24"/>
                    </a:lnTo>
                    <a:lnTo>
                      <a:pt x="5" y="30"/>
                    </a:lnTo>
                    <a:lnTo>
                      <a:pt x="10" y="30"/>
                    </a:lnTo>
                    <a:cubicBezTo>
                      <a:pt x="20" y="30"/>
                      <a:pt x="20" y="24"/>
                      <a:pt x="25" y="24"/>
                    </a:cubicBezTo>
                    <a:lnTo>
                      <a:pt x="25" y="14"/>
                    </a:lnTo>
                    <a:lnTo>
                      <a:pt x="25" y="9"/>
                    </a:lnTo>
                    <a:lnTo>
                      <a:pt x="25" y="4"/>
                    </a:lnTo>
                    <a:lnTo>
                      <a:pt x="20" y="4"/>
                    </a:lnTo>
                    <a:cubicBezTo>
                      <a:pt x="17" y="2"/>
                      <a:pt x="15" y="1"/>
                      <a:pt x="13" y="1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1" name="Google Shape;1591;p29"/>
              <p:cNvSpPr/>
              <p:nvPr/>
            </p:nvSpPr>
            <p:spPr>
              <a:xfrm>
                <a:off x="5356825" y="4088700"/>
                <a:ext cx="62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26" extrusionOk="0">
                    <a:moveTo>
                      <a:pt x="6" y="0"/>
                    </a:moveTo>
                    <a:lnTo>
                      <a:pt x="6" y="6"/>
                    </a:lnTo>
                    <a:cubicBezTo>
                      <a:pt x="1" y="6"/>
                      <a:pt x="1" y="11"/>
                      <a:pt x="1" y="16"/>
                    </a:cubicBezTo>
                    <a:cubicBezTo>
                      <a:pt x="1" y="21"/>
                      <a:pt x="6" y="21"/>
                      <a:pt x="10" y="25"/>
                    </a:cubicBezTo>
                    <a:lnTo>
                      <a:pt x="20" y="25"/>
                    </a:lnTo>
                    <a:lnTo>
                      <a:pt x="20" y="21"/>
                    </a:lnTo>
                    <a:lnTo>
                      <a:pt x="25" y="21"/>
                    </a:lnTo>
                    <a:lnTo>
                      <a:pt x="25" y="16"/>
                    </a:lnTo>
                    <a:lnTo>
                      <a:pt x="25" y="11"/>
                    </a:lnTo>
                    <a:cubicBezTo>
                      <a:pt x="25" y="6"/>
                      <a:pt x="20" y="0"/>
                      <a:pt x="15" y="0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2" name="Google Shape;1592;p29"/>
              <p:cNvSpPr/>
              <p:nvPr/>
            </p:nvSpPr>
            <p:spPr>
              <a:xfrm>
                <a:off x="5359850" y="4080150"/>
                <a:ext cx="7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7" extrusionOk="0">
                    <a:moveTo>
                      <a:pt x="15" y="1"/>
                    </a:moveTo>
                    <a:cubicBezTo>
                      <a:pt x="10" y="1"/>
                      <a:pt x="5" y="1"/>
                      <a:pt x="5" y="6"/>
                    </a:cubicBezTo>
                    <a:lnTo>
                      <a:pt x="0" y="6"/>
                    </a:lnTo>
                    <a:lnTo>
                      <a:pt x="0" y="10"/>
                    </a:lnTo>
                    <a:cubicBezTo>
                      <a:pt x="0" y="16"/>
                      <a:pt x="0" y="21"/>
                      <a:pt x="5" y="21"/>
                    </a:cubicBezTo>
                    <a:cubicBezTo>
                      <a:pt x="5" y="26"/>
                      <a:pt x="10" y="26"/>
                      <a:pt x="15" y="26"/>
                    </a:cubicBezTo>
                    <a:lnTo>
                      <a:pt x="24" y="26"/>
                    </a:lnTo>
                    <a:lnTo>
                      <a:pt x="24" y="21"/>
                    </a:lnTo>
                    <a:lnTo>
                      <a:pt x="31" y="21"/>
                    </a:lnTo>
                    <a:lnTo>
                      <a:pt x="31" y="10"/>
                    </a:lnTo>
                    <a:lnTo>
                      <a:pt x="31" y="6"/>
                    </a:lnTo>
                    <a:lnTo>
                      <a:pt x="24" y="6"/>
                    </a:ln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3" name="Google Shape;1593;p29"/>
              <p:cNvSpPr/>
              <p:nvPr/>
            </p:nvSpPr>
            <p:spPr>
              <a:xfrm>
                <a:off x="5356450" y="4080800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5" y="0"/>
                    </a:moveTo>
                    <a:lnTo>
                      <a:pt x="5" y="5"/>
                    </a:lnTo>
                    <a:cubicBezTo>
                      <a:pt x="0" y="10"/>
                      <a:pt x="0" y="10"/>
                      <a:pt x="0" y="15"/>
                    </a:cubicBezTo>
                    <a:cubicBezTo>
                      <a:pt x="5" y="21"/>
                      <a:pt x="5" y="25"/>
                      <a:pt x="10" y="25"/>
                    </a:cubicBezTo>
                    <a:cubicBezTo>
                      <a:pt x="16" y="25"/>
                      <a:pt x="21" y="25"/>
                      <a:pt x="25" y="21"/>
                    </a:cubicBezTo>
                    <a:lnTo>
                      <a:pt x="30" y="21"/>
                    </a:lnTo>
                    <a:lnTo>
                      <a:pt x="30" y="15"/>
                    </a:lnTo>
                    <a:lnTo>
                      <a:pt x="30" y="10"/>
                    </a:lnTo>
                    <a:cubicBezTo>
                      <a:pt x="30" y="5"/>
                      <a:pt x="25" y="5"/>
                      <a:pt x="25" y="0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4" name="Google Shape;1594;p29"/>
              <p:cNvSpPr/>
              <p:nvPr/>
            </p:nvSpPr>
            <p:spPr>
              <a:xfrm>
                <a:off x="5353925" y="4080900"/>
                <a:ext cx="800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32" h="30" extrusionOk="0">
                    <a:moveTo>
                      <a:pt x="15" y="1"/>
                    </a:moveTo>
                    <a:cubicBezTo>
                      <a:pt x="11" y="1"/>
                      <a:pt x="6" y="6"/>
                      <a:pt x="6" y="6"/>
                    </a:cubicBezTo>
                    <a:cubicBezTo>
                      <a:pt x="1" y="11"/>
                      <a:pt x="1" y="17"/>
                      <a:pt x="1" y="17"/>
                    </a:cubicBezTo>
                    <a:cubicBezTo>
                      <a:pt x="1" y="21"/>
                      <a:pt x="6" y="26"/>
                      <a:pt x="6" y="26"/>
                    </a:cubicBezTo>
                    <a:cubicBezTo>
                      <a:pt x="8" y="29"/>
                      <a:pt x="11" y="30"/>
                      <a:pt x="13" y="30"/>
                    </a:cubicBezTo>
                    <a:cubicBezTo>
                      <a:pt x="15" y="30"/>
                      <a:pt x="18" y="29"/>
                      <a:pt x="20" y="26"/>
                    </a:cubicBezTo>
                    <a:lnTo>
                      <a:pt x="26" y="26"/>
                    </a:lnTo>
                    <a:lnTo>
                      <a:pt x="26" y="21"/>
                    </a:lnTo>
                    <a:cubicBezTo>
                      <a:pt x="26" y="21"/>
                      <a:pt x="31" y="21"/>
                      <a:pt x="26" y="17"/>
                    </a:cubicBezTo>
                    <a:lnTo>
                      <a:pt x="26" y="6"/>
                    </a:lnTo>
                    <a:lnTo>
                      <a:pt x="20" y="6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5" name="Google Shape;1595;p29"/>
              <p:cNvSpPr/>
              <p:nvPr/>
            </p:nvSpPr>
            <p:spPr>
              <a:xfrm>
                <a:off x="5349775" y="4084050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5" y="0"/>
                    </a:moveTo>
                    <a:lnTo>
                      <a:pt x="5" y="5"/>
                    </a:lnTo>
                    <a:lnTo>
                      <a:pt x="0" y="11"/>
                    </a:lnTo>
                    <a:lnTo>
                      <a:pt x="0" y="16"/>
                    </a:lnTo>
                    <a:cubicBezTo>
                      <a:pt x="5" y="26"/>
                      <a:pt x="16" y="26"/>
                      <a:pt x="21" y="26"/>
                    </a:cubicBezTo>
                    <a:lnTo>
                      <a:pt x="26" y="21"/>
                    </a:lnTo>
                    <a:lnTo>
                      <a:pt x="26" y="16"/>
                    </a:lnTo>
                    <a:lnTo>
                      <a:pt x="31" y="16"/>
                    </a:lnTo>
                    <a:lnTo>
                      <a:pt x="31" y="11"/>
                    </a:lnTo>
                    <a:lnTo>
                      <a:pt x="26" y="11"/>
                    </a:lnTo>
                    <a:lnTo>
                      <a:pt x="26" y="5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6" name="Google Shape;1596;p29"/>
              <p:cNvSpPr/>
              <p:nvPr/>
            </p:nvSpPr>
            <p:spPr>
              <a:xfrm>
                <a:off x="5360725" y="4086375"/>
                <a:ext cx="775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8" extrusionOk="0">
                    <a:moveTo>
                      <a:pt x="19" y="1"/>
                    </a:moveTo>
                    <a:cubicBezTo>
                      <a:pt x="17" y="1"/>
                      <a:pt x="16" y="1"/>
                      <a:pt x="15" y="3"/>
                    </a:cubicBezTo>
                    <a:cubicBezTo>
                      <a:pt x="5" y="3"/>
                      <a:pt x="0" y="9"/>
                      <a:pt x="0" y="18"/>
                    </a:cubicBezTo>
                    <a:lnTo>
                      <a:pt x="5" y="18"/>
                    </a:lnTo>
                    <a:lnTo>
                      <a:pt x="5" y="23"/>
                    </a:lnTo>
                    <a:lnTo>
                      <a:pt x="10" y="23"/>
                    </a:lnTo>
                    <a:lnTo>
                      <a:pt x="10" y="28"/>
                    </a:lnTo>
                    <a:cubicBezTo>
                      <a:pt x="15" y="28"/>
                      <a:pt x="26" y="28"/>
                      <a:pt x="26" y="23"/>
                    </a:cubicBezTo>
                    <a:lnTo>
                      <a:pt x="31" y="18"/>
                    </a:lnTo>
                    <a:lnTo>
                      <a:pt x="31" y="13"/>
                    </a:lnTo>
                    <a:cubicBezTo>
                      <a:pt x="27" y="5"/>
                      <a:pt x="23" y="1"/>
                      <a:pt x="19" y="1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7" name="Google Shape;1597;p29"/>
              <p:cNvSpPr/>
              <p:nvPr/>
            </p:nvSpPr>
            <p:spPr>
              <a:xfrm>
                <a:off x="5354300" y="4079850"/>
                <a:ext cx="65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7" extrusionOk="0">
                    <a:moveTo>
                      <a:pt x="16" y="1"/>
                    </a:moveTo>
                    <a:cubicBezTo>
                      <a:pt x="14" y="1"/>
                      <a:pt x="13" y="1"/>
                      <a:pt x="11" y="3"/>
                    </a:cubicBezTo>
                    <a:cubicBezTo>
                      <a:pt x="5" y="3"/>
                      <a:pt x="5" y="3"/>
                      <a:pt x="0" y="8"/>
                    </a:cubicBezTo>
                    <a:lnTo>
                      <a:pt x="0" y="13"/>
                    </a:lnTo>
                    <a:lnTo>
                      <a:pt x="0" y="18"/>
                    </a:lnTo>
                    <a:lnTo>
                      <a:pt x="5" y="22"/>
                    </a:lnTo>
                    <a:cubicBezTo>
                      <a:pt x="8" y="25"/>
                      <a:pt x="11" y="27"/>
                      <a:pt x="14" y="27"/>
                    </a:cubicBezTo>
                    <a:cubicBezTo>
                      <a:pt x="16" y="27"/>
                      <a:pt x="19" y="25"/>
                      <a:pt x="21" y="22"/>
                    </a:cubicBezTo>
                    <a:cubicBezTo>
                      <a:pt x="26" y="22"/>
                      <a:pt x="26" y="18"/>
                      <a:pt x="26" y="13"/>
                    </a:cubicBezTo>
                    <a:lnTo>
                      <a:pt x="26" y="8"/>
                    </a:lnTo>
                    <a:lnTo>
                      <a:pt x="26" y="3"/>
                    </a:lnTo>
                    <a:lnTo>
                      <a:pt x="21" y="3"/>
                    </a:lnTo>
                    <a:cubicBezTo>
                      <a:pt x="21" y="3"/>
                      <a:pt x="19" y="1"/>
                      <a:pt x="16" y="1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8" name="Google Shape;1598;p29"/>
              <p:cNvSpPr/>
              <p:nvPr/>
            </p:nvSpPr>
            <p:spPr>
              <a:xfrm>
                <a:off x="5361350" y="4081550"/>
                <a:ext cx="62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26" extrusionOk="0">
                    <a:moveTo>
                      <a:pt x="1" y="0"/>
                    </a:moveTo>
                    <a:lnTo>
                      <a:pt x="1" y="5"/>
                    </a:lnTo>
                    <a:lnTo>
                      <a:pt x="1" y="10"/>
                    </a:lnTo>
                    <a:lnTo>
                      <a:pt x="1" y="15"/>
                    </a:lnTo>
                    <a:cubicBezTo>
                      <a:pt x="1" y="21"/>
                      <a:pt x="6" y="26"/>
                      <a:pt x="6" y="26"/>
                    </a:cubicBezTo>
                    <a:lnTo>
                      <a:pt x="20" y="26"/>
                    </a:lnTo>
                    <a:lnTo>
                      <a:pt x="20" y="21"/>
                    </a:lnTo>
                    <a:lnTo>
                      <a:pt x="25" y="21"/>
                    </a:lnTo>
                    <a:lnTo>
                      <a:pt x="25" y="15"/>
                    </a:lnTo>
                    <a:lnTo>
                      <a:pt x="25" y="10"/>
                    </a:lnTo>
                    <a:lnTo>
                      <a:pt x="25" y="5"/>
                    </a:lnTo>
                    <a:lnTo>
                      <a:pt x="20" y="5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9" name="Google Shape;1599;p29"/>
              <p:cNvSpPr/>
              <p:nvPr/>
            </p:nvSpPr>
            <p:spPr>
              <a:xfrm>
                <a:off x="5355175" y="4080550"/>
                <a:ext cx="650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5" extrusionOk="0">
                    <a:moveTo>
                      <a:pt x="11" y="0"/>
                    </a:moveTo>
                    <a:lnTo>
                      <a:pt x="6" y="5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0" y="20"/>
                    </a:lnTo>
                    <a:lnTo>
                      <a:pt x="6" y="20"/>
                    </a:lnTo>
                    <a:lnTo>
                      <a:pt x="6" y="25"/>
                    </a:lnTo>
                    <a:lnTo>
                      <a:pt x="21" y="25"/>
                    </a:lnTo>
                    <a:lnTo>
                      <a:pt x="26" y="20"/>
                    </a:lnTo>
                    <a:lnTo>
                      <a:pt x="26" y="15"/>
                    </a:lnTo>
                    <a:lnTo>
                      <a:pt x="26" y="10"/>
                    </a:lnTo>
                    <a:lnTo>
                      <a:pt x="26" y="5"/>
                    </a:lnTo>
                    <a:lnTo>
                      <a:pt x="21" y="5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0" name="Google Shape;1600;p29"/>
              <p:cNvSpPr/>
              <p:nvPr/>
            </p:nvSpPr>
            <p:spPr>
              <a:xfrm>
                <a:off x="5355450" y="4081675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5" y="0"/>
                    </a:moveTo>
                    <a:lnTo>
                      <a:pt x="5" y="5"/>
                    </a:lnTo>
                    <a:lnTo>
                      <a:pt x="0" y="10"/>
                    </a:lnTo>
                    <a:lnTo>
                      <a:pt x="0" y="16"/>
                    </a:lnTo>
                    <a:cubicBezTo>
                      <a:pt x="0" y="21"/>
                      <a:pt x="5" y="21"/>
                      <a:pt x="10" y="25"/>
                    </a:cubicBezTo>
                    <a:lnTo>
                      <a:pt x="26" y="25"/>
                    </a:lnTo>
                    <a:lnTo>
                      <a:pt x="26" y="21"/>
                    </a:lnTo>
                    <a:lnTo>
                      <a:pt x="30" y="16"/>
                    </a:lnTo>
                    <a:lnTo>
                      <a:pt x="30" y="10"/>
                    </a:lnTo>
                    <a:cubicBezTo>
                      <a:pt x="30" y="5"/>
                      <a:pt x="26" y="0"/>
                      <a:pt x="20" y="0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1" name="Google Shape;1601;p29"/>
              <p:cNvSpPr/>
              <p:nvPr/>
            </p:nvSpPr>
            <p:spPr>
              <a:xfrm>
                <a:off x="5355800" y="4080275"/>
                <a:ext cx="775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30" extrusionOk="0">
                    <a:moveTo>
                      <a:pt x="6" y="1"/>
                    </a:moveTo>
                    <a:lnTo>
                      <a:pt x="6" y="5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6" y="16"/>
                    </a:lnTo>
                    <a:lnTo>
                      <a:pt x="6" y="21"/>
                    </a:lnTo>
                    <a:lnTo>
                      <a:pt x="6" y="26"/>
                    </a:lnTo>
                    <a:lnTo>
                      <a:pt x="12" y="26"/>
                    </a:lnTo>
                    <a:cubicBezTo>
                      <a:pt x="14" y="28"/>
                      <a:pt x="16" y="30"/>
                      <a:pt x="19" y="30"/>
                    </a:cubicBezTo>
                    <a:cubicBezTo>
                      <a:pt x="21" y="30"/>
                      <a:pt x="24" y="28"/>
                      <a:pt x="26" y="26"/>
                    </a:cubicBezTo>
                    <a:cubicBezTo>
                      <a:pt x="31" y="26"/>
                      <a:pt x="31" y="21"/>
                      <a:pt x="31" y="16"/>
                    </a:cubicBezTo>
                    <a:lnTo>
                      <a:pt x="31" y="11"/>
                    </a:lnTo>
                    <a:lnTo>
                      <a:pt x="31" y="5"/>
                    </a:lnTo>
                    <a:lnTo>
                      <a:pt x="26" y="5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2" name="Google Shape;1602;p29"/>
              <p:cNvSpPr/>
              <p:nvPr/>
            </p:nvSpPr>
            <p:spPr>
              <a:xfrm>
                <a:off x="5358075" y="4079800"/>
                <a:ext cx="650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5" extrusionOk="0">
                    <a:moveTo>
                      <a:pt x="5" y="0"/>
                    </a:moveTo>
                    <a:lnTo>
                      <a:pt x="5" y="5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5" y="20"/>
                    </a:lnTo>
                    <a:cubicBezTo>
                      <a:pt x="5" y="24"/>
                      <a:pt x="11" y="24"/>
                      <a:pt x="16" y="24"/>
                    </a:cubicBezTo>
                    <a:lnTo>
                      <a:pt x="21" y="24"/>
                    </a:lnTo>
                    <a:lnTo>
                      <a:pt x="21" y="20"/>
                    </a:lnTo>
                    <a:lnTo>
                      <a:pt x="26" y="20"/>
                    </a:lnTo>
                    <a:lnTo>
                      <a:pt x="26" y="10"/>
                    </a:lnTo>
                    <a:lnTo>
                      <a:pt x="26" y="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3" name="Google Shape;1603;p29"/>
              <p:cNvSpPr/>
              <p:nvPr/>
            </p:nvSpPr>
            <p:spPr>
              <a:xfrm>
                <a:off x="5352800" y="4081775"/>
                <a:ext cx="900" cy="975"/>
              </a:xfrm>
              <a:custGeom>
                <a:avLst/>
                <a:gdLst/>
                <a:ahLst/>
                <a:cxnLst/>
                <a:rect l="l" t="t" r="r" b="b"/>
                <a:pathLst>
                  <a:path w="36" h="39" extrusionOk="0">
                    <a:moveTo>
                      <a:pt x="11" y="1"/>
                    </a:moveTo>
                    <a:lnTo>
                      <a:pt x="11" y="6"/>
                    </a:lnTo>
                    <a:lnTo>
                      <a:pt x="5" y="6"/>
                    </a:lnTo>
                    <a:lnTo>
                      <a:pt x="5" y="12"/>
                    </a:lnTo>
                    <a:cubicBezTo>
                      <a:pt x="0" y="17"/>
                      <a:pt x="0" y="17"/>
                      <a:pt x="5" y="17"/>
                    </a:cubicBezTo>
                    <a:cubicBezTo>
                      <a:pt x="5" y="21"/>
                      <a:pt x="5" y="26"/>
                      <a:pt x="11" y="26"/>
                    </a:cubicBezTo>
                    <a:cubicBezTo>
                      <a:pt x="11" y="33"/>
                      <a:pt x="16" y="38"/>
                      <a:pt x="21" y="38"/>
                    </a:cubicBezTo>
                    <a:cubicBezTo>
                      <a:pt x="22" y="38"/>
                      <a:pt x="24" y="38"/>
                      <a:pt x="25" y="36"/>
                    </a:cubicBezTo>
                    <a:lnTo>
                      <a:pt x="30" y="36"/>
                    </a:lnTo>
                    <a:lnTo>
                      <a:pt x="30" y="31"/>
                    </a:lnTo>
                    <a:lnTo>
                      <a:pt x="35" y="31"/>
                    </a:lnTo>
                    <a:lnTo>
                      <a:pt x="35" y="26"/>
                    </a:lnTo>
                    <a:lnTo>
                      <a:pt x="35" y="21"/>
                    </a:lnTo>
                    <a:lnTo>
                      <a:pt x="30" y="17"/>
                    </a:lnTo>
                    <a:cubicBezTo>
                      <a:pt x="30" y="6"/>
                      <a:pt x="21" y="1"/>
                      <a:pt x="16" y="1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4" name="Google Shape;1604;p29"/>
              <p:cNvSpPr/>
              <p:nvPr/>
            </p:nvSpPr>
            <p:spPr>
              <a:xfrm>
                <a:off x="5354050" y="4083575"/>
                <a:ext cx="775" cy="5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3" extrusionOk="0">
                    <a:moveTo>
                      <a:pt x="10" y="0"/>
                    </a:moveTo>
                    <a:cubicBezTo>
                      <a:pt x="10" y="0"/>
                      <a:pt x="6" y="0"/>
                      <a:pt x="6" y="5"/>
                    </a:cubicBezTo>
                    <a:lnTo>
                      <a:pt x="1" y="10"/>
                    </a:lnTo>
                    <a:lnTo>
                      <a:pt x="1" y="15"/>
                    </a:lnTo>
                    <a:cubicBezTo>
                      <a:pt x="6" y="15"/>
                      <a:pt x="6" y="19"/>
                      <a:pt x="10" y="19"/>
                    </a:cubicBezTo>
                    <a:cubicBezTo>
                      <a:pt x="13" y="22"/>
                      <a:pt x="16" y="23"/>
                      <a:pt x="18" y="23"/>
                    </a:cubicBezTo>
                    <a:cubicBezTo>
                      <a:pt x="21" y="23"/>
                      <a:pt x="24" y="22"/>
                      <a:pt x="26" y="19"/>
                    </a:cubicBezTo>
                    <a:cubicBezTo>
                      <a:pt x="31" y="19"/>
                      <a:pt x="31" y="15"/>
                      <a:pt x="31" y="10"/>
                    </a:cubicBezTo>
                    <a:cubicBezTo>
                      <a:pt x="31" y="5"/>
                      <a:pt x="26" y="0"/>
                      <a:pt x="26" y="0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5" name="Google Shape;1605;p29"/>
              <p:cNvSpPr/>
              <p:nvPr/>
            </p:nvSpPr>
            <p:spPr>
              <a:xfrm>
                <a:off x="5360200" y="4084175"/>
                <a:ext cx="6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7" h="26" extrusionOk="0">
                    <a:moveTo>
                      <a:pt x="10" y="0"/>
                    </a:moveTo>
                    <a:lnTo>
                      <a:pt x="6" y="6"/>
                    </a:lnTo>
                    <a:lnTo>
                      <a:pt x="1" y="6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1" y="21"/>
                    </a:lnTo>
                    <a:lnTo>
                      <a:pt x="6" y="21"/>
                    </a:lnTo>
                    <a:lnTo>
                      <a:pt x="6" y="25"/>
                    </a:lnTo>
                    <a:lnTo>
                      <a:pt x="21" y="25"/>
                    </a:lnTo>
                    <a:lnTo>
                      <a:pt x="21" y="21"/>
                    </a:lnTo>
                    <a:lnTo>
                      <a:pt x="26" y="21"/>
                    </a:lnTo>
                    <a:lnTo>
                      <a:pt x="26" y="16"/>
                    </a:lnTo>
                    <a:lnTo>
                      <a:pt x="26" y="11"/>
                    </a:lnTo>
                    <a:lnTo>
                      <a:pt x="21" y="6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6" name="Google Shape;1606;p29"/>
              <p:cNvSpPr/>
              <p:nvPr/>
            </p:nvSpPr>
            <p:spPr>
              <a:xfrm>
                <a:off x="5351550" y="4088125"/>
                <a:ext cx="625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30" extrusionOk="0">
                    <a:moveTo>
                      <a:pt x="13" y="0"/>
                    </a:moveTo>
                    <a:cubicBezTo>
                      <a:pt x="11" y="0"/>
                      <a:pt x="10" y="1"/>
                      <a:pt x="10" y="4"/>
                    </a:cubicBezTo>
                    <a:lnTo>
                      <a:pt x="5" y="4"/>
                    </a:lnTo>
                    <a:lnTo>
                      <a:pt x="5" y="9"/>
                    </a:lnTo>
                    <a:lnTo>
                      <a:pt x="1" y="9"/>
                    </a:lnTo>
                    <a:lnTo>
                      <a:pt x="1" y="13"/>
                    </a:lnTo>
                    <a:lnTo>
                      <a:pt x="1" y="18"/>
                    </a:lnTo>
                    <a:lnTo>
                      <a:pt x="5" y="23"/>
                    </a:lnTo>
                    <a:lnTo>
                      <a:pt x="10" y="23"/>
                    </a:lnTo>
                    <a:lnTo>
                      <a:pt x="10" y="29"/>
                    </a:lnTo>
                    <a:lnTo>
                      <a:pt x="15" y="29"/>
                    </a:lnTo>
                    <a:lnTo>
                      <a:pt x="20" y="23"/>
                    </a:lnTo>
                    <a:lnTo>
                      <a:pt x="25" y="18"/>
                    </a:lnTo>
                    <a:lnTo>
                      <a:pt x="25" y="13"/>
                    </a:lnTo>
                    <a:lnTo>
                      <a:pt x="25" y="9"/>
                    </a:lnTo>
                    <a:lnTo>
                      <a:pt x="20" y="4"/>
                    </a:lnTo>
                    <a:cubicBezTo>
                      <a:pt x="18" y="1"/>
                      <a:pt x="15" y="0"/>
                      <a:pt x="13" y="0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7" name="Google Shape;1607;p29"/>
              <p:cNvSpPr/>
              <p:nvPr/>
            </p:nvSpPr>
            <p:spPr>
              <a:xfrm>
                <a:off x="5349400" y="4085325"/>
                <a:ext cx="80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2" h="31" extrusionOk="0">
                    <a:moveTo>
                      <a:pt x="15" y="0"/>
                    </a:moveTo>
                    <a:cubicBezTo>
                      <a:pt x="1" y="5"/>
                      <a:pt x="1" y="10"/>
                      <a:pt x="1" y="21"/>
                    </a:cubicBezTo>
                    <a:lnTo>
                      <a:pt x="1" y="25"/>
                    </a:lnTo>
                    <a:lnTo>
                      <a:pt x="6" y="25"/>
                    </a:lnTo>
                    <a:lnTo>
                      <a:pt x="11" y="30"/>
                    </a:lnTo>
                    <a:cubicBezTo>
                      <a:pt x="11" y="30"/>
                      <a:pt x="20" y="30"/>
                      <a:pt x="26" y="25"/>
                    </a:cubicBezTo>
                    <a:cubicBezTo>
                      <a:pt x="26" y="21"/>
                      <a:pt x="31" y="21"/>
                      <a:pt x="26" y="10"/>
                    </a:cubicBezTo>
                    <a:lnTo>
                      <a:pt x="26" y="5"/>
                    </a:lnTo>
                    <a:lnTo>
                      <a:pt x="15" y="5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8" name="Google Shape;1608;p29"/>
              <p:cNvSpPr/>
              <p:nvPr/>
            </p:nvSpPr>
            <p:spPr>
              <a:xfrm>
                <a:off x="5346400" y="4090600"/>
                <a:ext cx="6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31" extrusionOk="0">
                    <a:moveTo>
                      <a:pt x="5" y="0"/>
                    </a:moveTo>
                    <a:lnTo>
                      <a:pt x="5" y="5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15"/>
                    </a:lnTo>
                    <a:cubicBezTo>
                      <a:pt x="0" y="21"/>
                      <a:pt x="0" y="21"/>
                      <a:pt x="5" y="25"/>
                    </a:cubicBezTo>
                    <a:lnTo>
                      <a:pt x="10" y="25"/>
                    </a:lnTo>
                    <a:lnTo>
                      <a:pt x="10" y="30"/>
                    </a:lnTo>
                    <a:cubicBezTo>
                      <a:pt x="15" y="30"/>
                      <a:pt x="20" y="25"/>
                      <a:pt x="26" y="25"/>
                    </a:cubicBezTo>
                    <a:lnTo>
                      <a:pt x="26" y="10"/>
                    </a:lnTo>
                    <a:cubicBezTo>
                      <a:pt x="26" y="10"/>
                      <a:pt x="26" y="5"/>
                      <a:pt x="20" y="0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9" name="Google Shape;1609;p29"/>
              <p:cNvSpPr/>
              <p:nvPr/>
            </p:nvSpPr>
            <p:spPr>
              <a:xfrm>
                <a:off x="5358700" y="4086950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5" y="0"/>
                    </a:moveTo>
                    <a:lnTo>
                      <a:pt x="5" y="5"/>
                    </a:lnTo>
                    <a:lnTo>
                      <a:pt x="1" y="5"/>
                    </a:lnTo>
                    <a:lnTo>
                      <a:pt x="1" y="10"/>
                    </a:lnTo>
                    <a:lnTo>
                      <a:pt x="1" y="16"/>
                    </a:lnTo>
                    <a:lnTo>
                      <a:pt x="1" y="21"/>
                    </a:lnTo>
                    <a:lnTo>
                      <a:pt x="5" y="25"/>
                    </a:lnTo>
                    <a:lnTo>
                      <a:pt x="21" y="25"/>
                    </a:lnTo>
                    <a:cubicBezTo>
                      <a:pt x="26" y="21"/>
                      <a:pt x="26" y="16"/>
                      <a:pt x="26" y="10"/>
                    </a:cubicBezTo>
                    <a:lnTo>
                      <a:pt x="26" y="5"/>
                    </a:lnTo>
                    <a:lnTo>
                      <a:pt x="21" y="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0" name="Google Shape;1610;p29"/>
              <p:cNvSpPr/>
              <p:nvPr/>
            </p:nvSpPr>
            <p:spPr>
              <a:xfrm>
                <a:off x="5351550" y="4089950"/>
                <a:ext cx="7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7" extrusionOk="0">
                    <a:moveTo>
                      <a:pt x="10" y="1"/>
                    </a:moveTo>
                    <a:lnTo>
                      <a:pt x="5" y="6"/>
                    </a:lnTo>
                    <a:lnTo>
                      <a:pt x="5" y="10"/>
                    </a:lnTo>
                    <a:cubicBezTo>
                      <a:pt x="5" y="10"/>
                      <a:pt x="1" y="10"/>
                      <a:pt x="1" y="16"/>
                    </a:cubicBezTo>
                    <a:lnTo>
                      <a:pt x="5" y="21"/>
                    </a:lnTo>
                    <a:lnTo>
                      <a:pt x="5" y="26"/>
                    </a:lnTo>
                    <a:lnTo>
                      <a:pt x="15" y="26"/>
                    </a:lnTo>
                    <a:cubicBezTo>
                      <a:pt x="25" y="26"/>
                      <a:pt x="31" y="21"/>
                      <a:pt x="25" y="10"/>
                    </a:cubicBezTo>
                    <a:lnTo>
                      <a:pt x="25" y="6"/>
                    </a:lnTo>
                    <a:lnTo>
                      <a:pt x="20" y="6"/>
                    </a:lnTo>
                    <a:lnTo>
                      <a:pt x="20" y="1"/>
                    </a:ln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1" name="Google Shape;1611;p29"/>
              <p:cNvSpPr/>
              <p:nvPr/>
            </p:nvSpPr>
            <p:spPr>
              <a:xfrm>
                <a:off x="5356325" y="4081775"/>
                <a:ext cx="900" cy="900"/>
              </a:xfrm>
              <a:custGeom>
                <a:avLst/>
                <a:gdLst/>
                <a:ahLst/>
                <a:cxnLst/>
                <a:rect l="l" t="t" r="r" b="b"/>
                <a:pathLst>
                  <a:path w="36" h="36" extrusionOk="0">
                    <a:moveTo>
                      <a:pt x="5" y="1"/>
                    </a:moveTo>
                    <a:lnTo>
                      <a:pt x="5" y="6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17"/>
                    </a:lnTo>
                    <a:cubicBezTo>
                      <a:pt x="0" y="21"/>
                      <a:pt x="0" y="21"/>
                      <a:pt x="5" y="26"/>
                    </a:cubicBezTo>
                    <a:lnTo>
                      <a:pt x="10" y="26"/>
                    </a:lnTo>
                    <a:lnTo>
                      <a:pt x="10" y="31"/>
                    </a:lnTo>
                    <a:lnTo>
                      <a:pt x="21" y="31"/>
                    </a:lnTo>
                    <a:lnTo>
                      <a:pt x="21" y="36"/>
                    </a:lnTo>
                    <a:lnTo>
                      <a:pt x="30" y="36"/>
                    </a:lnTo>
                    <a:lnTo>
                      <a:pt x="35" y="31"/>
                    </a:lnTo>
                    <a:lnTo>
                      <a:pt x="35" y="26"/>
                    </a:lnTo>
                    <a:lnTo>
                      <a:pt x="35" y="21"/>
                    </a:lnTo>
                    <a:cubicBezTo>
                      <a:pt x="35" y="17"/>
                      <a:pt x="35" y="12"/>
                      <a:pt x="30" y="12"/>
                    </a:cubicBezTo>
                    <a:lnTo>
                      <a:pt x="26" y="6"/>
                    </a:lnTo>
                    <a:lnTo>
                      <a:pt x="21" y="6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2" name="Google Shape;1612;p29"/>
              <p:cNvSpPr/>
              <p:nvPr/>
            </p:nvSpPr>
            <p:spPr>
              <a:xfrm>
                <a:off x="5353175" y="4084750"/>
                <a:ext cx="675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27" h="28" extrusionOk="0">
                    <a:moveTo>
                      <a:pt x="15" y="0"/>
                    </a:moveTo>
                    <a:cubicBezTo>
                      <a:pt x="14" y="0"/>
                      <a:pt x="12" y="1"/>
                      <a:pt x="10" y="2"/>
                    </a:cubicBezTo>
                    <a:lnTo>
                      <a:pt x="6" y="2"/>
                    </a:lnTo>
                    <a:lnTo>
                      <a:pt x="1" y="7"/>
                    </a:lnTo>
                    <a:lnTo>
                      <a:pt x="1" y="13"/>
                    </a:lnTo>
                    <a:cubicBezTo>
                      <a:pt x="1" y="18"/>
                      <a:pt x="6" y="23"/>
                      <a:pt x="6" y="23"/>
                    </a:cubicBezTo>
                    <a:cubicBezTo>
                      <a:pt x="10" y="28"/>
                      <a:pt x="15" y="28"/>
                      <a:pt x="20" y="28"/>
                    </a:cubicBezTo>
                    <a:lnTo>
                      <a:pt x="20" y="23"/>
                    </a:lnTo>
                    <a:lnTo>
                      <a:pt x="26" y="23"/>
                    </a:lnTo>
                    <a:lnTo>
                      <a:pt x="26" y="18"/>
                    </a:lnTo>
                    <a:lnTo>
                      <a:pt x="26" y="13"/>
                    </a:lnTo>
                    <a:cubicBezTo>
                      <a:pt x="26" y="7"/>
                      <a:pt x="26" y="2"/>
                      <a:pt x="20" y="2"/>
                    </a:cubicBezTo>
                    <a:cubicBezTo>
                      <a:pt x="20" y="2"/>
                      <a:pt x="18" y="0"/>
                      <a:pt x="15" y="0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3" name="Google Shape;1613;p29"/>
              <p:cNvSpPr/>
              <p:nvPr/>
            </p:nvSpPr>
            <p:spPr>
              <a:xfrm>
                <a:off x="5366250" y="4086700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5" y="0"/>
                    </a:moveTo>
                    <a:lnTo>
                      <a:pt x="5" y="5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15"/>
                    </a:lnTo>
                    <a:cubicBezTo>
                      <a:pt x="0" y="20"/>
                      <a:pt x="5" y="26"/>
                      <a:pt x="10" y="26"/>
                    </a:cubicBezTo>
                    <a:lnTo>
                      <a:pt x="16" y="26"/>
                    </a:lnTo>
                    <a:cubicBezTo>
                      <a:pt x="16" y="26"/>
                      <a:pt x="21" y="26"/>
                      <a:pt x="21" y="20"/>
                    </a:cubicBezTo>
                    <a:cubicBezTo>
                      <a:pt x="25" y="15"/>
                      <a:pt x="25" y="15"/>
                      <a:pt x="25" y="10"/>
                    </a:cubicBezTo>
                    <a:lnTo>
                      <a:pt x="25" y="5"/>
                    </a:lnTo>
                    <a:lnTo>
                      <a:pt x="21" y="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4" name="Google Shape;1614;p29"/>
              <p:cNvSpPr/>
              <p:nvPr/>
            </p:nvSpPr>
            <p:spPr>
              <a:xfrm>
                <a:off x="5348550" y="4068975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10" y="0"/>
                    </a:moveTo>
                    <a:lnTo>
                      <a:pt x="5" y="5"/>
                    </a:lnTo>
                    <a:lnTo>
                      <a:pt x="5" y="11"/>
                    </a:lnTo>
                    <a:lnTo>
                      <a:pt x="0" y="16"/>
                    </a:lnTo>
                    <a:cubicBezTo>
                      <a:pt x="0" y="21"/>
                      <a:pt x="5" y="21"/>
                      <a:pt x="5" y="21"/>
                    </a:cubicBezTo>
                    <a:lnTo>
                      <a:pt x="5" y="26"/>
                    </a:lnTo>
                    <a:lnTo>
                      <a:pt x="10" y="30"/>
                    </a:lnTo>
                    <a:cubicBezTo>
                      <a:pt x="19" y="30"/>
                      <a:pt x="19" y="30"/>
                      <a:pt x="24" y="26"/>
                    </a:cubicBezTo>
                    <a:cubicBezTo>
                      <a:pt x="24" y="26"/>
                      <a:pt x="30" y="26"/>
                      <a:pt x="30" y="21"/>
                    </a:cubicBezTo>
                    <a:lnTo>
                      <a:pt x="30" y="16"/>
                    </a:lnTo>
                    <a:lnTo>
                      <a:pt x="30" y="11"/>
                    </a:lnTo>
                    <a:cubicBezTo>
                      <a:pt x="30" y="11"/>
                      <a:pt x="30" y="5"/>
                      <a:pt x="24" y="0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5" name="Google Shape;1615;p29"/>
              <p:cNvSpPr/>
              <p:nvPr/>
            </p:nvSpPr>
            <p:spPr>
              <a:xfrm>
                <a:off x="5342225" y="4070475"/>
                <a:ext cx="675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27" h="30" extrusionOk="0">
                    <a:moveTo>
                      <a:pt x="12" y="1"/>
                    </a:moveTo>
                    <a:lnTo>
                      <a:pt x="12" y="5"/>
                    </a:lnTo>
                    <a:lnTo>
                      <a:pt x="6" y="5"/>
                    </a:lnTo>
                    <a:cubicBezTo>
                      <a:pt x="1" y="11"/>
                      <a:pt x="1" y="16"/>
                      <a:pt x="1" y="16"/>
                    </a:cubicBezTo>
                    <a:cubicBezTo>
                      <a:pt x="1" y="21"/>
                      <a:pt x="6" y="26"/>
                      <a:pt x="6" y="26"/>
                    </a:cubicBezTo>
                    <a:cubicBezTo>
                      <a:pt x="9" y="28"/>
                      <a:pt x="11" y="29"/>
                      <a:pt x="14" y="29"/>
                    </a:cubicBezTo>
                    <a:cubicBezTo>
                      <a:pt x="17" y="29"/>
                      <a:pt x="19" y="28"/>
                      <a:pt x="21" y="26"/>
                    </a:cubicBezTo>
                    <a:lnTo>
                      <a:pt x="26" y="26"/>
                    </a:lnTo>
                    <a:lnTo>
                      <a:pt x="26" y="21"/>
                    </a:lnTo>
                    <a:lnTo>
                      <a:pt x="26" y="16"/>
                    </a:lnTo>
                    <a:cubicBezTo>
                      <a:pt x="26" y="11"/>
                      <a:pt x="21" y="5"/>
                      <a:pt x="17" y="1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6" name="Google Shape;1616;p29"/>
              <p:cNvSpPr/>
              <p:nvPr/>
            </p:nvSpPr>
            <p:spPr>
              <a:xfrm>
                <a:off x="5354300" y="4075625"/>
                <a:ext cx="10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42" h="31" extrusionOk="0">
                    <a:moveTo>
                      <a:pt x="16" y="1"/>
                    </a:moveTo>
                    <a:cubicBezTo>
                      <a:pt x="11" y="1"/>
                      <a:pt x="5" y="6"/>
                      <a:pt x="5" y="10"/>
                    </a:cubicBezTo>
                    <a:lnTo>
                      <a:pt x="0" y="16"/>
                    </a:lnTo>
                    <a:lnTo>
                      <a:pt x="5" y="21"/>
                    </a:lnTo>
                    <a:lnTo>
                      <a:pt x="5" y="26"/>
                    </a:lnTo>
                    <a:lnTo>
                      <a:pt x="11" y="26"/>
                    </a:lnTo>
                    <a:lnTo>
                      <a:pt x="16" y="31"/>
                    </a:lnTo>
                    <a:lnTo>
                      <a:pt x="35" y="31"/>
                    </a:lnTo>
                    <a:lnTo>
                      <a:pt x="41" y="26"/>
                    </a:lnTo>
                    <a:lnTo>
                      <a:pt x="41" y="21"/>
                    </a:lnTo>
                    <a:cubicBezTo>
                      <a:pt x="41" y="16"/>
                      <a:pt x="41" y="10"/>
                      <a:pt x="35" y="10"/>
                    </a:cubicBezTo>
                    <a:lnTo>
                      <a:pt x="31" y="6"/>
                    </a:lnTo>
                    <a:lnTo>
                      <a:pt x="26" y="6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7" name="Google Shape;1617;p29"/>
              <p:cNvSpPr/>
              <p:nvPr/>
            </p:nvSpPr>
            <p:spPr>
              <a:xfrm>
                <a:off x="5355450" y="4074750"/>
                <a:ext cx="775" cy="900"/>
              </a:xfrm>
              <a:custGeom>
                <a:avLst/>
                <a:gdLst/>
                <a:ahLst/>
                <a:cxnLst/>
                <a:rect l="l" t="t" r="r" b="b"/>
                <a:pathLst>
                  <a:path w="31" h="36" extrusionOk="0">
                    <a:moveTo>
                      <a:pt x="10" y="1"/>
                    </a:moveTo>
                    <a:lnTo>
                      <a:pt x="10" y="6"/>
                    </a:lnTo>
                    <a:lnTo>
                      <a:pt x="5" y="6"/>
                    </a:lnTo>
                    <a:lnTo>
                      <a:pt x="5" y="10"/>
                    </a:lnTo>
                    <a:lnTo>
                      <a:pt x="5" y="15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5" y="26"/>
                    </a:lnTo>
                    <a:lnTo>
                      <a:pt x="5" y="31"/>
                    </a:lnTo>
                    <a:lnTo>
                      <a:pt x="10" y="31"/>
                    </a:lnTo>
                    <a:lnTo>
                      <a:pt x="10" y="36"/>
                    </a:lnTo>
                    <a:lnTo>
                      <a:pt x="15" y="36"/>
                    </a:lnTo>
                    <a:cubicBezTo>
                      <a:pt x="20" y="36"/>
                      <a:pt x="26" y="36"/>
                      <a:pt x="30" y="31"/>
                    </a:cubicBezTo>
                    <a:lnTo>
                      <a:pt x="30" y="26"/>
                    </a:lnTo>
                    <a:lnTo>
                      <a:pt x="30" y="21"/>
                    </a:lnTo>
                    <a:lnTo>
                      <a:pt x="30" y="15"/>
                    </a:lnTo>
                    <a:lnTo>
                      <a:pt x="30" y="10"/>
                    </a:lnTo>
                    <a:lnTo>
                      <a:pt x="26" y="10"/>
                    </a:lnTo>
                    <a:lnTo>
                      <a:pt x="26" y="6"/>
                    </a:lnTo>
                    <a:lnTo>
                      <a:pt x="20" y="6"/>
                    </a:lnTo>
                    <a:lnTo>
                      <a:pt x="20" y="1"/>
                    </a:ln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8" name="Google Shape;1618;p29"/>
              <p:cNvSpPr/>
              <p:nvPr/>
            </p:nvSpPr>
            <p:spPr>
              <a:xfrm>
                <a:off x="5352300" y="4075300"/>
                <a:ext cx="625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30" extrusionOk="0">
                    <a:moveTo>
                      <a:pt x="13" y="1"/>
                    </a:moveTo>
                    <a:cubicBezTo>
                      <a:pt x="12" y="1"/>
                      <a:pt x="10" y="2"/>
                      <a:pt x="10" y="4"/>
                    </a:cubicBezTo>
                    <a:lnTo>
                      <a:pt x="6" y="4"/>
                    </a:lnTo>
                    <a:lnTo>
                      <a:pt x="1" y="9"/>
                    </a:lnTo>
                    <a:lnTo>
                      <a:pt x="1" y="14"/>
                    </a:lnTo>
                    <a:cubicBezTo>
                      <a:pt x="1" y="23"/>
                      <a:pt x="10" y="29"/>
                      <a:pt x="15" y="29"/>
                    </a:cubicBezTo>
                    <a:lnTo>
                      <a:pt x="15" y="23"/>
                    </a:lnTo>
                    <a:lnTo>
                      <a:pt x="20" y="23"/>
                    </a:lnTo>
                    <a:lnTo>
                      <a:pt x="25" y="19"/>
                    </a:lnTo>
                    <a:lnTo>
                      <a:pt x="25" y="14"/>
                    </a:lnTo>
                    <a:lnTo>
                      <a:pt x="25" y="9"/>
                    </a:lnTo>
                    <a:lnTo>
                      <a:pt x="20" y="4"/>
                    </a:lnTo>
                    <a:cubicBezTo>
                      <a:pt x="18" y="2"/>
                      <a:pt x="15" y="1"/>
                      <a:pt x="13" y="1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9" name="Google Shape;1619;p29"/>
              <p:cNvSpPr/>
              <p:nvPr/>
            </p:nvSpPr>
            <p:spPr>
              <a:xfrm>
                <a:off x="5347150" y="4076900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10" y="0"/>
                    </a:moveTo>
                    <a:lnTo>
                      <a:pt x="5" y="5"/>
                    </a:lnTo>
                    <a:lnTo>
                      <a:pt x="1" y="10"/>
                    </a:lnTo>
                    <a:lnTo>
                      <a:pt x="1" y="15"/>
                    </a:lnTo>
                    <a:lnTo>
                      <a:pt x="5" y="20"/>
                    </a:lnTo>
                    <a:cubicBezTo>
                      <a:pt x="10" y="26"/>
                      <a:pt x="10" y="26"/>
                      <a:pt x="15" y="26"/>
                    </a:cubicBezTo>
                    <a:cubicBezTo>
                      <a:pt x="20" y="20"/>
                      <a:pt x="31" y="15"/>
                      <a:pt x="26" y="5"/>
                    </a:cubicBez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0" name="Google Shape;1620;p29"/>
              <p:cNvSpPr/>
              <p:nvPr/>
            </p:nvSpPr>
            <p:spPr>
              <a:xfrm>
                <a:off x="5038275" y="3580450"/>
                <a:ext cx="700300" cy="494325"/>
              </a:xfrm>
              <a:custGeom>
                <a:avLst/>
                <a:gdLst/>
                <a:ahLst/>
                <a:cxnLst/>
                <a:rect l="l" t="t" r="r" b="b"/>
                <a:pathLst>
                  <a:path w="28012" h="19773" extrusionOk="0">
                    <a:moveTo>
                      <a:pt x="9199" y="1"/>
                    </a:moveTo>
                    <a:cubicBezTo>
                      <a:pt x="6630" y="1"/>
                      <a:pt x="3833" y="1933"/>
                      <a:pt x="2188" y="5142"/>
                    </a:cubicBezTo>
                    <a:cubicBezTo>
                      <a:pt x="1" y="9404"/>
                      <a:pt x="674" y="14294"/>
                      <a:pt x="3690" y="16073"/>
                    </a:cubicBezTo>
                    <a:cubicBezTo>
                      <a:pt x="4288" y="16425"/>
                      <a:pt x="4932" y="16632"/>
                      <a:pt x="5596" y="16697"/>
                    </a:cubicBezTo>
                    <a:cubicBezTo>
                      <a:pt x="6148" y="16752"/>
                      <a:pt x="6661" y="17003"/>
                      <a:pt x="7053" y="17390"/>
                    </a:cubicBezTo>
                    <a:cubicBezTo>
                      <a:pt x="8521" y="18828"/>
                      <a:pt x="11029" y="19773"/>
                      <a:pt x="13878" y="19773"/>
                    </a:cubicBezTo>
                    <a:cubicBezTo>
                      <a:pt x="16506" y="19773"/>
                      <a:pt x="18844" y="18968"/>
                      <a:pt x="20342" y="17717"/>
                    </a:cubicBezTo>
                    <a:cubicBezTo>
                      <a:pt x="20980" y="17184"/>
                      <a:pt x="21734" y="16787"/>
                      <a:pt x="22563" y="16676"/>
                    </a:cubicBezTo>
                    <a:cubicBezTo>
                      <a:pt x="23177" y="16602"/>
                      <a:pt x="23769" y="16400"/>
                      <a:pt x="24323" y="16073"/>
                    </a:cubicBezTo>
                    <a:cubicBezTo>
                      <a:pt x="27339" y="14294"/>
                      <a:pt x="28012" y="9404"/>
                      <a:pt x="25825" y="5142"/>
                    </a:cubicBezTo>
                    <a:cubicBezTo>
                      <a:pt x="24179" y="1933"/>
                      <a:pt x="21383" y="1"/>
                      <a:pt x="18814" y="1"/>
                    </a:cubicBezTo>
                    <a:cubicBezTo>
                      <a:pt x="17970" y="1"/>
                      <a:pt x="17152" y="209"/>
                      <a:pt x="16406" y="649"/>
                    </a:cubicBezTo>
                    <a:cubicBezTo>
                      <a:pt x="15255" y="1327"/>
                      <a:pt x="14446" y="2463"/>
                      <a:pt x="14009" y="3845"/>
                    </a:cubicBezTo>
                    <a:cubicBezTo>
                      <a:pt x="13567" y="2463"/>
                      <a:pt x="12757" y="1327"/>
                      <a:pt x="11606" y="649"/>
                    </a:cubicBezTo>
                    <a:cubicBezTo>
                      <a:pt x="10861" y="209"/>
                      <a:pt x="10042" y="1"/>
                      <a:pt x="91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21" name="Google Shape;1621;p29"/>
            <p:cNvSpPr/>
            <p:nvPr/>
          </p:nvSpPr>
          <p:spPr>
            <a:xfrm>
              <a:off x="5528975" y="3766650"/>
              <a:ext cx="73900" cy="73900"/>
            </a:xfrm>
            <a:custGeom>
              <a:avLst/>
              <a:gdLst/>
              <a:ahLst/>
              <a:cxnLst/>
              <a:rect l="l" t="t" r="r" b="b"/>
              <a:pathLst>
                <a:path w="2956" h="2956" extrusionOk="0">
                  <a:moveTo>
                    <a:pt x="1478" y="0"/>
                  </a:moveTo>
                  <a:cubicBezTo>
                    <a:pt x="664" y="0"/>
                    <a:pt x="0" y="664"/>
                    <a:pt x="0" y="1478"/>
                  </a:cubicBezTo>
                  <a:cubicBezTo>
                    <a:pt x="0" y="2297"/>
                    <a:pt x="664" y="2956"/>
                    <a:pt x="1478" y="2956"/>
                  </a:cubicBezTo>
                  <a:cubicBezTo>
                    <a:pt x="2292" y="2956"/>
                    <a:pt x="2956" y="2297"/>
                    <a:pt x="2956" y="1478"/>
                  </a:cubicBezTo>
                  <a:cubicBezTo>
                    <a:pt x="2956" y="664"/>
                    <a:pt x="2292" y="0"/>
                    <a:pt x="14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p29"/>
            <p:cNvSpPr/>
            <p:nvPr/>
          </p:nvSpPr>
          <p:spPr>
            <a:xfrm>
              <a:off x="5146475" y="3766650"/>
              <a:ext cx="73775" cy="73900"/>
            </a:xfrm>
            <a:custGeom>
              <a:avLst/>
              <a:gdLst/>
              <a:ahLst/>
              <a:cxnLst/>
              <a:rect l="l" t="t" r="r" b="b"/>
              <a:pathLst>
                <a:path w="2951" h="2956" extrusionOk="0">
                  <a:moveTo>
                    <a:pt x="1479" y="0"/>
                  </a:moveTo>
                  <a:cubicBezTo>
                    <a:pt x="658" y="0"/>
                    <a:pt x="1" y="664"/>
                    <a:pt x="1" y="1478"/>
                  </a:cubicBezTo>
                  <a:cubicBezTo>
                    <a:pt x="1" y="2297"/>
                    <a:pt x="658" y="2956"/>
                    <a:pt x="1479" y="2956"/>
                  </a:cubicBezTo>
                  <a:cubicBezTo>
                    <a:pt x="2293" y="2956"/>
                    <a:pt x="2950" y="2297"/>
                    <a:pt x="2950" y="1478"/>
                  </a:cubicBezTo>
                  <a:cubicBezTo>
                    <a:pt x="2950" y="664"/>
                    <a:pt x="2293" y="0"/>
                    <a:pt x="14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29"/>
            <p:cNvSpPr/>
            <p:nvPr/>
          </p:nvSpPr>
          <p:spPr>
            <a:xfrm>
              <a:off x="5188325" y="3779575"/>
              <a:ext cx="21750" cy="21775"/>
            </a:xfrm>
            <a:custGeom>
              <a:avLst/>
              <a:gdLst/>
              <a:ahLst/>
              <a:cxnLst/>
              <a:rect l="l" t="t" r="r" b="b"/>
              <a:pathLst>
                <a:path w="870" h="871" extrusionOk="0">
                  <a:moveTo>
                    <a:pt x="432" y="1"/>
                  </a:moveTo>
                  <a:cubicBezTo>
                    <a:pt x="197" y="1"/>
                    <a:pt x="0" y="197"/>
                    <a:pt x="0" y="439"/>
                  </a:cubicBezTo>
                  <a:cubicBezTo>
                    <a:pt x="0" y="675"/>
                    <a:pt x="197" y="871"/>
                    <a:pt x="432" y="871"/>
                  </a:cubicBezTo>
                  <a:cubicBezTo>
                    <a:pt x="673" y="871"/>
                    <a:pt x="870" y="675"/>
                    <a:pt x="870" y="439"/>
                  </a:cubicBezTo>
                  <a:cubicBezTo>
                    <a:pt x="870" y="197"/>
                    <a:pt x="673" y="1"/>
                    <a:pt x="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29"/>
            <p:cNvSpPr/>
            <p:nvPr/>
          </p:nvSpPr>
          <p:spPr>
            <a:xfrm>
              <a:off x="5166975" y="3816175"/>
              <a:ext cx="32150" cy="11450"/>
            </a:xfrm>
            <a:custGeom>
              <a:avLst/>
              <a:gdLst/>
              <a:ahLst/>
              <a:cxnLst/>
              <a:rect l="l" t="t" r="r" b="b"/>
              <a:pathLst>
                <a:path w="1286" h="458" extrusionOk="0">
                  <a:moveTo>
                    <a:pt x="643" y="0"/>
                  </a:moveTo>
                  <a:cubicBezTo>
                    <a:pt x="291" y="0"/>
                    <a:pt x="0" y="105"/>
                    <a:pt x="0" y="232"/>
                  </a:cubicBezTo>
                  <a:cubicBezTo>
                    <a:pt x="0" y="357"/>
                    <a:pt x="291" y="457"/>
                    <a:pt x="643" y="457"/>
                  </a:cubicBezTo>
                  <a:cubicBezTo>
                    <a:pt x="1000" y="457"/>
                    <a:pt x="1286" y="357"/>
                    <a:pt x="1286" y="232"/>
                  </a:cubicBezTo>
                  <a:cubicBezTo>
                    <a:pt x="1286" y="105"/>
                    <a:pt x="1000" y="0"/>
                    <a:pt x="6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29"/>
            <p:cNvSpPr/>
            <p:nvPr/>
          </p:nvSpPr>
          <p:spPr>
            <a:xfrm>
              <a:off x="5570675" y="3779575"/>
              <a:ext cx="21775" cy="21775"/>
            </a:xfrm>
            <a:custGeom>
              <a:avLst/>
              <a:gdLst/>
              <a:ahLst/>
              <a:cxnLst/>
              <a:rect l="l" t="t" r="r" b="b"/>
              <a:pathLst>
                <a:path w="871" h="871" extrusionOk="0">
                  <a:moveTo>
                    <a:pt x="433" y="1"/>
                  </a:moveTo>
                  <a:cubicBezTo>
                    <a:pt x="197" y="1"/>
                    <a:pt x="0" y="197"/>
                    <a:pt x="0" y="439"/>
                  </a:cubicBezTo>
                  <a:cubicBezTo>
                    <a:pt x="0" y="675"/>
                    <a:pt x="197" y="871"/>
                    <a:pt x="433" y="871"/>
                  </a:cubicBezTo>
                  <a:cubicBezTo>
                    <a:pt x="675" y="871"/>
                    <a:pt x="870" y="675"/>
                    <a:pt x="870" y="439"/>
                  </a:cubicBezTo>
                  <a:cubicBezTo>
                    <a:pt x="870" y="197"/>
                    <a:pt x="675" y="1"/>
                    <a:pt x="4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p29"/>
            <p:cNvSpPr/>
            <p:nvPr/>
          </p:nvSpPr>
          <p:spPr>
            <a:xfrm>
              <a:off x="5549325" y="3816175"/>
              <a:ext cx="32200" cy="11450"/>
            </a:xfrm>
            <a:custGeom>
              <a:avLst/>
              <a:gdLst/>
              <a:ahLst/>
              <a:cxnLst/>
              <a:rect l="l" t="t" r="r" b="b"/>
              <a:pathLst>
                <a:path w="1288" h="458" extrusionOk="0">
                  <a:moveTo>
                    <a:pt x="643" y="0"/>
                  </a:moveTo>
                  <a:cubicBezTo>
                    <a:pt x="292" y="0"/>
                    <a:pt x="0" y="105"/>
                    <a:pt x="0" y="232"/>
                  </a:cubicBezTo>
                  <a:cubicBezTo>
                    <a:pt x="0" y="357"/>
                    <a:pt x="292" y="457"/>
                    <a:pt x="643" y="457"/>
                  </a:cubicBezTo>
                  <a:cubicBezTo>
                    <a:pt x="1000" y="457"/>
                    <a:pt x="1287" y="357"/>
                    <a:pt x="1287" y="232"/>
                  </a:cubicBezTo>
                  <a:cubicBezTo>
                    <a:pt x="1287" y="105"/>
                    <a:pt x="1000" y="0"/>
                    <a:pt x="6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29"/>
            <p:cNvSpPr/>
            <p:nvPr/>
          </p:nvSpPr>
          <p:spPr>
            <a:xfrm>
              <a:off x="5315700" y="3813625"/>
              <a:ext cx="134450" cy="51450"/>
            </a:xfrm>
            <a:custGeom>
              <a:avLst/>
              <a:gdLst/>
              <a:ahLst/>
              <a:cxnLst/>
              <a:rect l="l" t="t" r="r" b="b"/>
              <a:pathLst>
                <a:path w="5378" h="2058" extrusionOk="0">
                  <a:moveTo>
                    <a:pt x="2313" y="0"/>
                  </a:moveTo>
                  <a:cubicBezTo>
                    <a:pt x="862" y="0"/>
                    <a:pt x="333" y="624"/>
                    <a:pt x="333" y="624"/>
                  </a:cubicBezTo>
                  <a:cubicBezTo>
                    <a:pt x="0" y="987"/>
                    <a:pt x="429" y="1048"/>
                    <a:pt x="758" y="1048"/>
                  </a:cubicBezTo>
                  <a:cubicBezTo>
                    <a:pt x="925" y="1048"/>
                    <a:pt x="1067" y="1032"/>
                    <a:pt x="1067" y="1032"/>
                  </a:cubicBezTo>
                  <a:cubicBezTo>
                    <a:pt x="1090" y="1030"/>
                    <a:pt x="1113" y="1030"/>
                    <a:pt x="1136" y="1030"/>
                  </a:cubicBezTo>
                  <a:cubicBezTo>
                    <a:pt x="1915" y="1030"/>
                    <a:pt x="2555" y="1916"/>
                    <a:pt x="2555" y="1916"/>
                  </a:cubicBezTo>
                  <a:cubicBezTo>
                    <a:pt x="2555" y="1916"/>
                    <a:pt x="2565" y="1986"/>
                    <a:pt x="2635" y="2027"/>
                  </a:cubicBezTo>
                  <a:lnTo>
                    <a:pt x="2635" y="2057"/>
                  </a:lnTo>
                  <a:cubicBezTo>
                    <a:pt x="2660" y="2057"/>
                    <a:pt x="2671" y="2053"/>
                    <a:pt x="2690" y="2047"/>
                  </a:cubicBezTo>
                  <a:cubicBezTo>
                    <a:pt x="2706" y="2053"/>
                    <a:pt x="2721" y="2057"/>
                    <a:pt x="2741" y="2057"/>
                  </a:cubicBezTo>
                  <a:lnTo>
                    <a:pt x="2741" y="2027"/>
                  </a:lnTo>
                  <a:cubicBezTo>
                    <a:pt x="2811" y="1986"/>
                    <a:pt x="2822" y="1916"/>
                    <a:pt x="2822" y="1916"/>
                  </a:cubicBezTo>
                  <a:cubicBezTo>
                    <a:pt x="2822" y="1916"/>
                    <a:pt x="3466" y="1030"/>
                    <a:pt x="4245" y="1030"/>
                  </a:cubicBezTo>
                  <a:cubicBezTo>
                    <a:pt x="4268" y="1030"/>
                    <a:pt x="4291" y="1030"/>
                    <a:pt x="4314" y="1032"/>
                  </a:cubicBezTo>
                  <a:cubicBezTo>
                    <a:pt x="4314" y="1032"/>
                    <a:pt x="4455" y="1048"/>
                    <a:pt x="4622" y="1048"/>
                  </a:cubicBezTo>
                  <a:cubicBezTo>
                    <a:pt x="4949" y="1048"/>
                    <a:pt x="5377" y="987"/>
                    <a:pt x="5047" y="624"/>
                  </a:cubicBezTo>
                  <a:cubicBezTo>
                    <a:pt x="5047" y="624"/>
                    <a:pt x="4515" y="0"/>
                    <a:pt x="3064" y="0"/>
                  </a:cubicBezTo>
                  <a:cubicBezTo>
                    <a:pt x="3024" y="0"/>
                    <a:pt x="2984" y="1"/>
                    <a:pt x="2942" y="2"/>
                  </a:cubicBezTo>
                  <a:lnTo>
                    <a:pt x="2435" y="2"/>
                  </a:lnTo>
                  <a:cubicBezTo>
                    <a:pt x="2393" y="1"/>
                    <a:pt x="2353" y="0"/>
                    <a:pt x="2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8" name="Google Shape;1628;p29"/>
            <p:cNvSpPr/>
            <p:nvPr/>
          </p:nvSpPr>
          <p:spPr>
            <a:xfrm>
              <a:off x="5347025" y="3917200"/>
              <a:ext cx="69625" cy="56650"/>
            </a:xfrm>
            <a:custGeom>
              <a:avLst/>
              <a:gdLst/>
              <a:ahLst/>
              <a:cxnLst/>
              <a:rect l="l" t="t" r="r" b="b"/>
              <a:pathLst>
                <a:path w="2785" h="2266" extrusionOk="0">
                  <a:moveTo>
                    <a:pt x="1412" y="0"/>
                  </a:moveTo>
                  <a:lnTo>
                    <a:pt x="145" y="573"/>
                  </a:lnTo>
                  <a:cubicBezTo>
                    <a:pt x="1" y="1086"/>
                    <a:pt x="302" y="1914"/>
                    <a:pt x="915" y="2151"/>
                  </a:cubicBezTo>
                  <a:cubicBezTo>
                    <a:pt x="1103" y="2224"/>
                    <a:pt x="1306" y="2266"/>
                    <a:pt x="1502" y="2266"/>
                  </a:cubicBezTo>
                  <a:cubicBezTo>
                    <a:pt x="1819" y="2266"/>
                    <a:pt x="2121" y="2158"/>
                    <a:pt x="2323" y="1900"/>
                  </a:cubicBezTo>
                  <a:cubicBezTo>
                    <a:pt x="2448" y="1739"/>
                    <a:pt x="2634" y="1538"/>
                    <a:pt x="2720" y="1271"/>
                  </a:cubicBezTo>
                  <a:cubicBezTo>
                    <a:pt x="2785" y="1091"/>
                    <a:pt x="2769" y="754"/>
                    <a:pt x="2709" y="573"/>
                  </a:cubicBezTo>
                  <a:lnTo>
                    <a:pt x="141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9" name="Google Shape;1629;p29"/>
            <p:cNvSpPr/>
            <p:nvPr/>
          </p:nvSpPr>
          <p:spPr>
            <a:xfrm>
              <a:off x="5359975" y="3954425"/>
              <a:ext cx="44750" cy="21325"/>
            </a:xfrm>
            <a:custGeom>
              <a:avLst/>
              <a:gdLst/>
              <a:ahLst/>
              <a:cxnLst/>
              <a:rect l="l" t="t" r="r" b="b"/>
              <a:pathLst>
                <a:path w="1790" h="853" extrusionOk="0">
                  <a:moveTo>
                    <a:pt x="885" y="1"/>
                  </a:moveTo>
                  <a:cubicBezTo>
                    <a:pt x="325" y="1"/>
                    <a:pt x="0" y="395"/>
                    <a:pt x="0" y="395"/>
                  </a:cubicBezTo>
                  <a:cubicBezTo>
                    <a:pt x="351" y="739"/>
                    <a:pt x="670" y="852"/>
                    <a:pt x="938" y="852"/>
                  </a:cubicBezTo>
                  <a:cubicBezTo>
                    <a:pt x="1459" y="852"/>
                    <a:pt x="1789" y="425"/>
                    <a:pt x="1789" y="425"/>
                  </a:cubicBezTo>
                  <a:cubicBezTo>
                    <a:pt x="1564" y="74"/>
                    <a:pt x="1121" y="24"/>
                    <a:pt x="1121" y="24"/>
                  </a:cubicBezTo>
                  <a:cubicBezTo>
                    <a:pt x="1038" y="8"/>
                    <a:pt x="959" y="1"/>
                    <a:pt x="8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29"/>
            <p:cNvSpPr/>
            <p:nvPr/>
          </p:nvSpPr>
          <p:spPr>
            <a:xfrm>
              <a:off x="5302150" y="3882850"/>
              <a:ext cx="87875" cy="54725"/>
            </a:xfrm>
            <a:custGeom>
              <a:avLst/>
              <a:gdLst/>
              <a:ahLst/>
              <a:cxnLst/>
              <a:rect l="l" t="t" r="r" b="b"/>
              <a:pathLst>
                <a:path w="3515" h="2189" extrusionOk="0">
                  <a:moveTo>
                    <a:pt x="237" y="1"/>
                  </a:moveTo>
                  <a:cubicBezTo>
                    <a:pt x="232" y="1"/>
                    <a:pt x="227" y="1"/>
                    <a:pt x="222" y="1"/>
                  </a:cubicBezTo>
                  <a:cubicBezTo>
                    <a:pt x="96" y="1"/>
                    <a:pt x="1" y="103"/>
                    <a:pt x="1" y="228"/>
                  </a:cubicBezTo>
                  <a:cubicBezTo>
                    <a:pt x="6" y="906"/>
                    <a:pt x="402" y="2188"/>
                    <a:pt x="1856" y="2188"/>
                  </a:cubicBezTo>
                  <a:cubicBezTo>
                    <a:pt x="2328" y="2188"/>
                    <a:pt x="2705" y="2038"/>
                    <a:pt x="2981" y="1741"/>
                  </a:cubicBezTo>
                  <a:cubicBezTo>
                    <a:pt x="3515" y="1163"/>
                    <a:pt x="3454" y="249"/>
                    <a:pt x="3448" y="208"/>
                  </a:cubicBezTo>
                  <a:cubicBezTo>
                    <a:pt x="3439" y="90"/>
                    <a:pt x="3339" y="1"/>
                    <a:pt x="3217" y="1"/>
                  </a:cubicBezTo>
                  <a:cubicBezTo>
                    <a:pt x="3213" y="1"/>
                    <a:pt x="3210" y="1"/>
                    <a:pt x="3207" y="1"/>
                  </a:cubicBezTo>
                  <a:cubicBezTo>
                    <a:pt x="3086" y="12"/>
                    <a:pt x="2991" y="117"/>
                    <a:pt x="3002" y="243"/>
                  </a:cubicBezTo>
                  <a:cubicBezTo>
                    <a:pt x="3002" y="249"/>
                    <a:pt x="3051" y="1007"/>
                    <a:pt x="2650" y="1439"/>
                  </a:cubicBezTo>
                  <a:cubicBezTo>
                    <a:pt x="2459" y="1641"/>
                    <a:pt x="2202" y="1741"/>
                    <a:pt x="1856" y="1741"/>
                  </a:cubicBezTo>
                  <a:cubicBezTo>
                    <a:pt x="488" y="1741"/>
                    <a:pt x="448" y="284"/>
                    <a:pt x="448" y="223"/>
                  </a:cubicBezTo>
                  <a:cubicBezTo>
                    <a:pt x="448" y="103"/>
                    <a:pt x="351" y="1"/>
                    <a:pt x="2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1" name="Google Shape;1631;p29"/>
            <p:cNvSpPr/>
            <p:nvPr/>
          </p:nvSpPr>
          <p:spPr>
            <a:xfrm>
              <a:off x="5376550" y="3881875"/>
              <a:ext cx="87600" cy="54700"/>
            </a:xfrm>
            <a:custGeom>
              <a:avLst/>
              <a:gdLst/>
              <a:ahLst/>
              <a:cxnLst/>
              <a:rect l="l" t="t" r="r" b="b"/>
              <a:pathLst>
                <a:path w="3504" h="2188" extrusionOk="0">
                  <a:moveTo>
                    <a:pt x="3277" y="1"/>
                  </a:moveTo>
                  <a:cubicBezTo>
                    <a:pt x="3156" y="1"/>
                    <a:pt x="3056" y="101"/>
                    <a:pt x="3056" y="221"/>
                  </a:cubicBezTo>
                  <a:cubicBezTo>
                    <a:pt x="3056" y="282"/>
                    <a:pt x="3026" y="1740"/>
                    <a:pt x="1644" y="1740"/>
                  </a:cubicBezTo>
                  <a:cubicBezTo>
                    <a:pt x="1312" y="1740"/>
                    <a:pt x="1061" y="1645"/>
                    <a:pt x="864" y="1443"/>
                  </a:cubicBezTo>
                  <a:cubicBezTo>
                    <a:pt x="453" y="1021"/>
                    <a:pt x="472" y="277"/>
                    <a:pt x="472" y="272"/>
                  </a:cubicBezTo>
                  <a:cubicBezTo>
                    <a:pt x="478" y="146"/>
                    <a:pt x="382" y="46"/>
                    <a:pt x="256" y="40"/>
                  </a:cubicBezTo>
                  <a:cubicBezTo>
                    <a:pt x="131" y="40"/>
                    <a:pt x="31" y="131"/>
                    <a:pt x="26" y="257"/>
                  </a:cubicBezTo>
                  <a:cubicBezTo>
                    <a:pt x="26" y="297"/>
                    <a:pt x="1" y="1192"/>
                    <a:pt x="543" y="1750"/>
                  </a:cubicBezTo>
                  <a:cubicBezTo>
                    <a:pt x="820" y="2042"/>
                    <a:pt x="1191" y="2187"/>
                    <a:pt x="1644" y="2187"/>
                  </a:cubicBezTo>
                  <a:cubicBezTo>
                    <a:pt x="3096" y="2187"/>
                    <a:pt x="3494" y="905"/>
                    <a:pt x="3504" y="227"/>
                  </a:cubicBezTo>
                  <a:cubicBezTo>
                    <a:pt x="3504" y="101"/>
                    <a:pt x="3404" y="1"/>
                    <a:pt x="32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2" name="Google Shape;1632;p29"/>
            <p:cNvSpPr/>
            <p:nvPr/>
          </p:nvSpPr>
          <p:spPr>
            <a:xfrm>
              <a:off x="5549325" y="3844575"/>
              <a:ext cx="126300" cy="74500"/>
            </a:xfrm>
            <a:custGeom>
              <a:avLst/>
              <a:gdLst/>
              <a:ahLst/>
              <a:cxnLst/>
              <a:rect l="l" t="t" r="r" b="b"/>
              <a:pathLst>
                <a:path w="5052" h="2980" extrusionOk="0">
                  <a:moveTo>
                    <a:pt x="2529" y="0"/>
                  </a:moveTo>
                  <a:cubicBezTo>
                    <a:pt x="1131" y="0"/>
                    <a:pt x="0" y="669"/>
                    <a:pt x="0" y="1493"/>
                  </a:cubicBezTo>
                  <a:cubicBezTo>
                    <a:pt x="0" y="2316"/>
                    <a:pt x="1131" y="2980"/>
                    <a:pt x="2529" y="2980"/>
                  </a:cubicBezTo>
                  <a:cubicBezTo>
                    <a:pt x="3921" y="2980"/>
                    <a:pt x="5051" y="2316"/>
                    <a:pt x="5051" y="1493"/>
                  </a:cubicBezTo>
                  <a:cubicBezTo>
                    <a:pt x="5051" y="669"/>
                    <a:pt x="3921" y="0"/>
                    <a:pt x="25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p29"/>
            <p:cNvSpPr/>
            <p:nvPr/>
          </p:nvSpPr>
          <p:spPr>
            <a:xfrm>
              <a:off x="5090175" y="3846825"/>
              <a:ext cx="126300" cy="70150"/>
            </a:xfrm>
            <a:custGeom>
              <a:avLst/>
              <a:gdLst/>
              <a:ahLst/>
              <a:cxnLst/>
              <a:rect l="l" t="t" r="r" b="b"/>
              <a:pathLst>
                <a:path w="5052" h="2806" extrusionOk="0">
                  <a:moveTo>
                    <a:pt x="2529" y="1"/>
                  </a:moveTo>
                  <a:cubicBezTo>
                    <a:pt x="1131" y="1"/>
                    <a:pt x="1" y="628"/>
                    <a:pt x="1" y="1403"/>
                  </a:cubicBezTo>
                  <a:cubicBezTo>
                    <a:pt x="1" y="2177"/>
                    <a:pt x="1131" y="2805"/>
                    <a:pt x="2529" y="2805"/>
                  </a:cubicBezTo>
                  <a:cubicBezTo>
                    <a:pt x="3921" y="2805"/>
                    <a:pt x="5052" y="2177"/>
                    <a:pt x="5052" y="1403"/>
                  </a:cubicBezTo>
                  <a:cubicBezTo>
                    <a:pt x="5052" y="628"/>
                    <a:pt x="3921" y="1"/>
                    <a:pt x="25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34" name="Google Shape;1634;p29"/>
          <p:cNvGrpSpPr/>
          <p:nvPr/>
        </p:nvGrpSpPr>
        <p:grpSpPr>
          <a:xfrm>
            <a:off x="7053271" y="3571527"/>
            <a:ext cx="1375632" cy="1036901"/>
            <a:chOff x="783050" y="1248600"/>
            <a:chExt cx="844775" cy="636800"/>
          </a:xfrm>
        </p:grpSpPr>
        <p:grpSp>
          <p:nvGrpSpPr>
            <p:cNvPr id="1635" name="Google Shape;1635;p29"/>
            <p:cNvGrpSpPr/>
            <p:nvPr/>
          </p:nvGrpSpPr>
          <p:grpSpPr>
            <a:xfrm>
              <a:off x="783050" y="1248600"/>
              <a:ext cx="844775" cy="636800"/>
              <a:chOff x="783050" y="1248600"/>
              <a:chExt cx="844775" cy="636800"/>
            </a:xfrm>
          </p:grpSpPr>
          <p:sp>
            <p:nvSpPr>
              <p:cNvPr id="1636" name="Google Shape;1636;p29"/>
              <p:cNvSpPr/>
              <p:nvPr/>
            </p:nvSpPr>
            <p:spPr>
              <a:xfrm>
                <a:off x="1406525" y="1270125"/>
                <a:ext cx="221300" cy="191075"/>
              </a:xfrm>
              <a:custGeom>
                <a:avLst/>
                <a:gdLst/>
                <a:ahLst/>
                <a:cxnLst/>
                <a:rect l="l" t="t" r="r" b="b"/>
                <a:pathLst>
                  <a:path w="8852" h="7643" extrusionOk="0">
                    <a:moveTo>
                      <a:pt x="5047" y="1"/>
                    </a:moveTo>
                    <a:cubicBezTo>
                      <a:pt x="2164" y="1"/>
                      <a:pt x="1" y="2400"/>
                      <a:pt x="1" y="2400"/>
                    </a:cubicBezTo>
                    <a:cubicBezTo>
                      <a:pt x="2132" y="4169"/>
                      <a:pt x="3242" y="7642"/>
                      <a:pt x="3242" y="7642"/>
                    </a:cubicBezTo>
                    <a:cubicBezTo>
                      <a:pt x="7062" y="6818"/>
                      <a:pt x="8851" y="1536"/>
                      <a:pt x="8851" y="1536"/>
                    </a:cubicBezTo>
                    <a:cubicBezTo>
                      <a:pt x="7529" y="403"/>
                      <a:pt x="6228" y="1"/>
                      <a:pt x="50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7" name="Google Shape;1637;p29"/>
              <p:cNvSpPr/>
              <p:nvPr/>
            </p:nvSpPr>
            <p:spPr>
              <a:xfrm>
                <a:off x="1452775" y="1425250"/>
                <a:ext cx="650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5" extrusionOk="0">
                    <a:moveTo>
                      <a:pt x="11" y="0"/>
                    </a:moveTo>
                    <a:cubicBezTo>
                      <a:pt x="5" y="0"/>
                      <a:pt x="0" y="10"/>
                      <a:pt x="0" y="15"/>
                    </a:cubicBezTo>
                    <a:lnTo>
                      <a:pt x="0" y="20"/>
                    </a:lnTo>
                    <a:lnTo>
                      <a:pt x="5" y="24"/>
                    </a:lnTo>
                    <a:lnTo>
                      <a:pt x="16" y="24"/>
                    </a:lnTo>
                    <a:lnTo>
                      <a:pt x="21" y="20"/>
                    </a:lnTo>
                    <a:lnTo>
                      <a:pt x="25" y="20"/>
                    </a:lnTo>
                    <a:lnTo>
                      <a:pt x="25" y="15"/>
                    </a:lnTo>
                    <a:lnTo>
                      <a:pt x="25" y="10"/>
                    </a:lnTo>
                    <a:cubicBezTo>
                      <a:pt x="25" y="10"/>
                      <a:pt x="25" y="5"/>
                      <a:pt x="21" y="5"/>
                    </a:cubicBezTo>
                    <a:cubicBezTo>
                      <a:pt x="21" y="0"/>
                      <a:pt x="16" y="0"/>
                      <a:pt x="11" y="0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8" name="Google Shape;1638;p29"/>
              <p:cNvSpPr/>
              <p:nvPr/>
            </p:nvSpPr>
            <p:spPr>
              <a:xfrm>
                <a:off x="1439700" y="1426125"/>
                <a:ext cx="6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7" h="26" extrusionOk="0">
                    <a:moveTo>
                      <a:pt x="15" y="0"/>
                    </a:moveTo>
                    <a:cubicBezTo>
                      <a:pt x="10" y="0"/>
                      <a:pt x="10" y="0"/>
                      <a:pt x="10" y="5"/>
                    </a:cubicBezTo>
                    <a:lnTo>
                      <a:pt x="6" y="5"/>
                    </a:lnTo>
                    <a:lnTo>
                      <a:pt x="1" y="10"/>
                    </a:lnTo>
                    <a:lnTo>
                      <a:pt x="1" y="15"/>
                    </a:lnTo>
                    <a:cubicBezTo>
                      <a:pt x="1" y="15"/>
                      <a:pt x="1" y="20"/>
                      <a:pt x="6" y="26"/>
                    </a:cubicBezTo>
                    <a:lnTo>
                      <a:pt x="15" y="26"/>
                    </a:lnTo>
                    <a:cubicBezTo>
                      <a:pt x="21" y="26"/>
                      <a:pt x="26" y="20"/>
                      <a:pt x="26" y="10"/>
                    </a:cubicBezTo>
                    <a:lnTo>
                      <a:pt x="26" y="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9" name="Google Shape;1639;p29"/>
              <p:cNvSpPr/>
              <p:nvPr/>
            </p:nvSpPr>
            <p:spPr>
              <a:xfrm>
                <a:off x="1454775" y="1423225"/>
                <a:ext cx="80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2" h="26" extrusionOk="0">
                    <a:moveTo>
                      <a:pt x="11" y="1"/>
                    </a:moveTo>
                    <a:lnTo>
                      <a:pt x="11" y="5"/>
                    </a:lnTo>
                    <a:lnTo>
                      <a:pt x="6" y="5"/>
                    </a:lnTo>
                    <a:cubicBezTo>
                      <a:pt x="6" y="10"/>
                      <a:pt x="1" y="10"/>
                      <a:pt x="1" y="15"/>
                    </a:cubicBezTo>
                    <a:cubicBezTo>
                      <a:pt x="1" y="21"/>
                      <a:pt x="1" y="21"/>
                      <a:pt x="6" y="21"/>
                    </a:cubicBezTo>
                    <a:lnTo>
                      <a:pt x="6" y="26"/>
                    </a:lnTo>
                    <a:lnTo>
                      <a:pt x="26" y="26"/>
                    </a:lnTo>
                    <a:lnTo>
                      <a:pt x="26" y="21"/>
                    </a:lnTo>
                    <a:lnTo>
                      <a:pt x="31" y="15"/>
                    </a:lnTo>
                    <a:cubicBezTo>
                      <a:pt x="26" y="5"/>
                      <a:pt x="21" y="1"/>
                      <a:pt x="15" y="1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0" name="Google Shape;1640;p29"/>
              <p:cNvSpPr/>
              <p:nvPr/>
            </p:nvSpPr>
            <p:spPr>
              <a:xfrm>
                <a:off x="1449275" y="1426600"/>
                <a:ext cx="62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26" extrusionOk="0">
                    <a:moveTo>
                      <a:pt x="5" y="1"/>
                    </a:moveTo>
                    <a:lnTo>
                      <a:pt x="5" y="7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6"/>
                    </a:lnTo>
                    <a:cubicBezTo>
                      <a:pt x="0" y="21"/>
                      <a:pt x="0" y="21"/>
                      <a:pt x="5" y="26"/>
                    </a:cubicBezTo>
                    <a:lnTo>
                      <a:pt x="19" y="26"/>
                    </a:lnTo>
                    <a:lnTo>
                      <a:pt x="19" y="21"/>
                    </a:lnTo>
                    <a:lnTo>
                      <a:pt x="24" y="21"/>
                    </a:lnTo>
                    <a:lnTo>
                      <a:pt x="24" y="16"/>
                    </a:lnTo>
                    <a:lnTo>
                      <a:pt x="24" y="11"/>
                    </a:lnTo>
                    <a:cubicBezTo>
                      <a:pt x="24" y="7"/>
                      <a:pt x="19" y="1"/>
                      <a:pt x="10" y="1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1" name="Google Shape;1641;p29"/>
              <p:cNvSpPr/>
              <p:nvPr/>
            </p:nvSpPr>
            <p:spPr>
              <a:xfrm>
                <a:off x="1455900" y="1425725"/>
                <a:ext cx="650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9" extrusionOk="0">
                    <a:moveTo>
                      <a:pt x="11" y="1"/>
                    </a:moveTo>
                    <a:lnTo>
                      <a:pt x="7" y="5"/>
                    </a:lnTo>
                    <a:lnTo>
                      <a:pt x="1" y="5"/>
                    </a:lnTo>
                    <a:lnTo>
                      <a:pt x="1" y="12"/>
                    </a:lnTo>
                    <a:lnTo>
                      <a:pt x="1" y="16"/>
                    </a:lnTo>
                    <a:cubicBezTo>
                      <a:pt x="1" y="21"/>
                      <a:pt x="1" y="26"/>
                      <a:pt x="7" y="26"/>
                    </a:cubicBezTo>
                    <a:cubicBezTo>
                      <a:pt x="8" y="28"/>
                      <a:pt x="10" y="28"/>
                      <a:pt x="11" y="28"/>
                    </a:cubicBezTo>
                    <a:cubicBezTo>
                      <a:pt x="15" y="28"/>
                      <a:pt x="18" y="26"/>
                      <a:pt x="21" y="26"/>
                    </a:cubicBezTo>
                    <a:lnTo>
                      <a:pt x="26" y="21"/>
                    </a:lnTo>
                    <a:lnTo>
                      <a:pt x="26" y="16"/>
                    </a:lnTo>
                    <a:cubicBezTo>
                      <a:pt x="26" y="12"/>
                      <a:pt x="21" y="5"/>
                      <a:pt x="16" y="1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2" name="Google Shape;1642;p29"/>
              <p:cNvSpPr/>
              <p:nvPr/>
            </p:nvSpPr>
            <p:spPr>
              <a:xfrm>
                <a:off x="1445625" y="1426600"/>
                <a:ext cx="900" cy="925"/>
              </a:xfrm>
              <a:custGeom>
                <a:avLst/>
                <a:gdLst/>
                <a:ahLst/>
                <a:cxnLst/>
                <a:rect l="l" t="t" r="r" b="b"/>
                <a:pathLst>
                  <a:path w="36" h="37" extrusionOk="0">
                    <a:moveTo>
                      <a:pt x="10" y="1"/>
                    </a:moveTo>
                    <a:cubicBezTo>
                      <a:pt x="5" y="7"/>
                      <a:pt x="5" y="11"/>
                      <a:pt x="5" y="16"/>
                    </a:cubicBezTo>
                    <a:cubicBezTo>
                      <a:pt x="5" y="16"/>
                      <a:pt x="5" y="21"/>
                      <a:pt x="0" y="21"/>
                    </a:cubicBezTo>
                    <a:lnTo>
                      <a:pt x="5" y="26"/>
                    </a:lnTo>
                    <a:lnTo>
                      <a:pt x="5" y="31"/>
                    </a:lnTo>
                    <a:lnTo>
                      <a:pt x="10" y="31"/>
                    </a:lnTo>
                    <a:lnTo>
                      <a:pt x="10" y="37"/>
                    </a:lnTo>
                    <a:lnTo>
                      <a:pt x="15" y="37"/>
                    </a:lnTo>
                    <a:cubicBezTo>
                      <a:pt x="19" y="37"/>
                      <a:pt x="25" y="31"/>
                      <a:pt x="25" y="26"/>
                    </a:cubicBezTo>
                    <a:lnTo>
                      <a:pt x="30" y="26"/>
                    </a:lnTo>
                    <a:lnTo>
                      <a:pt x="30" y="21"/>
                    </a:lnTo>
                    <a:cubicBezTo>
                      <a:pt x="30" y="21"/>
                      <a:pt x="35" y="16"/>
                      <a:pt x="35" y="11"/>
                    </a:cubicBezTo>
                    <a:cubicBezTo>
                      <a:pt x="30" y="7"/>
                      <a:pt x="30" y="1"/>
                      <a:pt x="25" y="1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3" name="Google Shape;1643;p29"/>
              <p:cNvSpPr/>
              <p:nvPr/>
            </p:nvSpPr>
            <p:spPr>
              <a:xfrm>
                <a:off x="1442200" y="1425175"/>
                <a:ext cx="800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32" h="28" extrusionOk="0">
                    <a:moveTo>
                      <a:pt x="16" y="1"/>
                    </a:moveTo>
                    <a:cubicBezTo>
                      <a:pt x="11" y="1"/>
                      <a:pt x="6" y="5"/>
                      <a:pt x="6" y="8"/>
                    </a:cubicBezTo>
                    <a:lnTo>
                      <a:pt x="1" y="8"/>
                    </a:lnTo>
                    <a:lnTo>
                      <a:pt x="1" y="13"/>
                    </a:lnTo>
                    <a:cubicBezTo>
                      <a:pt x="1" y="23"/>
                      <a:pt x="6" y="23"/>
                      <a:pt x="12" y="27"/>
                    </a:cubicBezTo>
                    <a:cubicBezTo>
                      <a:pt x="17" y="27"/>
                      <a:pt x="26" y="27"/>
                      <a:pt x="26" y="23"/>
                    </a:cubicBezTo>
                    <a:lnTo>
                      <a:pt x="31" y="18"/>
                    </a:lnTo>
                    <a:lnTo>
                      <a:pt x="31" y="13"/>
                    </a:lnTo>
                    <a:cubicBezTo>
                      <a:pt x="31" y="8"/>
                      <a:pt x="26" y="3"/>
                      <a:pt x="21" y="3"/>
                    </a:cubicBezTo>
                    <a:cubicBezTo>
                      <a:pt x="20" y="2"/>
                      <a:pt x="18" y="1"/>
                      <a:pt x="16" y="1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4" name="Google Shape;1644;p29"/>
              <p:cNvSpPr/>
              <p:nvPr/>
            </p:nvSpPr>
            <p:spPr>
              <a:xfrm>
                <a:off x="1460575" y="1428775"/>
                <a:ext cx="775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30" extrusionOk="0">
                    <a:moveTo>
                      <a:pt x="17" y="0"/>
                    </a:moveTo>
                    <a:cubicBezTo>
                      <a:pt x="15" y="0"/>
                      <a:pt x="13" y="2"/>
                      <a:pt x="10" y="4"/>
                    </a:cubicBezTo>
                    <a:cubicBezTo>
                      <a:pt x="5" y="4"/>
                      <a:pt x="0" y="10"/>
                      <a:pt x="0" y="15"/>
                    </a:cubicBezTo>
                    <a:lnTo>
                      <a:pt x="5" y="20"/>
                    </a:lnTo>
                    <a:cubicBezTo>
                      <a:pt x="5" y="25"/>
                      <a:pt x="10" y="25"/>
                      <a:pt x="15" y="29"/>
                    </a:cubicBezTo>
                    <a:lnTo>
                      <a:pt x="20" y="29"/>
                    </a:lnTo>
                    <a:lnTo>
                      <a:pt x="20" y="25"/>
                    </a:lnTo>
                    <a:cubicBezTo>
                      <a:pt x="25" y="25"/>
                      <a:pt x="25" y="25"/>
                      <a:pt x="31" y="20"/>
                    </a:cubicBezTo>
                    <a:lnTo>
                      <a:pt x="31" y="15"/>
                    </a:lnTo>
                    <a:lnTo>
                      <a:pt x="31" y="10"/>
                    </a:lnTo>
                    <a:lnTo>
                      <a:pt x="25" y="4"/>
                    </a:lnTo>
                    <a:cubicBezTo>
                      <a:pt x="22" y="2"/>
                      <a:pt x="20" y="0"/>
                      <a:pt x="17" y="0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5" name="Google Shape;1645;p29"/>
              <p:cNvSpPr/>
              <p:nvPr/>
            </p:nvSpPr>
            <p:spPr>
              <a:xfrm>
                <a:off x="1447250" y="1421475"/>
                <a:ext cx="650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5" extrusionOk="0">
                    <a:moveTo>
                      <a:pt x="10" y="1"/>
                    </a:moveTo>
                    <a:lnTo>
                      <a:pt x="5" y="5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5" y="20"/>
                    </a:lnTo>
                    <a:lnTo>
                      <a:pt x="5" y="25"/>
                    </a:lnTo>
                    <a:lnTo>
                      <a:pt x="21" y="25"/>
                    </a:lnTo>
                    <a:lnTo>
                      <a:pt x="26" y="20"/>
                    </a:lnTo>
                    <a:lnTo>
                      <a:pt x="26" y="15"/>
                    </a:lnTo>
                    <a:lnTo>
                      <a:pt x="26" y="10"/>
                    </a:lnTo>
                    <a:cubicBezTo>
                      <a:pt x="26" y="5"/>
                      <a:pt x="21" y="1"/>
                      <a:pt x="15" y="1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6" name="Google Shape;1646;p29"/>
              <p:cNvSpPr/>
              <p:nvPr/>
            </p:nvSpPr>
            <p:spPr>
              <a:xfrm>
                <a:off x="1450775" y="1421325"/>
                <a:ext cx="62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26" extrusionOk="0">
                    <a:moveTo>
                      <a:pt x="5" y="1"/>
                    </a:moveTo>
                    <a:lnTo>
                      <a:pt x="5" y="7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6"/>
                    </a:lnTo>
                    <a:lnTo>
                      <a:pt x="0" y="21"/>
                    </a:lnTo>
                    <a:lnTo>
                      <a:pt x="5" y="21"/>
                    </a:lnTo>
                    <a:lnTo>
                      <a:pt x="5" y="26"/>
                    </a:lnTo>
                    <a:lnTo>
                      <a:pt x="15" y="26"/>
                    </a:lnTo>
                    <a:lnTo>
                      <a:pt x="20" y="21"/>
                    </a:lnTo>
                    <a:lnTo>
                      <a:pt x="25" y="21"/>
                    </a:lnTo>
                    <a:lnTo>
                      <a:pt x="25" y="16"/>
                    </a:lnTo>
                    <a:lnTo>
                      <a:pt x="25" y="11"/>
                    </a:lnTo>
                    <a:cubicBezTo>
                      <a:pt x="25" y="11"/>
                      <a:pt x="25" y="7"/>
                      <a:pt x="20" y="1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7" name="Google Shape;1647;p29"/>
              <p:cNvSpPr/>
              <p:nvPr/>
            </p:nvSpPr>
            <p:spPr>
              <a:xfrm>
                <a:off x="1447475" y="1427125"/>
                <a:ext cx="80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2" h="26" extrusionOk="0">
                    <a:moveTo>
                      <a:pt x="6" y="0"/>
                    </a:moveTo>
                    <a:lnTo>
                      <a:pt x="6" y="5"/>
                    </a:lnTo>
                    <a:lnTo>
                      <a:pt x="1" y="10"/>
                    </a:lnTo>
                    <a:lnTo>
                      <a:pt x="1" y="16"/>
                    </a:lnTo>
                    <a:lnTo>
                      <a:pt x="1" y="21"/>
                    </a:lnTo>
                    <a:lnTo>
                      <a:pt x="6" y="21"/>
                    </a:lnTo>
                    <a:lnTo>
                      <a:pt x="6" y="25"/>
                    </a:lnTo>
                    <a:lnTo>
                      <a:pt x="17" y="25"/>
                    </a:lnTo>
                    <a:cubicBezTo>
                      <a:pt x="17" y="25"/>
                      <a:pt x="21" y="25"/>
                      <a:pt x="26" y="21"/>
                    </a:cubicBezTo>
                    <a:lnTo>
                      <a:pt x="31" y="16"/>
                    </a:lnTo>
                    <a:lnTo>
                      <a:pt x="26" y="10"/>
                    </a:lnTo>
                    <a:lnTo>
                      <a:pt x="26" y="5"/>
                    </a:lnTo>
                    <a:lnTo>
                      <a:pt x="21" y="5"/>
                    </a:lnTo>
                    <a:cubicBezTo>
                      <a:pt x="21" y="0"/>
                      <a:pt x="21" y="0"/>
                      <a:pt x="17" y="0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8" name="Google Shape;1648;p29"/>
              <p:cNvSpPr/>
              <p:nvPr/>
            </p:nvSpPr>
            <p:spPr>
              <a:xfrm>
                <a:off x="1464950" y="1425725"/>
                <a:ext cx="775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30" extrusionOk="0">
                    <a:moveTo>
                      <a:pt x="6" y="1"/>
                    </a:moveTo>
                    <a:lnTo>
                      <a:pt x="6" y="5"/>
                    </a:lnTo>
                    <a:lnTo>
                      <a:pt x="0" y="5"/>
                    </a:lnTo>
                    <a:lnTo>
                      <a:pt x="0" y="16"/>
                    </a:lnTo>
                    <a:lnTo>
                      <a:pt x="0" y="21"/>
                    </a:lnTo>
                    <a:lnTo>
                      <a:pt x="6" y="26"/>
                    </a:lnTo>
                    <a:cubicBezTo>
                      <a:pt x="9" y="28"/>
                      <a:pt x="11" y="30"/>
                      <a:pt x="14" y="30"/>
                    </a:cubicBezTo>
                    <a:cubicBezTo>
                      <a:pt x="16" y="30"/>
                      <a:pt x="18" y="28"/>
                      <a:pt x="21" y="26"/>
                    </a:cubicBezTo>
                    <a:lnTo>
                      <a:pt x="26" y="21"/>
                    </a:lnTo>
                    <a:lnTo>
                      <a:pt x="26" y="16"/>
                    </a:lnTo>
                    <a:cubicBezTo>
                      <a:pt x="31" y="16"/>
                      <a:pt x="31" y="16"/>
                      <a:pt x="26" y="12"/>
                    </a:cubicBezTo>
                    <a:cubicBezTo>
                      <a:pt x="26" y="12"/>
                      <a:pt x="26" y="1"/>
                      <a:pt x="16" y="1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9" name="Google Shape;1649;p29"/>
              <p:cNvSpPr/>
              <p:nvPr/>
            </p:nvSpPr>
            <p:spPr>
              <a:xfrm>
                <a:off x="1449125" y="1420725"/>
                <a:ext cx="6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31" extrusionOk="0">
                    <a:moveTo>
                      <a:pt x="11" y="0"/>
                    </a:moveTo>
                    <a:lnTo>
                      <a:pt x="11" y="5"/>
                    </a:lnTo>
                    <a:lnTo>
                      <a:pt x="6" y="5"/>
                    </a:lnTo>
                    <a:cubicBezTo>
                      <a:pt x="0" y="10"/>
                      <a:pt x="0" y="15"/>
                      <a:pt x="0" y="15"/>
                    </a:cubicBezTo>
                    <a:cubicBezTo>
                      <a:pt x="0" y="20"/>
                      <a:pt x="0" y="25"/>
                      <a:pt x="11" y="31"/>
                    </a:cubicBezTo>
                    <a:lnTo>
                      <a:pt x="16" y="31"/>
                    </a:lnTo>
                    <a:lnTo>
                      <a:pt x="21" y="25"/>
                    </a:lnTo>
                    <a:lnTo>
                      <a:pt x="25" y="25"/>
                    </a:lnTo>
                    <a:lnTo>
                      <a:pt x="25" y="20"/>
                    </a:lnTo>
                    <a:lnTo>
                      <a:pt x="25" y="15"/>
                    </a:lnTo>
                    <a:cubicBezTo>
                      <a:pt x="25" y="5"/>
                      <a:pt x="21" y="0"/>
                      <a:pt x="11" y="0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0" name="Google Shape;1650;p29"/>
              <p:cNvSpPr/>
              <p:nvPr/>
            </p:nvSpPr>
            <p:spPr>
              <a:xfrm>
                <a:off x="1456800" y="1419825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10" y="0"/>
                    </a:moveTo>
                    <a:lnTo>
                      <a:pt x="6" y="6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6" y="21"/>
                    </a:lnTo>
                    <a:lnTo>
                      <a:pt x="10" y="26"/>
                    </a:lnTo>
                    <a:lnTo>
                      <a:pt x="20" y="26"/>
                    </a:lnTo>
                    <a:lnTo>
                      <a:pt x="25" y="21"/>
                    </a:lnTo>
                    <a:lnTo>
                      <a:pt x="25" y="16"/>
                    </a:lnTo>
                    <a:lnTo>
                      <a:pt x="31" y="16"/>
                    </a:lnTo>
                    <a:lnTo>
                      <a:pt x="31" y="11"/>
                    </a:lnTo>
                    <a:cubicBezTo>
                      <a:pt x="25" y="6"/>
                      <a:pt x="20" y="0"/>
                      <a:pt x="20" y="0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1" name="Google Shape;1651;p29"/>
              <p:cNvSpPr/>
              <p:nvPr/>
            </p:nvSpPr>
            <p:spPr>
              <a:xfrm>
                <a:off x="1448125" y="1421475"/>
                <a:ext cx="775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5" extrusionOk="0">
                    <a:moveTo>
                      <a:pt x="10" y="1"/>
                    </a:moveTo>
                    <a:cubicBezTo>
                      <a:pt x="5" y="1"/>
                      <a:pt x="0" y="5"/>
                      <a:pt x="0" y="10"/>
                    </a:cubicBezTo>
                    <a:lnTo>
                      <a:pt x="0" y="15"/>
                    </a:lnTo>
                    <a:lnTo>
                      <a:pt x="0" y="20"/>
                    </a:lnTo>
                    <a:lnTo>
                      <a:pt x="5" y="20"/>
                    </a:lnTo>
                    <a:lnTo>
                      <a:pt x="5" y="25"/>
                    </a:lnTo>
                    <a:lnTo>
                      <a:pt x="21" y="25"/>
                    </a:lnTo>
                    <a:cubicBezTo>
                      <a:pt x="26" y="20"/>
                      <a:pt x="30" y="15"/>
                      <a:pt x="30" y="10"/>
                    </a:cubicBezTo>
                    <a:lnTo>
                      <a:pt x="26" y="5"/>
                    </a:lnTo>
                    <a:lnTo>
                      <a:pt x="26" y="1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2" name="Google Shape;1652;p29"/>
              <p:cNvSpPr/>
              <p:nvPr/>
            </p:nvSpPr>
            <p:spPr>
              <a:xfrm>
                <a:off x="1457175" y="1417950"/>
                <a:ext cx="650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30" extrusionOk="0">
                    <a:moveTo>
                      <a:pt x="16" y="0"/>
                    </a:moveTo>
                    <a:lnTo>
                      <a:pt x="10" y="5"/>
                    </a:lnTo>
                    <a:lnTo>
                      <a:pt x="5" y="5"/>
                    </a:lnTo>
                    <a:lnTo>
                      <a:pt x="0" y="10"/>
                    </a:lnTo>
                    <a:lnTo>
                      <a:pt x="0" y="15"/>
                    </a:lnTo>
                    <a:cubicBezTo>
                      <a:pt x="0" y="21"/>
                      <a:pt x="0" y="26"/>
                      <a:pt x="5" y="26"/>
                    </a:cubicBezTo>
                    <a:cubicBezTo>
                      <a:pt x="7" y="28"/>
                      <a:pt x="10" y="29"/>
                      <a:pt x="12" y="29"/>
                    </a:cubicBezTo>
                    <a:cubicBezTo>
                      <a:pt x="14" y="29"/>
                      <a:pt x="16" y="28"/>
                      <a:pt x="16" y="26"/>
                    </a:cubicBezTo>
                    <a:lnTo>
                      <a:pt x="25" y="26"/>
                    </a:lnTo>
                    <a:lnTo>
                      <a:pt x="25" y="21"/>
                    </a:lnTo>
                    <a:lnTo>
                      <a:pt x="25" y="15"/>
                    </a:lnTo>
                    <a:cubicBezTo>
                      <a:pt x="25" y="5"/>
                      <a:pt x="21" y="5"/>
                      <a:pt x="16" y="0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3" name="Google Shape;1653;p29"/>
              <p:cNvSpPr/>
              <p:nvPr/>
            </p:nvSpPr>
            <p:spPr>
              <a:xfrm>
                <a:off x="1453800" y="1421725"/>
                <a:ext cx="7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7" extrusionOk="0">
                    <a:moveTo>
                      <a:pt x="10" y="0"/>
                    </a:moveTo>
                    <a:lnTo>
                      <a:pt x="5" y="5"/>
                    </a:lnTo>
                    <a:cubicBezTo>
                      <a:pt x="5" y="5"/>
                      <a:pt x="0" y="10"/>
                      <a:pt x="0" y="15"/>
                    </a:cubicBezTo>
                    <a:cubicBezTo>
                      <a:pt x="4" y="20"/>
                      <a:pt x="8" y="27"/>
                      <a:pt x="12" y="27"/>
                    </a:cubicBezTo>
                    <a:cubicBezTo>
                      <a:pt x="13" y="27"/>
                      <a:pt x="14" y="26"/>
                      <a:pt x="15" y="26"/>
                    </a:cubicBezTo>
                    <a:lnTo>
                      <a:pt x="24" y="26"/>
                    </a:lnTo>
                    <a:lnTo>
                      <a:pt x="24" y="21"/>
                    </a:lnTo>
                    <a:lnTo>
                      <a:pt x="30" y="21"/>
                    </a:lnTo>
                    <a:lnTo>
                      <a:pt x="30" y="10"/>
                    </a:lnTo>
                    <a:lnTo>
                      <a:pt x="24" y="5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4" name="Google Shape;1654;p29"/>
              <p:cNvSpPr/>
              <p:nvPr/>
            </p:nvSpPr>
            <p:spPr>
              <a:xfrm>
                <a:off x="1449875" y="1422725"/>
                <a:ext cx="1275" cy="1800"/>
              </a:xfrm>
              <a:custGeom>
                <a:avLst/>
                <a:gdLst/>
                <a:ahLst/>
                <a:cxnLst/>
                <a:rect l="l" t="t" r="r" b="b"/>
                <a:pathLst>
                  <a:path w="51" h="72" extrusionOk="0">
                    <a:moveTo>
                      <a:pt x="11" y="0"/>
                    </a:moveTo>
                    <a:lnTo>
                      <a:pt x="6" y="5"/>
                    </a:lnTo>
                    <a:lnTo>
                      <a:pt x="6" y="11"/>
                    </a:lnTo>
                    <a:lnTo>
                      <a:pt x="0" y="16"/>
                    </a:lnTo>
                    <a:lnTo>
                      <a:pt x="6" y="16"/>
                    </a:lnTo>
                    <a:lnTo>
                      <a:pt x="6" y="21"/>
                    </a:lnTo>
                    <a:lnTo>
                      <a:pt x="6" y="25"/>
                    </a:lnTo>
                    <a:cubicBezTo>
                      <a:pt x="6" y="30"/>
                      <a:pt x="11" y="30"/>
                      <a:pt x="16" y="35"/>
                    </a:cubicBezTo>
                    <a:lnTo>
                      <a:pt x="26" y="35"/>
                    </a:lnTo>
                    <a:cubicBezTo>
                      <a:pt x="26" y="41"/>
                      <a:pt x="26" y="41"/>
                      <a:pt x="30" y="46"/>
                    </a:cubicBezTo>
                    <a:lnTo>
                      <a:pt x="26" y="46"/>
                    </a:lnTo>
                    <a:lnTo>
                      <a:pt x="26" y="51"/>
                    </a:lnTo>
                    <a:lnTo>
                      <a:pt x="21" y="56"/>
                    </a:lnTo>
                    <a:lnTo>
                      <a:pt x="21" y="60"/>
                    </a:lnTo>
                    <a:cubicBezTo>
                      <a:pt x="21" y="60"/>
                      <a:pt x="26" y="65"/>
                      <a:pt x="36" y="71"/>
                    </a:cubicBezTo>
                    <a:lnTo>
                      <a:pt x="41" y="71"/>
                    </a:lnTo>
                    <a:lnTo>
                      <a:pt x="41" y="65"/>
                    </a:lnTo>
                    <a:lnTo>
                      <a:pt x="46" y="65"/>
                    </a:lnTo>
                    <a:lnTo>
                      <a:pt x="46" y="60"/>
                    </a:lnTo>
                    <a:lnTo>
                      <a:pt x="51" y="56"/>
                    </a:lnTo>
                    <a:lnTo>
                      <a:pt x="46" y="51"/>
                    </a:lnTo>
                    <a:lnTo>
                      <a:pt x="46" y="46"/>
                    </a:lnTo>
                    <a:lnTo>
                      <a:pt x="46" y="41"/>
                    </a:lnTo>
                    <a:cubicBezTo>
                      <a:pt x="51" y="41"/>
                      <a:pt x="51" y="35"/>
                      <a:pt x="51" y="30"/>
                    </a:cubicBezTo>
                    <a:lnTo>
                      <a:pt x="51" y="25"/>
                    </a:lnTo>
                    <a:lnTo>
                      <a:pt x="51" y="21"/>
                    </a:lnTo>
                    <a:lnTo>
                      <a:pt x="51" y="16"/>
                    </a:lnTo>
                    <a:lnTo>
                      <a:pt x="46" y="16"/>
                    </a:lnTo>
                    <a:lnTo>
                      <a:pt x="46" y="11"/>
                    </a:lnTo>
                    <a:lnTo>
                      <a:pt x="41" y="11"/>
                    </a:lnTo>
                    <a:lnTo>
                      <a:pt x="36" y="5"/>
                    </a:lnTo>
                    <a:lnTo>
                      <a:pt x="26" y="5"/>
                    </a:lnTo>
                    <a:cubicBezTo>
                      <a:pt x="26" y="0"/>
                      <a:pt x="21" y="0"/>
                      <a:pt x="21" y="0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5" name="Google Shape;1655;p29"/>
              <p:cNvSpPr/>
              <p:nvPr/>
            </p:nvSpPr>
            <p:spPr>
              <a:xfrm>
                <a:off x="1444350" y="1413300"/>
                <a:ext cx="7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7" extrusionOk="0">
                    <a:moveTo>
                      <a:pt x="10" y="1"/>
                    </a:moveTo>
                    <a:cubicBezTo>
                      <a:pt x="10" y="6"/>
                      <a:pt x="5" y="6"/>
                      <a:pt x="5" y="10"/>
                    </a:cubicBezTo>
                    <a:lnTo>
                      <a:pt x="1" y="15"/>
                    </a:lnTo>
                    <a:cubicBezTo>
                      <a:pt x="5" y="20"/>
                      <a:pt x="10" y="26"/>
                      <a:pt x="16" y="26"/>
                    </a:cubicBezTo>
                    <a:cubicBezTo>
                      <a:pt x="21" y="26"/>
                      <a:pt x="21" y="26"/>
                      <a:pt x="26" y="20"/>
                    </a:cubicBezTo>
                    <a:cubicBezTo>
                      <a:pt x="31" y="20"/>
                      <a:pt x="31" y="15"/>
                      <a:pt x="31" y="10"/>
                    </a:cubicBezTo>
                    <a:lnTo>
                      <a:pt x="26" y="6"/>
                    </a:lnTo>
                    <a:lnTo>
                      <a:pt x="21" y="6"/>
                    </a:lnTo>
                    <a:cubicBezTo>
                      <a:pt x="21" y="1"/>
                      <a:pt x="16" y="1"/>
                      <a:pt x="10" y="1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6" name="Google Shape;1656;p29"/>
              <p:cNvSpPr/>
              <p:nvPr/>
            </p:nvSpPr>
            <p:spPr>
              <a:xfrm>
                <a:off x="1448625" y="1419850"/>
                <a:ext cx="775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30" extrusionOk="0">
                    <a:moveTo>
                      <a:pt x="15" y="1"/>
                    </a:moveTo>
                    <a:cubicBezTo>
                      <a:pt x="12" y="1"/>
                      <a:pt x="8" y="2"/>
                      <a:pt x="6" y="5"/>
                    </a:cubicBezTo>
                    <a:cubicBezTo>
                      <a:pt x="1" y="5"/>
                      <a:pt x="1" y="10"/>
                      <a:pt x="1" y="15"/>
                    </a:cubicBezTo>
                    <a:lnTo>
                      <a:pt x="1" y="20"/>
                    </a:lnTo>
                    <a:lnTo>
                      <a:pt x="1" y="25"/>
                    </a:lnTo>
                    <a:cubicBezTo>
                      <a:pt x="6" y="29"/>
                      <a:pt x="10" y="29"/>
                      <a:pt x="15" y="29"/>
                    </a:cubicBezTo>
                    <a:lnTo>
                      <a:pt x="20" y="29"/>
                    </a:lnTo>
                    <a:lnTo>
                      <a:pt x="20" y="25"/>
                    </a:lnTo>
                    <a:lnTo>
                      <a:pt x="26" y="25"/>
                    </a:lnTo>
                    <a:cubicBezTo>
                      <a:pt x="26" y="25"/>
                      <a:pt x="26" y="20"/>
                      <a:pt x="31" y="15"/>
                    </a:cubicBezTo>
                    <a:lnTo>
                      <a:pt x="26" y="15"/>
                    </a:lnTo>
                    <a:lnTo>
                      <a:pt x="26" y="10"/>
                    </a:lnTo>
                    <a:lnTo>
                      <a:pt x="26" y="5"/>
                    </a:lnTo>
                    <a:cubicBezTo>
                      <a:pt x="23" y="2"/>
                      <a:pt x="19" y="1"/>
                      <a:pt x="15" y="1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7" name="Google Shape;1657;p29"/>
              <p:cNvSpPr/>
              <p:nvPr/>
            </p:nvSpPr>
            <p:spPr>
              <a:xfrm>
                <a:off x="1450375" y="1419700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16" y="0"/>
                    </a:moveTo>
                    <a:cubicBezTo>
                      <a:pt x="10" y="0"/>
                      <a:pt x="10" y="5"/>
                      <a:pt x="6" y="5"/>
                    </a:cubicBezTo>
                    <a:cubicBezTo>
                      <a:pt x="6" y="11"/>
                      <a:pt x="1" y="16"/>
                      <a:pt x="1" y="16"/>
                    </a:cubicBezTo>
                    <a:lnTo>
                      <a:pt x="6" y="21"/>
                    </a:lnTo>
                    <a:cubicBezTo>
                      <a:pt x="10" y="26"/>
                      <a:pt x="10" y="26"/>
                      <a:pt x="16" y="26"/>
                    </a:cubicBezTo>
                    <a:cubicBezTo>
                      <a:pt x="21" y="26"/>
                      <a:pt x="26" y="26"/>
                      <a:pt x="26" y="21"/>
                    </a:cubicBezTo>
                    <a:lnTo>
                      <a:pt x="31" y="21"/>
                    </a:lnTo>
                    <a:lnTo>
                      <a:pt x="31" y="16"/>
                    </a:lnTo>
                    <a:cubicBezTo>
                      <a:pt x="31" y="5"/>
                      <a:pt x="26" y="0"/>
                      <a:pt x="16" y="0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8" name="Google Shape;1658;p29"/>
              <p:cNvSpPr/>
              <p:nvPr/>
            </p:nvSpPr>
            <p:spPr>
              <a:xfrm>
                <a:off x="1449125" y="1419075"/>
                <a:ext cx="775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30" extrusionOk="0">
                    <a:moveTo>
                      <a:pt x="21" y="0"/>
                    </a:moveTo>
                    <a:cubicBezTo>
                      <a:pt x="16" y="0"/>
                      <a:pt x="11" y="0"/>
                      <a:pt x="6" y="6"/>
                    </a:cubicBezTo>
                    <a:cubicBezTo>
                      <a:pt x="6" y="6"/>
                      <a:pt x="0" y="11"/>
                      <a:pt x="0" y="16"/>
                    </a:cubicBezTo>
                    <a:cubicBezTo>
                      <a:pt x="0" y="21"/>
                      <a:pt x="6" y="21"/>
                      <a:pt x="6" y="25"/>
                    </a:cubicBezTo>
                    <a:lnTo>
                      <a:pt x="11" y="25"/>
                    </a:lnTo>
                    <a:cubicBezTo>
                      <a:pt x="13" y="28"/>
                      <a:pt x="16" y="29"/>
                      <a:pt x="18" y="29"/>
                    </a:cubicBezTo>
                    <a:cubicBezTo>
                      <a:pt x="19" y="29"/>
                      <a:pt x="21" y="28"/>
                      <a:pt x="21" y="25"/>
                    </a:cubicBezTo>
                    <a:lnTo>
                      <a:pt x="25" y="25"/>
                    </a:lnTo>
                    <a:lnTo>
                      <a:pt x="25" y="21"/>
                    </a:lnTo>
                    <a:lnTo>
                      <a:pt x="30" y="21"/>
                    </a:lnTo>
                    <a:lnTo>
                      <a:pt x="30" y="16"/>
                    </a:lnTo>
                    <a:cubicBezTo>
                      <a:pt x="30" y="11"/>
                      <a:pt x="25" y="11"/>
                      <a:pt x="25" y="6"/>
                    </a:cubicBez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9" name="Google Shape;1659;p29"/>
              <p:cNvSpPr/>
              <p:nvPr/>
            </p:nvSpPr>
            <p:spPr>
              <a:xfrm>
                <a:off x="1447875" y="1418300"/>
                <a:ext cx="775" cy="800"/>
              </a:xfrm>
              <a:custGeom>
                <a:avLst/>
                <a:gdLst/>
                <a:ahLst/>
                <a:cxnLst/>
                <a:rect l="l" t="t" r="r" b="b"/>
                <a:pathLst>
                  <a:path w="31" h="32" extrusionOk="0">
                    <a:moveTo>
                      <a:pt x="15" y="1"/>
                    </a:moveTo>
                    <a:cubicBezTo>
                      <a:pt x="10" y="1"/>
                      <a:pt x="10" y="7"/>
                      <a:pt x="5" y="7"/>
                    </a:cubicBezTo>
                    <a:cubicBezTo>
                      <a:pt x="5" y="7"/>
                      <a:pt x="1" y="12"/>
                      <a:pt x="1" y="17"/>
                    </a:cubicBezTo>
                    <a:lnTo>
                      <a:pt x="1" y="21"/>
                    </a:lnTo>
                    <a:lnTo>
                      <a:pt x="5" y="21"/>
                    </a:lnTo>
                    <a:lnTo>
                      <a:pt x="5" y="26"/>
                    </a:lnTo>
                    <a:cubicBezTo>
                      <a:pt x="10" y="26"/>
                      <a:pt x="10" y="26"/>
                      <a:pt x="15" y="31"/>
                    </a:cubicBezTo>
                    <a:lnTo>
                      <a:pt x="26" y="31"/>
                    </a:lnTo>
                    <a:lnTo>
                      <a:pt x="26" y="26"/>
                    </a:lnTo>
                    <a:lnTo>
                      <a:pt x="31" y="26"/>
                    </a:lnTo>
                    <a:lnTo>
                      <a:pt x="31" y="21"/>
                    </a:lnTo>
                    <a:lnTo>
                      <a:pt x="31" y="17"/>
                    </a:lnTo>
                    <a:cubicBezTo>
                      <a:pt x="31" y="7"/>
                      <a:pt x="26" y="1"/>
                      <a:pt x="15" y="1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0" name="Google Shape;1660;p29"/>
              <p:cNvSpPr/>
              <p:nvPr/>
            </p:nvSpPr>
            <p:spPr>
              <a:xfrm>
                <a:off x="1441575" y="1421950"/>
                <a:ext cx="7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7" extrusionOk="0">
                    <a:moveTo>
                      <a:pt x="7" y="1"/>
                    </a:moveTo>
                    <a:lnTo>
                      <a:pt x="7" y="6"/>
                    </a:lnTo>
                    <a:lnTo>
                      <a:pt x="7" y="12"/>
                    </a:lnTo>
                    <a:lnTo>
                      <a:pt x="1" y="12"/>
                    </a:lnTo>
                    <a:lnTo>
                      <a:pt x="1" y="17"/>
                    </a:lnTo>
                    <a:lnTo>
                      <a:pt x="7" y="17"/>
                    </a:lnTo>
                    <a:lnTo>
                      <a:pt x="7" y="21"/>
                    </a:lnTo>
                    <a:lnTo>
                      <a:pt x="7" y="26"/>
                    </a:lnTo>
                    <a:lnTo>
                      <a:pt x="26" y="26"/>
                    </a:lnTo>
                    <a:cubicBezTo>
                      <a:pt x="26" y="21"/>
                      <a:pt x="31" y="17"/>
                      <a:pt x="26" y="12"/>
                    </a:cubicBezTo>
                    <a:cubicBezTo>
                      <a:pt x="26" y="6"/>
                      <a:pt x="26" y="6"/>
                      <a:pt x="21" y="1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1" name="Google Shape;1661;p29"/>
              <p:cNvSpPr/>
              <p:nvPr/>
            </p:nvSpPr>
            <p:spPr>
              <a:xfrm>
                <a:off x="1456925" y="1413550"/>
                <a:ext cx="6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31" extrusionOk="0">
                    <a:moveTo>
                      <a:pt x="10" y="0"/>
                    </a:moveTo>
                    <a:lnTo>
                      <a:pt x="10" y="5"/>
                    </a:lnTo>
                    <a:lnTo>
                      <a:pt x="5" y="5"/>
                    </a:lnTo>
                    <a:lnTo>
                      <a:pt x="1" y="10"/>
                    </a:lnTo>
                    <a:lnTo>
                      <a:pt x="1" y="16"/>
                    </a:lnTo>
                    <a:lnTo>
                      <a:pt x="1" y="21"/>
                    </a:lnTo>
                    <a:lnTo>
                      <a:pt x="5" y="21"/>
                    </a:lnTo>
                    <a:lnTo>
                      <a:pt x="5" y="26"/>
                    </a:lnTo>
                    <a:cubicBezTo>
                      <a:pt x="5" y="26"/>
                      <a:pt x="10" y="30"/>
                      <a:pt x="15" y="30"/>
                    </a:cubicBezTo>
                    <a:lnTo>
                      <a:pt x="20" y="26"/>
                    </a:lnTo>
                    <a:lnTo>
                      <a:pt x="26" y="26"/>
                    </a:lnTo>
                    <a:lnTo>
                      <a:pt x="26" y="21"/>
                    </a:lnTo>
                    <a:lnTo>
                      <a:pt x="26" y="16"/>
                    </a:lnTo>
                    <a:lnTo>
                      <a:pt x="26" y="10"/>
                    </a:lnTo>
                    <a:lnTo>
                      <a:pt x="20" y="5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2" name="Google Shape;1662;p29"/>
              <p:cNvSpPr/>
              <p:nvPr/>
            </p:nvSpPr>
            <p:spPr>
              <a:xfrm>
                <a:off x="1455900" y="1417700"/>
                <a:ext cx="650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5" extrusionOk="0">
                    <a:moveTo>
                      <a:pt x="7" y="1"/>
                    </a:moveTo>
                    <a:lnTo>
                      <a:pt x="7" y="6"/>
                    </a:lnTo>
                    <a:lnTo>
                      <a:pt x="1" y="6"/>
                    </a:lnTo>
                    <a:lnTo>
                      <a:pt x="1" y="10"/>
                    </a:lnTo>
                    <a:lnTo>
                      <a:pt x="1" y="15"/>
                    </a:lnTo>
                    <a:lnTo>
                      <a:pt x="1" y="20"/>
                    </a:lnTo>
                    <a:lnTo>
                      <a:pt x="1" y="25"/>
                    </a:lnTo>
                    <a:lnTo>
                      <a:pt x="11" y="25"/>
                    </a:lnTo>
                    <a:cubicBezTo>
                      <a:pt x="21" y="25"/>
                      <a:pt x="26" y="20"/>
                      <a:pt x="26" y="10"/>
                    </a:cubicBezTo>
                    <a:lnTo>
                      <a:pt x="21" y="6"/>
                    </a:lnTo>
                    <a:lnTo>
                      <a:pt x="16" y="1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3" name="Google Shape;1663;p29"/>
              <p:cNvSpPr/>
              <p:nvPr/>
            </p:nvSpPr>
            <p:spPr>
              <a:xfrm>
                <a:off x="1451650" y="1415450"/>
                <a:ext cx="650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5" extrusionOk="0">
                    <a:moveTo>
                      <a:pt x="10" y="0"/>
                    </a:moveTo>
                    <a:cubicBezTo>
                      <a:pt x="5" y="0"/>
                      <a:pt x="0" y="10"/>
                      <a:pt x="0" y="15"/>
                    </a:cubicBezTo>
                    <a:cubicBezTo>
                      <a:pt x="0" y="20"/>
                      <a:pt x="5" y="24"/>
                      <a:pt x="10" y="24"/>
                    </a:cubicBezTo>
                    <a:cubicBezTo>
                      <a:pt x="15" y="24"/>
                      <a:pt x="20" y="24"/>
                      <a:pt x="26" y="20"/>
                    </a:cubicBezTo>
                    <a:lnTo>
                      <a:pt x="26" y="15"/>
                    </a:lnTo>
                    <a:lnTo>
                      <a:pt x="26" y="10"/>
                    </a:lnTo>
                    <a:lnTo>
                      <a:pt x="26" y="5"/>
                    </a:lnTo>
                    <a:lnTo>
                      <a:pt x="20" y="5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4" name="Google Shape;1664;p29"/>
              <p:cNvSpPr/>
              <p:nvPr/>
            </p:nvSpPr>
            <p:spPr>
              <a:xfrm>
                <a:off x="1452125" y="1418075"/>
                <a:ext cx="775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30" extrusionOk="0">
                    <a:moveTo>
                      <a:pt x="12" y="0"/>
                    </a:moveTo>
                    <a:lnTo>
                      <a:pt x="7" y="5"/>
                    </a:lnTo>
                    <a:lnTo>
                      <a:pt x="7" y="10"/>
                    </a:lnTo>
                    <a:lnTo>
                      <a:pt x="1" y="10"/>
                    </a:lnTo>
                    <a:lnTo>
                      <a:pt x="1" y="16"/>
                    </a:lnTo>
                    <a:cubicBezTo>
                      <a:pt x="1" y="21"/>
                      <a:pt x="7" y="26"/>
                      <a:pt x="12" y="26"/>
                    </a:cubicBezTo>
                    <a:cubicBezTo>
                      <a:pt x="12" y="28"/>
                      <a:pt x="13" y="29"/>
                      <a:pt x="15" y="29"/>
                    </a:cubicBezTo>
                    <a:cubicBezTo>
                      <a:pt x="16" y="29"/>
                      <a:pt x="19" y="28"/>
                      <a:pt x="21" y="26"/>
                    </a:cubicBezTo>
                    <a:lnTo>
                      <a:pt x="26" y="26"/>
                    </a:lnTo>
                    <a:lnTo>
                      <a:pt x="31" y="21"/>
                    </a:lnTo>
                    <a:lnTo>
                      <a:pt x="31" y="16"/>
                    </a:lnTo>
                    <a:lnTo>
                      <a:pt x="31" y="10"/>
                    </a:lnTo>
                    <a:lnTo>
                      <a:pt x="31" y="5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5" name="Google Shape;1665;p29"/>
              <p:cNvSpPr/>
              <p:nvPr/>
            </p:nvSpPr>
            <p:spPr>
              <a:xfrm>
                <a:off x="1454675" y="1425725"/>
                <a:ext cx="6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31" extrusionOk="0">
                    <a:moveTo>
                      <a:pt x="10" y="1"/>
                    </a:moveTo>
                    <a:lnTo>
                      <a:pt x="5" y="5"/>
                    </a:lnTo>
                    <a:cubicBezTo>
                      <a:pt x="0" y="5"/>
                      <a:pt x="0" y="12"/>
                      <a:pt x="0" y="16"/>
                    </a:cubicBezTo>
                    <a:cubicBezTo>
                      <a:pt x="0" y="21"/>
                      <a:pt x="5" y="26"/>
                      <a:pt x="10" y="31"/>
                    </a:cubicBezTo>
                    <a:cubicBezTo>
                      <a:pt x="15" y="31"/>
                      <a:pt x="19" y="31"/>
                      <a:pt x="25" y="26"/>
                    </a:cubicBezTo>
                    <a:lnTo>
                      <a:pt x="25" y="21"/>
                    </a:lnTo>
                    <a:lnTo>
                      <a:pt x="25" y="16"/>
                    </a:lnTo>
                    <a:lnTo>
                      <a:pt x="25" y="12"/>
                    </a:lnTo>
                    <a:cubicBezTo>
                      <a:pt x="19" y="5"/>
                      <a:pt x="15" y="1"/>
                      <a:pt x="10" y="1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6" name="Google Shape;1666;p29"/>
              <p:cNvSpPr/>
              <p:nvPr/>
            </p:nvSpPr>
            <p:spPr>
              <a:xfrm>
                <a:off x="1458325" y="1415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7" name="Google Shape;1667;p29"/>
              <p:cNvSpPr/>
              <p:nvPr/>
            </p:nvSpPr>
            <p:spPr>
              <a:xfrm>
                <a:off x="1460300" y="1411050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5" y="0"/>
                    </a:moveTo>
                    <a:lnTo>
                      <a:pt x="5" y="5"/>
                    </a:lnTo>
                    <a:lnTo>
                      <a:pt x="5" y="10"/>
                    </a:lnTo>
                    <a:cubicBezTo>
                      <a:pt x="1" y="10"/>
                      <a:pt x="1" y="15"/>
                      <a:pt x="1" y="15"/>
                    </a:cubicBezTo>
                    <a:cubicBezTo>
                      <a:pt x="5" y="26"/>
                      <a:pt x="11" y="30"/>
                      <a:pt x="16" y="30"/>
                    </a:cubicBezTo>
                    <a:lnTo>
                      <a:pt x="21" y="30"/>
                    </a:lnTo>
                    <a:lnTo>
                      <a:pt x="21" y="26"/>
                    </a:lnTo>
                    <a:lnTo>
                      <a:pt x="26" y="26"/>
                    </a:lnTo>
                    <a:cubicBezTo>
                      <a:pt x="31" y="20"/>
                      <a:pt x="31" y="15"/>
                      <a:pt x="31" y="10"/>
                    </a:cubicBezTo>
                    <a:lnTo>
                      <a:pt x="31" y="5"/>
                    </a:lnTo>
                    <a:lnTo>
                      <a:pt x="26" y="5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8" name="Google Shape;1668;p29"/>
              <p:cNvSpPr/>
              <p:nvPr/>
            </p:nvSpPr>
            <p:spPr>
              <a:xfrm>
                <a:off x="1458425" y="1436800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10" y="0"/>
                    </a:moveTo>
                    <a:cubicBezTo>
                      <a:pt x="6" y="5"/>
                      <a:pt x="1" y="10"/>
                      <a:pt x="1" y="15"/>
                    </a:cubicBezTo>
                    <a:cubicBezTo>
                      <a:pt x="1" y="21"/>
                      <a:pt x="6" y="26"/>
                      <a:pt x="10" y="26"/>
                    </a:cubicBezTo>
                    <a:lnTo>
                      <a:pt x="20" y="26"/>
                    </a:lnTo>
                    <a:cubicBezTo>
                      <a:pt x="20" y="26"/>
                      <a:pt x="26" y="26"/>
                      <a:pt x="26" y="21"/>
                    </a:cubicBezTo>
                    <a:cubicBezTo>
                      <a:pt x="31" y="21"/>
                      <a:pt x="31" y="15"/>
                      <a:pt x="31" y="10"/>
                    </a:cubicBezTo>
                    <a:lnTo>
                      <a:pt x="26" y="10"/>
                    </a:lnTo>
                    <a:lnTo>
                      <a:pt x="26" y="5"/>
                    </a:lnTo>
                    <a:cubicBezTo>
                      <a:pt x="26" y="0"/>
                      <a:pt x="15" y="0"/>
                      <a:pt x="10" y="0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9" name="Google Shape;1669;p29"/>
              <p:cNvSpPr/>
              <p:nvPr/>
            </p:nvSpPr>
            <p:spPr>
              <a:xfrm>
                <a:off x="1436300" y="1422250"/>
                <a:ext cx="775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30" extrusionOk="0">
                    <a:moveTo>
                      <a:pt x="19" y="1"/>
                    </a:moveTo>
                    <a:cubicBezTo>
                      <a:pt x="16" y="1"/>
                      <a:pt x="14" y="2"/>
                      <a:pt x="11" y="5"/>
                    </a:cubicBezTo>
                    <a:lnTo>
                      <a:pt x="6" y="9"/>
                    </a:lnTo>
                    <a:lnTo>
                      <a:pt x="6" y="14"/>
                    </a:lnTo>
                    <a:cubicBezTo>
                      <a:pt x="0" y="14"/>
                      <a:pt x="0" y="14"/>
                      <a:pt x="0" y="19"/>
                    </a:cubicBezTo>
                    <a:lnTo>
                      <a:pt x="6" y="24"/>
                    </a:lnTo>
                    <a:lnTo>
                      <a:pt x="11" y="30"/>
                    </a:lnTo>
                    <a:lnTo>
                      <a:pt x="21" y="30"/>
                    </a:lnTo>
                    <a:cubicBezTo>
                      <a:pt x="31" y="24"/>
                      <a:pt x="31" y="19"/>
                      <a:pt x="31" y="14"/>
                    </a:cubicBezTo>
                    <a:lnTo>
                      <a:pt x="31" y="9"/>
                    </a:lnTo>
                    <a:lnTo>
                      <a:pt x="31" y="5"/>
                    </a:lnTo>
                    <a:lnTo>
                      <a:pt x="26" y="5"/>
                    </a:lnTo>
                    <a:cubicBezTo>
                      <a:pt x="23" y="2"/>
                      <a:pt x="21" y="1"/>
                      <a:pt x="19" y="1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0" name="Google Shape;1670;p29"/>
              <p:cNvSpPr/>
              <p:nvPr/>
            </p:nvSpPr>
            <p:spPr>
              <a:xfrm>
                <a:off x="1462325" y="1415000"/>
                <a:ext cx="650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8" extrusionOk="0">
                    <a:moveTo>
                      <a:pt x="10" y="1"/>
                    </a:moveTo>
                    <a:cubicBezTo>
                      <a:pt x="8" y="1"/>
                      <a:pt x="7" y="1"/>
                      <a:pt x="5" y="3"/>
                    </a:cubicBezTo>
                    <a:lnTo>
                      <a:pt x="0" y="3"/>
                    </a:lnTo>
                    <a:lnTo>
                      <a:pt x="0" y="7"/>
                    </a:lnTo>
                    <a:lnTo>
                      <a:pt x="0" y="12"/>
                    </a:lnTo>
                    <a:cubicBezTo>
                      <a:pt x="0" y="23"/>
                      <a:pt x="5" y="28"/>
                      <a:pt x="15" y="28"/>
                    </a:cubicBezTo>
                    <a:cubicBezTo>
                      <a:pt x="21" y="28"/>
                      <a:pt x="26" y="23"/>
                      <a:pt x="26" y="12"/>
                    </a:cubicBezTo>
                    <a:lnTo>
                      <a:pt x="26" y="7"/>
                    </a:lnTo>
                    <a:lnTo>
                      <a:pt x="21" y="7"/>
                    </a:lnTo>
                    <a:cubicBezTo>
                      <a:pt x="17" y="4"/>
                      <a:pt x="13" y="1"/>
                      <a:pt x="10" y="1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1" name="Google Shape;1671;p29"/>
              <p:cNvSpPr/>
              <p:nvPr/>
            </p:nvSpPr>
            <p:spPr>
              <a:xfrm>
                <a:off x="1453525" y="1419825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11" y="0"/>
                    </a:moveTo>
                    <a:lnTo>
                      <a:pt x="5" y="6"/>
                    </a:lnTo>
                    <a:lnTo>
                      <a:pt x="5" y="11"/>
                    </a:lnTo>
                    <a:lnTo>
                      <a:pt x="0" y="16"/>
                    </a:lnTo>
                    <a:cubicBezTo>
                      <a:pt x="5" y="26"/>
                      <a:pt x="11" y="26"/>
                      <a:pt x="16" y="30"/>
                    </a:cubicBezTo>
                    <a:lnTo>
                      <a:pt x="21" y="26"/>
                    </a:lnTo>
                    <a:lnTo>
                      <a:pt x="26" y="26"/>
                    </a:lnTo>
                    <a:cubicBezTo>
                      <a:pt x="26" y="21"/>
                      <a:pt x="30" y="21"/>
                      <a:pt x="30" y="11"/>
                    </a:cubicBezTo>
                    <a:cubicBezTo>
                      <a:pt x="30" y="6"/>
                      <a:pt x="26" y="6"/>
                      <a:pt x="21" y="0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2" name="Google Shape;1672;p29"/>
              <p:cNvSpPr/>
              <p:nvPr/>
            </p:nvSpPr>
            <p:spPr>
              <a:xfrm>
                <a:off x="1453900" y="1424800"/>
                <a:ext cx="900" cy="950"/>
              </a:xfrm>
              <a:custGeom>
                <a:avLst/>
                <a:gdLst/>
                <a:ahLst/>
                <a:cxnLst/>
                <a:rect l="l" t="t" r="r" b="b"/>
                <a:pathLst>
                  <a:path w="36" h="38" extrusionOk="0">
                    <a:moveTo>
                      <a:pt x="13" y="1"/>
                    </a:moveTo>
                    <a:cubicBezTo>
                      <a:pt x="8" y="1"/>
                      <a:pt x="4" y="4"/>
                      <a:pt x="1" y="8"/>
                    </a:cubicBezTo>
                    <a:lnTo>
                      <a:pt x="1" y="12"/>
                    </a:lnTo>
                    <a:lnTo>
                      <a:pt x="1" y="18"/>
                    </a:lnTo>
                    <a:lnTo>
                      <a:pt x="1" y="23"/>
                    </a:lnTo>
                    <a:lnTo>
                      <a:pt x="6" y="28"/>
                    </a:lnTo>
                    <a:cubicBezTo>
                      <a:pt x="6" y="28"/>
                      <a:pt x="11" y="33"/>
                      <a:pt x="15" y="33"/>
                    </a:cubicBezTo>
                    <a:lnTo>
                      <a:pt x="20" y="38"/>
                    </a:lnTo>
                    <a:cubicBezTo>
                      <a:pt x="26" y="38"/>
                      <a:pt x="31" y="33"/>
                      <a:pt x="31" y="33"/>
                    </a:cubicBezTo>
                    <a:lnTo>
                      <a:pt x="36" y="28"/>
                    </a:lnTo>
                    <a:lnTo>
                      <a:pt x="36" y="23"/>
                    </a:lnTo>
                    <a:lnTo>
                      <a:pt x="36" y="18"/>
                    </a:lnTo>
                    <a:cubicBezTo>
                      <a:pt x="36" y="12"/>
                      <a:pt x="36" y="8"/>
                      <a:pt x="31" y="8"/>
                    </a:cubicBezTo>
                    <a:cubicBezTo>
                      <a:pt x="26" y="3"/>
                      <a:pt x="20" y="3"/>
                      <a:pt x="20" y="3"/>
                    </a:cubicBezTo>
                    <a:cubicBezTo>
                      <a:pt x="17" y="1"/>
                      <a:pt x="15" y="1"/>
                      <a:pt x="13" y="1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3" name="Google Shape;1673;p29"/>
              <p:cNvSpPr/>
              <p:nvPr/>
            </p:nvSpPr>
            <p:spPr>
              <a:xfrm>
                <a:off x="1444350" y="1432900"/>
                <a:ext cx="650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9" extrusionOk="0">
                    <a:moveTo>
                      <a:pt x="10" y="1"/>
                    </a:moveTo>
                    <a:lnTo>
                      <a:pt x="5" y="6"/>
                    </a:lnTo>
                    <a:cubicBezTo>
                      <a:pt x="1" y="6"/>
                      <a:pt x="1" y="10"/>
                      <a:pt x="1" y="15"/>
                    </a:cubicBezTo>
                    <a:lnTo>
                      <a:pt x="1" y="20"/>
                    </a:lnTo>
                    <a:lnTo>
                      <a:pt x="5" y="26"/>
                    </a:lnTo>
                    <a:cubicBezTo>
                      <a:pt x="9" y="26"/>
                      <a:pt x="12" y="28"/>
                      <a:pt x="16" y="28"/>
                    </a:cubicBezTo>
                    <a:cubicBezTo>
                      <a:pt x="18" y="28"/>
                      <a:pt x="19" y="28"/>
                      <a:pt x="21" y="26"/>
                    </a:cubicBezTo>
                    <a:lnTo>
                      <a:pt x="26" y="20"/>
                    </a:lnTo>
                    <a:lnTo>
                      <a:pt x="26" y="15"/>
                    </a:lnTo>
                    <a:lnTo>
                      <a:pt x="26" y="10"/>
                    </a:lnTo>
                    <a:lnTo>
                      <a:pt x="21" y="6"/>
                    </a:lnTo>
                    <a:cubicBezTo>
                      <a:pt x="16" y="1"/>
                      <a:pt x="10" y="1"/>
                      <a:pt x="10" y="1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4" name="Google Shape;1674;p29"/>
              <p:cNvSpPr/>
              <p:nvPr/>
            </p:nvSpPr>
            <p:spPr>
              <a:xfrm>
                <a:off x="1447475" y="1428625"/>
                <a:ext cx="80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2" h="31" extrusionOk="0">
                    <a:moveTo>
                      <a:pt x="12" y="0"/>
                    </a:moveTo>
                    <a:lnTo>
                      <a:pt x="12" y="5"/>
                    </a:lnTo>
                    <a:lnTo>
                      <a:pt x="6" y="5"/>
                    </a:lnTo>
                    <a:lnTo>
                      <a:pt x="6" y="10"/>
                    </a:lnTo>
                    <a:lnTo>
                      <a:pt x="1" y="10"/>
                    </a:lnTo>
                    <a:lnTo>
                      <a:pt x="1" y="21"/>
                    </a:lnTo>
                    <a:lnTo>
                      <a:pt x="6" y="26"/>
                    </a:lnTo>
                    <a:lnTo>
                      <a:pt x="12" y="31"/>
                    </a:lnTo>
                    <a:lnTo>
                      <a:pt x="17" y="31"/>
                    </a:lnTo>
                    <a:cubicBezTo>
                      <a:pt x="21" y="31"/>
                      <a:pt x="21" y="26"/>
                      <a:pt x="26" y="26"/>
                    </a:cubicBezTo>
                    <a:cubicBezTo>
                      <a:pt x="26" y="21"/>
                      <a:pt x="31" y="16"/>
                      <a:pt x="26" y="16"/>
                    </a:cubicBezTo>
                    <a:lnTo>
                      <a:pt x="26" y="10"/>
                    </a:lnTo>
                    <a:lnTo>
                      <a:pt x="26" y="5"/>
                    </a:lnTo>
                    <a:lnTo>
                      <a:pt x="21" y="5"/>
                    </a:lnTo>
                    <a:cubicBezTo>
                      <a:pt x="17" y="0"/>
                      <a:pt x="17" y="0"/>
                      <a:pt x="12" y="0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5" name="Google Shape;1675;p29"/>
              <p:cNvSpPr/>
              <p:nvPr/>
            </p:nvSpPr>
            <p:spPr>
              <a:xfrm>
                <a:off x="1449000" y="1424100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5" y="1"/>
                    </a:moveTo>
                    <a:cubicBezTo>
                      <a:pt x="5" y="5"/>
                      <a:pt x="5" y="5"/>
                      <a:pt x="0" y="5"/>
                    </a:cubicBezTo>
                    <a:lnTo>
                      <a:pt x="0" y="10"/>
                    </a:lnTo>
                    <a:lnTo>
                      <a:pt x="0" y="16"/>
                    </a:lnTo>
                    <a:lnTo>
                      <a:pt x="5" y="21"/>
                    </a:lnTo>
                    <a:lnTo>
                      <a:pt x="11" y="21"/>
                    </a:lnTo>
                    <a:cubicBezTo>
                      <a:pt x="11" y="26"/>
                      <a:pt x="16" y="26"/>
                      <a:pt x="21" y="26"/>
                    </a:cubicBezTo>
                    <a:lnTo>
                      <a:pt x="26" y="21"/>
                    </a:lnTo>
                    <a:lnTo>
                      <a:pt x="30" y="16"/>
                    </a:lnTo>
                    <a:lnTo>
                      <a:pt x="30" y="10"/>
                    </a:lnTo>
                    <a:lnTo>
                      <a:pt x="30" y="5"/>
                    </a:lnTo>
                    <a:lnTo>
                      <a:pt x="26" y="1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6" name="Google Shape;1676;p29"/>
              <p:cNvSpPr/>
              <p:nvPr/>
            </p:nvSpPr>
            <p:spPr>
              <a:xfrm>
                <a:off x="1447250" y="1424225"/>
                <a:ext cx="90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6" h="31" extrusionOk="0">
                    <a:moveTo>
                      <a:pt x="21" y="0"/>
                    </a:moveTo>
                    <a:cubicBezTo>
                      <a:pt x="15" y="0"/>
                      <a:pt x="10" y="0"/>
                      <a:pt x="10" y="5"/>
                    </a:cubicBezTo>
                    <a:cubicBezTo>
                      <a:pt x="5" y="5"/>
                      <a:pt x="5" y="11"/>
                      <a:pt x="0" y="11"/>
                    </a:cubicBezTo>
                    <a:lnTo>
                      <a:pt x="0" y="16"/>
                    </a:lnTo>
                    <a:lnTo>
                      <a:pt x="0" y="21"/>
                    </a:lnTo>
                    <a:cubicBezTo>
                      <a:pt x="0" y="26"/>
                      <a:pt x="0" y="26"/>
                      <a:pt x="5" y="31"/>
                    </a:cubicBezTo>
                    <a:lnTo>
                      <a:pt x="21" y="31"/>
                    </a:lnTo>
                    <a:lnTo>
                      <a:pt x="26" y="26"/>
                    </a:lnTo>
                    <a:lnTo>
                      <a:pt x="30" y="21"/>
                    </a:lnTo>
                    <a:lnTo>
                      <a:pt x="35" y="16"/>
                    </a:lnTo>
                    <a:lnTo>
                      <a:pt x="35" y="11"/>
                    </a:lnTo>
                    <a:lnTo>
                      <a:pt x="35" y="5"/>
                    </a:lnTo>
                    <a:lnTo>
                      <a:pt x="30" y="5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7" name="Google Shape;1677;p29"/>
              <p:cNvSpPr/>
              <p:nvPr/>
            </p:nvSpPr>
            <p:spPr>
              <a:xfrm>
                <a:off x="1453800" y="1418575"/>
                <a:ext cx="62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31" extrusionOk="0">
                    <a:moveTo>
                      <a:pt x="10" y="1"/>
                    </a:moveTo>
                    <a:lnTo>
                      <a:pt x="5" y="6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5" y="26"/>
                    </a:lnTo>
                    <a:lnTo>
                      <a:pt x="10" y="31"/>
                    </a:lnTo>
                    <a:lnTo>
                      <a:pt x="15" y="31"/>
                    </a:lnTo>
                    <a:cubicBezTo>
                      <a:pt x="19" y="26"/>
                      <a:pt x="24" y="20"/>
                      <a:pt x="24" y="15"/>
                    </a:cubicBezTo>
                    <a:lnTo>
                      <a:pt x="24" y="10"/>
                    </a:lnTo>
                    <a:lnTo>
                      <a:pt x="24" y="6"/>
                    </a:lnTo>
                    <a:lnTo>
                      <a:pt x="19" y="6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8" name="Google Shape;1678;p29"/>
              <p:cNvSpPr/>
              <p:nvPr/>
            </p:nvSpPr>
            <p:spPr>
              <a:xfrm>
                <a:off x="1452400" y="1424100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5" y="1"/>
                    </a:moveTo>
                    <a:lnTo>
                      <a:pt x="1" y="5"/>
                    </a:lnTo>
                    <a:lnTo>
                      <a:pt x="1" y="16"/>
                    </a:lnTo>
                    <a:lnTo>
                      <a:pt x="1" y="21"/>
                    </a:lnTo>
                    <a:lnTo>
                      <a:pt x="5" y="21"/>
                    </a:lnTo>
                    <a:lnTo>
                      <a:pt x="5" y="26"/>
                    </a:lnTo>
                    <a:lnTo>
                      <a:pt x="10" y="26"/>
                    </a:lnTo>
                    <a:cubicBezTo>
                      <a:pt x="15" y="26"/>
                      <a:pt x="20" y="26"/>
                      <a:pt x="26" y="21"/>
                    </a:cubicBezTo>
                    <a:lnTo>
                      <a:pt x="26" y="16"/>
                    </a:lnTo>
                    <a:lnTo>
                      <a:pt x="31" y="16"/>
                    </a:lnTo>
                    <a:lnTo>
                      <a:pt x="31" y="10"/>
                    </a:lnTo>
                    <a:cubicBezTo>
                      <a:pt x="26" y="5"/>
                      <a:pt x="26" y="1"/>
                      <a:pt x="15" y="1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9" name="Google Shape;1679;p29"/>
              <p:cNvSpPr/>
              <p:nvPr/>
            </p:nvSpPr>
            <p:spPr>
              <a:xfrm>
                <a:off x="1449500" y="1424625"/>
                <a:ext cx="1025" cy="900"/>
              </a:xfrm>
              <a:custGeom>
                <a:avLst/>
                <a:gdLst/>
                <a:ahLst/>
                <a:cxnLst/>
                <a:rect l="l" t="t" r="r" b="b"/>
                <a:pathLst>
                  <a:path w="41" h="36" extrusionOk="0">
                    <a:moveTo>
                      <a:pt x="21" y="0"/>
                    </a:moveTo>
                    <a:cubicBezTo>
                      <a:pt x="21" y="0"/>
                      <a:pt x="10" y="0"/>
                      <a:pt x="10" y="5"/>
                    </a:cubicBezTo>
                    <a:lnTo>
                      <a:pt x="6" y="5"/>
                    </a:lnTo>
                    <a:lnTo>
                      <a:pt x="6" y="10"/>
                    </a:lnTo>
                    <a:cubicBezTo>
                      <a:pt x="1" y="15"/>
                      <a:pt x="1" y="15"/>
                      <a:pt x="1" y="19"/>
                    </a:cubicBezTo>
                    <a:lnTo>
                      <a:pt x="1" y="25"/>
                    </a:lnTo>
                    <a:lnTo>
                      <a:pt x="6" y="25"/>
                    </a:lnTo>
                    <a:lnTo>
                      <a:pt x="6" y="30"/>
                    </a:lnTo>
                    <a:cubicBezTo>
                      <a:pt x="10" y="30"/>
                      <a:pt x="10" y="35"/>
                      <a:pt x="15" y="35"/>
                    </a:cubicBezTo>
                    <a:lnTo>
                      <a:pt x="26" y="35"/>
                    </a:lnTo>
                    <a:cubicBezTo>
                      <a:pt x="36" y="35"/>
                      <a:pt x="41" y="30"/>
                      <a:pt x="41" y="25"/>
                    </a:cubicBezTo>
                    <a:lnTo>
                      <a:pt x="41" y="19"/>
                    </a:lnTo>
                    <a:lnTo>
                      <a:pt x="41" y="15"/>
                    </a:lnTo>
                    <a:cubicBezTo>
                      <a:pt x="36" y="15"/>
                      <a:pt x="36" y="10"/>
                      <a:pt x="36" y="10"/>
                    </a:cubicBezTo>
                    <a:cubicBezTo>
                      <a:pt x="36" y="10"/>
                      <a:pt x="36" y="5"/>
                      <a:pt x="31" y="5"/>
                    </a:cubicBez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0" name="Google Shape;1680;p29"/>
              <p:cNvSpPr/>
              <p:nvPr/>
            </p:nvSpPr>
            <p:spPr>
              <a:xfrm>
                <a:off x="1451125" y="1424625"/>
                <a:ext cx="80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2" h="26" extrusionOk="0">
                    <a:moveTo>
                      <a:pt x="17" y="0"/>
                    </a:moveTo>
                    <a:cubicBezTo>
                      <a:pt x="6" y="0"/>
                      <a:pt x="1" y="5"/>
                      <a:pt x="1" y="10"/>
                    </a:cubicBezTo>
                    <a:lnTo>
                      <a:pt x="1" y="15"/>
                    </a:lnTo>
                    <a:lnTo>
                      <a:pt x="6" y="15"/>
                    </a:lnTo>
                    <a:lnTo>
                      <a:pt x="6" y="19"/>
                    </a:lnTo>
                    <a:cubicBezTo>
                      <a:pt x="11" y="25"/>
                      <a:pt x="17" y="25"/>
                      <a:pt x="21" y="25"/>
                    </a:cubicBezTo>
                    <a:cubicBezTo>
                      <a:pt x="26" y="19"/>
                      <a:pt x="31" y="15"/>
                      <a:pt x="31" y="10"/>
                    </a:cubicBezTo>
                    <a:lnTo>
                      <a:pt x="31" y="5"/>
                    </a:lnTo>
                    <a:lnTo>
                      <a:pt x="26" y="5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1" name="Google Shape;1681;p29"/>
              <p:cNvSpPr/>
              <p:nvPr/>
            </p:nvSpPr>
            <p:spPr>
              <a:xfrm>
                <a:off x="1453400" y="1423225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5" y="1"/>
                    </a:moveTo>
                    <a:lnTo>
                      <a:pt x="0" y="5"/>
                    </a:lnTo>
                    <a:lnTo>
                      <a:pt x="0" y="10"/>
                    </a:lnTo>
                    <a:lnTo>
                      <a:pt x="0" y="15"/>
                    </a:lnTo>
                    <a:cubicBezTo>
                      <a:pt x="0" y="21"/>
                      <a:pt x="5" y="26"/>
                      <a:pt x="10" y="26"/>
                    </a:cubicBezTo>
                    <a:lnTo>
                      <a:pt x="21" y="26"/>
                    </a:lnTo>
                    <a:lnTo>
                      <a:pt x="21" y="21"/>
                    </a:lnTo>
                    <a:lnTo>
                      <a:pt x="26" y="21"/>
                    </a:lnTo>
                    <a:lnTo>
                      <a:pt x="21" y="15"/>
                    </a:lnTo>
                    <a:lnTo>
                      <a:pt x="26" y="15"/>
                    </a:lnTo>
                    <a:lnTo>
                      <a:pt x="26" y="10"/>
                    </a:lnTo>
                    <a:lnTo>
                      <a:pt x="26" y="5"/>
                    </a:lnTo>
                    <a:lnTo>
                      <a:pt x="21" y="5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2" name="Google Shape;1682;p29"/>
              <p:cNvSpPr/>
              <p:nvPr/>
            </p:nvSpPr>
            <p:spPr>
              <a:xfrm>
                <a:off x="1441100" y="1429125"/>
                <a:ext cx="7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7" extrusionOk="0">
                    <a:moveTo>
                      <a:pt x="10" y="1"/>
                    </a:moveTo>
                    <a:lnTo>
                      <a:pt x="5" y="6"/>
                    </a:lnTo>
                    <a:cubicBezTo>
                      <a:pt x="5" y="6"/>
                      <a:pt x="0" y="11"/>
                      <a:pt x="0" y="15"/>
                    </a:cubicBezTo>
                    <a:cubicBezTo>
                      <a:pt x="5" y="20"/>
                      <a:pt x="5" y="20"/>
                      <a:pt x="10" y="26"/>
                    </a:cubicBezTo>
                    <a:lnTo>
                      <a:pt x="15" y="26"/>
                    </a:lnTo>
                    <a:cubicBezTo>
                      <a:pt x="20" y="26"/>
                      <a:pt x="26" y="26"/>
                      <a:pt x="26" y="20"/>
                    </a:cubicBezTo>
                    <a:cubicBezTo>
                      <a:pt x="30" y="20"/>
                      <a:pt x="30" y="15"/>
                      <a:pt x="30" y="11"/>
                    </a:cubicBezTo>
                    <a:cubicBezTo>
                      <a:pt x="30" y="6"/>
                      <a:pt x="26" y="6"/>
                      <a:pt x="26" y="1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3" name="Google Shape;1683;p29"/>
              <p:cNvSpPr/>
              <p:nvPr/>
            </p:nvSpPr>
            <p:spPr>
              <a:xfrm>
                <a:off x="1458550" y="1424350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5" y="0"/>
                    </a:moveTo>
                    <a:cubicBezTo>
                      <a:pt x="1" y="6"/>
                      <a:pt x="1" y="11"/>
                      <a:pt x="1" y="16"/>
                    </a:cubicBezTo>
                    <a:lnTo>
                      <a:pt x="1" y="21"/>
                    </a:lnTo>
                    <a:lnTo>
                      <a:pt x="5" y="26"/>
                    </a:lnTo>
                    <a:lnTo>
                      <a:pt x="21" y="26"/>
                    </a:lnTo>
                    <a:lnTo>
                      <a:pt x="26" y="21"/>
                    </a:lnTo>
                    <a:lnTo>
                      <a:pt x="26" y="16"/>
                    </a:lnTo>
                    <a:lnTo>
                      <a:pt x="26" y="11"/>
                    </a:lnTo>
                    <a:cubicBezTo>
                      <a:pt x="26" y="6"/>
                      <a:pt x="26" y="0"/>
                      <a:pt x="21" y="0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4" name="Google Shape;1684;p29"/>
              <p:cNvSpPr/>
              <p:nvPr/>
            </p:nvSpPr>
            <p:spPr>
              <a:xfrm>
                <a:off x="1460175" y="1423600"/>
                <a:ext cx="6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7" h="31" extrusionOk="0">
                    <a:moveTo>
                      <a:pt x="6" y="0"/>
                    </a:moveTo>
                    <a:lnTo>
                      <a:pt x="1" y="6"/>
                    </a:lnTo>
                    <a:lnTo>
                      <a:pt x="1" y="11"/>
                    </a:lnTo>
                    <a:lnTo>
                      <a:pt x="1" y="16"/>
                    </a:lnTo>
                    <a:cubicBezTo>
                      <a:pt x="1" y="21"/>
                      <a:pt x="6" y="25"/>
                      <a:pt x="10" y="30"/>
                    </a:cubicBezTo>
                    <a:lnTo>
                      <a:pt x="21" y="30"/>
                    </a:lnTo>
                    <a:lnTo>
                      <a:pt x="21" y="25"/>
                    </a:lnTo>
                    <a:lnTo>
                      <a:pt x="26" y="25"/>
                    </a:lnTo>
                    <a:lnTo>
                      <a:pt x="26" y="16"/>
                    </a:lnTo>
                    <a:lnTo>
                      <a:pt x="26" y="6"/>
                    </a:lnTo>
                    <a:lnTo>
                      <a:pt x="21" y="6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5" name="Google Shape;1685;p29"/>
              <p:cNvSpPr/>
              <p:nvPr/>
            </p:nvSpPr>
            <p:spPr>
              <a:xfrm>
                <a:off x="1451900" y="1425500"/>
                <a:ext cx="775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9" extrusionOk="0">
                    <a:moveTo>
                      <a:pt x="10" y="0"/>
                    </a:moveTo>
                    <a:lnTo>
                      <a:pt x="5" y="5"/>
                    </a:lnTo>
                    <a:lnTo>
                      <a:pt x="5" y="10"/>
                    </a:lnTo>
                    <a:lnTo>
                      <a:pt x="0" y="10"/>
                    </a:lnTo>
                    <a:lnTo>
                      <a:pt x="0" y="14"/>
                    </a:lnTo>
                    <a:cubicBezTo>
                      <a:pt x="5" y="21"/>
                      <a:pt x="5" y="25"/>
                      <a:pt x="10" y="25"/>
                    </a:cubicBezTo>
                    <a:cubicBezTo>
                      <a:pt x="10" y="28"/>
                      <a:pt x="11" y="29"/>
                      <a:pt x="13" y="29"/>
                    </a:cubicBezTo>
                    <a:cubicBezTo>
                      <a:pt x="15" y="29"/>
                      <a:pt x="18" y="28"/>
                      <a:pt x="21" y="25"/>
                    </a:cubicBezTo>
                    <a:lnTo>
                      <a:pt x="25" y="25"/>
                    </a:lnTo>
                    <a:lnTo>
                      <a:pt x="25" y="21"/>
                    </a:lnTo>
                    <a:lnTo>
                      <a:pt x="30" y="21"/>
                    </a:lnTo>
                    <a:lnTo>
                      <a:pt x="30" y="14"/>
                    </a:lnTo>
                    <a:cubicBezTo>
                      <a:pt x="30" y="10"/>
                      <a:pt x="25" y="5"/>
                      <a:pt x="25" y="5"/>
                    </a:cubicBezTo>
                    <a:cubicBezTo>
                      <a:pt x="21" y="0"/>
                      <a:pt x="16" y="0"/>
                      <a:pt x="10" y="0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6" name="Google Shape;1686;p29"/>
              <p:cNvSpPr/>
              <p:nvPr/>
            </p:nvSpPr>
            <p:spPr>
              <a:xfrm>
                <a:off x="1459825" y="1426875"/>
                <a:ext cx="62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26" extrusionOk="0">
                    <a:moveTo>
                      <a:pt x="5" y="0"/>
                    </a:moveTo>
                    <a:lnTo>
                      <a:pt x="0" y="5"/>
                    </a:lnTo>
                    <a:lnTo>
                      <a:pt x="0" y="10"/>
                    </a:lnTo>
                    <a:cubicBezTo>
                      <a:pt x="0" y="15"/>
                      <a:pt x="0" y="20"/>
                      <a:pt x="5" y="20"/>
                    </a:cubicBezTo>
                    <a:cubicBezTo>
                      <a:pt x="5" y="26"/>
                      <a:pt x="10" y="26"/>
                      <a:pt x="15" y="26"/>
                    </a:cubicBezTo>
                    <a:cubicBezTo>
                      <a:pt x="20" y="26"/>
                      <a:pt x="24" y="15"/>
                      <a:pt x="24" y="10"/>
                    </a:cubicBezTo>
                    <a:lnTo>
                      <a:pt x="24" y="5"/>
                    </a:lnTo>
                    <a:lnTo>
                      <a:pt x="20" y="5"/>
                    </a:lnTo>
                    <a:cubicBezTo>
                      <a:pt x="20" y="0"/>
                      <a:pt x="15" y="0"/>
                      <a:pt x="10" y="0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7" name="Google Shape;1687;p29"/>
              <p:cNvSpPr/>
              <p:nvPr/>
            </p:nvSpPr>
            <p:spPr>
              <a:xfrm>
                <a:off x="1465975" y="1430275"/>
                <a:ext cx="775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30" extrusionOk="0">
                    <a:moveTo>
                      <a:pt x="16" y="1"/>
                    </a:moveTo>
                    <a:cubicBezTo>
                      <a:pt x="14" y="1"/>
                      <a:pt x="10" y="2"/>
                      <a:pt x="5" y="4"/>
                    </a:cubicBezTo>
                    <a:lnTo>
                      <a:pt x="0" y="10"/>
                    </a:lnTo>
                    <a:lnTo>
                      <a:pt x="0" y="15"/>
                    </a:lnTo>
                    <a:cubicBezTo>
                      <a:pt x="0" y="25"/>
                      <a:pt x="5" y="25"/>
                      <a:pt x="10" y="30"/>
                    </a:cubicBezTo>
                    <a:cubicBezTo>
                      <a:pt x="15" y="30"/>
                      <a:pt x="26" y="30"/>
                      <a:pt x="26" y="25"/>
                    </a:cubicBezTo>
                    <a:lnTo>
                      <a:pt x="31" y="20"/>
                    </a:lnTo>
                    <a:lnTo>
                      <a:pt x="31" y="15"/>
                    </a:lnTo>
                    <a:cubicBezTo>
                      <a:pt x="31" y="10"/>
                      <a:pt x="26" y="4"/>
                      <a:pt x="20" y="4"/>
                    </a:cubicBezTo>
                    <a:cubicBezTo>
                      <a:pt x="20" y="2"/>
                      <a:pt x="18" y="1"/>
                      <a:pt x="16" y="1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8" name="Google Shape;1688;p29"/>
              <p:cNvSpPr/>
              <p:nvPr/>
            </p:nvSpPr>
            <p:spPr>
              <a:xfrm>
                <a:off x="1449000" y="1425600"/>
                <a:ext cx="650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30" extrusionOk="0">
                    <a:moveTo>
                      <a:pt x="11" y="1"/>
                    </a:moveTo>
                    <a:lnTo>
                      <a:pt x="5" y="6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7"/>
                    </a:lnTo>
                    <a:cubicBezTo>
                      <a:pt x="0" y="21"/>
                      <a:pt x="5" y="26"/>
                      <a:pt x="5" y="26"/>
                    </a:cubicBezTo>
                    <a:cubicBezTo>
                      <a:pt x="8" y="29"/>
                      <a:pt x="11" y="30"/>
                      <a:pt x="13" y="30"/>
                    </a:cubicBezTo>
                    <a:cubicBezTo>
                      <a:pt x="16" y="30"/>
                      <a:pt x="18" y="29"/>
                      <a:pt x="21" y="26"/>
                    </a:cubicBezTo>
                    <a:lnTo>
                      <a:pt x="26" y="26"/>
                    </a:lnTo>
                    <a:lnTo>
                      <a:pt x="26" y="21"/>
                    </a:lnTo>
                    <a:lnTo>
                      <a:pt x="26" y="17"/>
                    </a:lnTo>
                    <a:lnTo>
                      <a:pt x="26" y="10"/>
                    </a:lnTo>
                    <a:lnTo>
                      <a:pt x="26" y="6"/>
                    </a:lnTo>
                    <a:cubicBezTo>
                      <a:pt x="21" y="1"/>
                      <a:pt x="16" y="1"/>
                      <a:pt x="11" y="1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9" name="Google Shape;1689;p29"/>
              <p:cNvSpPr/>
              <p:nvPr/>
            </p:nvSpPr>
            <p:spPr>
              <a:xfrm>
                <a:off x="1455650" y="1437300"/>
                <a:ext cx="675" cy="525"/>
              </a:xfrm>
              <a:custGeom>
                <a:avLst/>
                <a:gdLst/>
                <a:ahLst/>
                <a:cxnLst/>
                <a:rect l="l" t="t" r="r" b="b"/>
                <a:pathLst>
                  <a:path w="27" h="21" extrusionOk="0">
                    <a:moveTo>
                      <a:pt x="6" y="1"/>
                    </a:moveTo>
                    <a:lnTo>
                      <a:pt x="1" y="6"/>
                    </a:lnTo>
                    <a:lnTo>
                      <a:pt x="1" y="11"/>
                    </a:lnTo>
                    <a:cubicBezTo>
                      <a:pt x="1" y="15"/>
                      <a:pt x="1" y="15"/>
                      <a:pt x="6" y="20"/>
                    </a:cubicBezTo>
                    <a:lnTo>
                      <a:pt x="17" y="20"/>
                    </a:lnTo>
                    <a:cubicBezTo>
                      <a:pt x="21" y="20"/>
                      <a:pt x="26" y="15"/>
                      <a:pt x="26" y="6"/>
                    </a:cubicBezTo>
                    <a:lnTo>
                      <a:pt x="21" y="6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0" name="Google Shape;1690;p29"/>
              <p:cNvSpPr/>
              <p:nvPr/>
            </p:nvSpPr>
            <p:spPr>
              <a:xfrm>
                <a:off x="1459075" y="1430650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5" y="0"/>
                    </a:moveTo>
                    <a:lnTo>
                      <a:pt x="5" y="5"/>
                    </a:lnTo>
                    <a:lnTo>
                      <a:pt x="0" y="10"/>
                    </a:lnTo>
                    <a:lnTo>
                      <a:pt x="5" y="15"/>
                    </a:lnTo>
                    <a:lnTo>
                      <a:pt x="5" y="20"/>
                    </a:lnTo>
                    <a:lnTo>
                      <a:pt x="10" y="26"/>
                    </a:lnTo>
                    <a:lnTo>
                      <a:pt x="24" y="26"/>
                    </a:lnTo>
                    <a:lnTo>
                      <a:pt x="24" y="20"/>
                    </a:lnTo>
                    <a:lnTo>
                      <a:pt x="30" y="15"/>
                    </a:lnTo>
                    <a:lnTo>
                      <a:pt x="30" y="10"/>
                    </a:lnTo>
                    <a:cubicBezTo>
                      <a:pt x="30" y="5"/>
                      <a:pt x="24" y="0"/>
                      <a:pt x="15" y="0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1" name="Google Shape;1691;p29"/>
              <p:cNvSpPr/>
              <p:nvPr/>
            </p:nvSpPr>
            <p:spPr>
              <a:xfrm>
                <a:off x="1455775" y="1424225"/>
                <a:ext cx="6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7" h="26" extrusionOk="0">
                    <a:moveTo>
                      <a:pt x="12" y="0"/>
                    </a:moveTo>
                    <a:lnTo>
                      <a:pt x="6" y="5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1" y="21"/>
                    </a:lnTo>
                    <a:lnTo>
                      <a:pt x="6" y="21"/>
                    </a:lnTo>
                    <a:lnTo>
                      <a:pt x="6" y="26"/>
                    </a:lnTo>
                    <a:lnTo>
                      <a:pt x="21" y="26"/>
                    </a:lnTo>
                    <a:lnTo>
                      <a:pt x="26" y="21"/>
                    </a:lnTo>
                    <a:lnTo>
                      <a:pt x="26" y="16"/>
                    </a:lnTo>
                    <a:lnTo>
                      <a:pt x="26" y="11"/>
                    </a:lnTo>
                    <a:cubicBezTo>
                      <a:pt x="26" y="11"/>
                      <a:pt x="26" y="5"/>
                      <a:pt x="21" y="5"/>
                    </a:cubicBezTo>
                    <a:cubicBezTo>
                      <a:pt x="21" y="0"/>
                      <a:pt x="16" y="0"/>
                      <a:pt x="12" y="0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2" name="Google Shape;1692;p29"/>
              <p:cNvSpPr/>
              <p:nvPr/>
            </p:nvSpPr>
            <p:spPr>
              <a:xfrm>
                <a:off x="1462325" y="1426350"/>
                <a:ext cx="7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7" extrusionOk="0">
                    <a:moveTo>
                      <a:pt x="10" y="1"/>
                    </a:moveTo>
                    <a:cubicBezTo>
                      <a:pt x="5" y="6"/>
                      <a:pt x="0" y="11"/>
                      <a:pt x="0" y="17"/>
                    </a:cubicBezTo>
                    <a:cubicBezTo>
                      <a:pt x="5" y="17"/>
                      <a:pt x="5" y="21"/>
                      <a:pt x="5" y="21"/>
                    </a:cubicBezTo>
                    <a:lnTo>
                      <a:pt x="5" y="26"/>
                    </a:lnTo>
                    <a:lnTo>
                      <a:pt x="15" y="26"/>
                    </a:lnTo>
                    <a:cubicBezTo>
                      <a:pt x="26" y="26"/>
                      <a:pt x="31" y="21"/>
                      <a:pt x="31" y="17"/>
                    </a:cubicBezTo>
                    <a:lnTo>
                      <a:pt x="31" y="11"/>
                    </a:lnTo>
                    <a:cubicBezTo>
                      <a:pt x="26" y="1"/>
                      <a:pt x="21" y="1"/>
                      <a:pt x="15" y="1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3" name="Google Shape;1693;p29"/>
              <p:cNvSpPr/>
              <p:nvPr/>
            </p:nvSpPr>
            <p:spPr>
              <a:xfrm>
                <a:off x="1447475" y="1413300"/>
                <a:ext cx="80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32" h="27" extrusionOk="0">
                    <a:moveTo>
                      <a:pt x="17" y="1"/>
                    </a:moveTo>
                    <a:cubicBezTo>
                      <a:pt x="12" y="1"/>
                      <a:pt x="6" y="1"/>
                      <a:pt x="1" y="6"/>
                    </a:cubicBezTo>
                    <a:lnTo>
                      <a:pt x="1" y="10"/>
                    </a:lnTo>
                    <a:lnTo>
                      <a:pt x="6" y="15"/>
                    </a:lnTo>
                    <a:lnTo>
                      <a:pt x="6" y="20"/>
                    </a:lnTo>
                    <a:lnTo>
                      <a:pt x="12" y="20"/>
                    </a:lnTo>
                    <a:lnTo>
                      <a:pt x="12" y="26"/>
                    </a:lnTo>
                    <a:lnTo>
                      <a:pt x="21" y="26"/>
                    </a:lnTo>
                    <a:lnTo>
                      <a:pt x="26" y="20"/>
                    </a:lnTo>
                    <a:lnTo>
                      <a:pt x="26" y="15"/>
                    </a:lnTo>
                    <a:lnTo>
                      <a:pt x="31" y="15"/>
                    </a:lnTo>
                    <a:lnTo>
                      <a:pt x="31" y="10"/>
                    </a:lnTo>
                    <a:lnTo>
                      <a:pt x="26" y="6"/>
                    </a:lnTo>
                    <a:lnTo>
                      <a:pt x="26" y="1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4" name="Google Shape;1694;p29"/>
              <p:cNvSpPr/>
              <p:nvPr/>
            </p:nvSpPr>
            <p:spPr>
              <a:xfrm>
                <a:off x="1444000" y="1430250"/>
                <a:ext cx="625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9" extrusionOk="0">
                    <a:moveTo>
                      <a:pt x="15" y="1"/>
                    </a:moveTo>
                    <a:cubicBezTo>
                      <a:pt x="10" y="1"/>
                      <a:pt x="5" y="1"/>
                      <a:pt x="5" y="5"/>
                    </a:cubicBezTo>
                    <a:cubicBezTo>
                      <a:pt x="0" y="11"/>
                      <a:pt x="0" y="16"/>
                      <a:pt x="0" y="16"/>
                    </a:cubicBezTo>
                    <a:lnTo>
                      <a:pt x="0" y="21"/>
                    </a:lnTo>
                    <a:lnTo>
                      <a:pt x="5" y="21"/>
                    </a:lnTo>
                    <a:lnTo>
                      <a:pt x="5" y="26"/>
                    </a:lnTo>
                    <a:cubicBezTo>
                      <a:pt x="8" y="26"/>
                      <a:pt x="11" y="28"/>
                      <a:pt x="13" y="28"/>
                    </a:cubicBezTo>
                    <a:cubicBezTo>
                      <a:pt x="14" y="28"/>
                      <a:pt x="15" y="28"/>
                      <a:pt x="15" y="26"/>
                    </a:cubicBezTo>
                    <a:cubicBezTo>
                      <a:pt x="19" y="26"/>
                      <a:pt x="24" y="21"/>
                      <a:pt x="24" y="21"/>
                    </a:cubicBezTo>
                    <a:lnTo>
                      <a:pt x="24" y="16"/>
                    </a:lnTo>
                    <a:lnTo>
                      <a:pt x="24" y="11"/>
                    </a:lnTo>
                    <a:lnTo>
                      <a:pt x="24" y="5"/>
                    </a:lnTo>
                    <a:lnTo>
                      <a:pt x="15" y="5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5" name="Google Shape;1695;p29"/>
              <p:cNvSpPr/>
              <p:nvPr/>
            </p:nvSpPr>
            <p:spPr>
              <a:xfrm>
                <a:off x="1444600" y="1425725"/>
                <a:ext cx="1050" cy="900"/>
              </a:xfrm>
              <a:custGeom>
                <a:avLst/>
                <a:gdLst/>
                <a:ahLst/>
                <a:cxnLst/>
                <a:rect l="l" t="t" r="r" b="b"/>
                <a:pathLst>
                  <a:path w="42" h="36" extrusionOk="0">
                    <a:moveTo>
                      <a:pt x="30" y="1"/>
                    </a:moveTo>
                    <a:cubicBezTo>
                      <a:pt x="25" y="1"/>
                      <a:pt x="21" y="1"/>
                      <a:pt x="16" y="5"/>
                    </a:cubicBezTo>
                    <a:lnTo>
                      <a:pt x="11" y="12"/>
                    </a:lnTo>
                    <a:cubicBezTo>
                      <a:pt x="6" y="16"/>
                      <a:pt x="0" y="21"/>
                      <a:pt x="0" y="26"/>
                    </a:cubicBezTo>
                    <a:cubicBezTo>
                      <a:pt x="6" y="26"/>
                      <a:pt x="6" y="26"/>
                      <a:pt x="6" y="31"/>
                    </a:cubicBezTo>
                    <a:lnTo>
                      <a:pt x="11" y="36"/>
                    </a:lnTo>
                    <a:lnTo>
                      <a:pt x="21" y="36"/>
                    </a:lnTo>
                    <a:lnTo>
                      <a:pt x="25" y="31"/>
                    </a:lnTo>
                    <a:lnTo>
                      <a:pt x="25" y="26"/>
                    </a:lnTo>
                    <a:lnTo>
                      <a:pt x="30" y="26"/>
                    </a:lnTo>
                    <a:cubicBezTo>
                      <a:pt x="36" y="26"/>
                      <a:pt x="41" y="21"/>
                      <a:pt x="41" y="12"/>
                    </a:cubicBezTo>
                    <a:lnTo>
                      <a:pt x="41" y="5"/>
                    </a:lnTo>
                    <a:lnTo>
                      <a:pt x="36" y="5"/>
                    </a:lnTo>
                    <a:lnTo>
                      <a:pt x="30" y="1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6" name="Google Shape;1696;p29"/>
              <p:cNvSpPr/>
              <p:nvPr/>
            </p:nvSpPr>
            <p:spPr>
              <a:xfrm>
                <a:off x="1453025" y="1414300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11" y="0"/>
                    </a:moveTo>
                    <a:lnTo>
                      <a:pt x="6" y="5"/>
                    </a:lnTo>
                    <a:lnTo>
                      <a:pt x="1" y="5"/>
                    </a:lnTo>
                    <a:lnTo>
                      <a:pt x="1" y="10"/>
                    </a:lnTo>
                    <a:lnTo>
                      <a:pt x="1" y="16"/>
                    </a:lnTo>
                    <a:lnTo>
                      <a:pt x="1" y="21"/>
                    </a:lnTo>
                    <a:lnTo>
                      <a:pt x="6" y="26"/>
                    </a:lnTo>
                    <a:lnTo>
                      <a:pt x="11" y="26"/>
                    </a:lnTo>
                    <a:cubicBezTo>
                      <a:pt x="15" y="26"/>
                      <a:pt x="20" y="26"/>
                      <a:pt x="20" y="21"/>
                    </a:cubicBezTo>
                    <a:cubicBezTo>
                      <a:pt x="25" y="21"/>
                      <a:pt x="25" y="16"/>
                      <a:pt x="25" y="10"/>
                    </a:cubicBezTo>
                    <a:lnTo>
                      <a:pt x="25" y="5"/>
                    </a:lnTo>
                    <a:lnTo>
                      <a:pt x="20" y="5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7" name="Google Shape;1697;p29"/>
              <p:cNvSpPr/>
              <p:nvPr/>
            </p:nvSpPr>
            <p:spPr>
              <a:xfrm>
                <a:off x="1465975" y="1419075"/>
                <a:ext cx="6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31" extrusionOk="0">
                    <a:moveTo>
                      <a:pt x="10" y="0"/>
                    </a:moveTo>
                    <a:cubicBezTo>
                      <a:pt x="5" y="6"/>
                      <a:pt x="0" y="11"/>
                      <a:pt x="0" y="16"/>
                    </a:cubicBezTo>
                    <a:lnTo>
                      <a:pt x="0" y="21"/>
                    </a:lnTo>
                    <a:lnTo>
                      <a:pt x="5" y="25"/>
                    </a:lnTo>
                    <a:cubicBezTo>
                      <a:pt x="10" y="30"/>
                      <a:pt x="10" y="30"/>
                      <a:pt x="15" y="30"/>
                    </a:cubicBezTo>
                    <a:lnTo>
                      <a:pt x="20" y="30"/>
                    </a:lnTo>
                    <a:lnTo>
                      <a:pt x="20" y="25"/>
                    </a:lnTo>
                    <a:lnTo>
                      <a:pt x="26" y="25"/>
                    </a:lnTo>
                    <a:lnTo>
                      <a:pt x="26" y="21"/>
                    </a:lnTo>
                    <a:lnTo>
                      <a:pt x="26" y="16"/>
                    </a:lnTo>
                    <a:cubicBezTo>
                      <a:pt x="26" y="6"/>
                      <a:pt x="20" y="0"/>
                      <a:pt x="10" y="0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8" name="Google Shape;1698;p29"/>
              <p:cNvSpPr/>
              <p:nvPr/>
            </p:nvSpPr>
            <p:spPr>
              <a:xfrm>
                <a:off x="1461800" y="1423850"/>
                <a:ext cx="675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27" h="29" extrusionOk="0">
                    <a:moveTo>
                      <a:pt x="12" y="1"/>
                    </a:moveTo>
                    <a:lnTo>
                      <a:pt x="12" y="6"/>
                    </a:lnTo>
                    <a:cubicBezTo>
                      <a:pt x="6" y="6"/>
                      <a:pt x="1" y="11"/>
                      <a:pt x="1" y="15"/>
                    </a:cubicBezTo>
                    <a:lnTo>
                      <a:pt x="6" y="20"/>
                    </a:lnTo>
                    <a:lnTo>
                      <a:pt x="6" y="26"/>
                    </a:lnTo>
                    <a:lnTo>
                      <a:pt x="12" y="26"/>
                    </a:lnTo>
                    <a:cubicBezTo>
                      <a:pt x="13" y="28"/>
                      <a:pt x="14" y="28"/>
                      <a:pt x="15" y="28"/>
                    </a:cubicBezTo>
                    <a:cubicBezTo>
                      <a:pt x="17" y="28"/>
                      <a:pt x="18" y="26"/>
                      <a:pt x="21" y="26"/>
                    </a:cubicBezTo>
                    <a:lnTo>
                      <a:pt x="26" y="26"/>
                    </a:lnTo>
                    <a:lnTo>
                      <a:pt x="26" y="20"/>
                    </a:lnTo>
                    <a:lnTo>
                      <a:pt x="26" y="15"/>
                    </a:lnTo>
                    <a:lnTo>
                      <a:pt x="26" y="11"/>
                    </a:lnTo>
                    <a:cubicBezTo>
                      <a:pt x="26" y="6"/>
                      <a:pt x="21" y="1"/>
                      <a:pt x="17" y="1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9" name="Google Shape;1699;p29"/>
              <p:cNvSpPr/>
              <p:nvPr/>
            </p:nvSpPr>
            <p:spPr>
              <a:xfrm>
                <a:off x="1462825" y="1429900"/>
                <a:ext cx="80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2" h="26" extrusionOk="0">
                    <a:moveTo>
                      <a:pt x="11" y="0"/>
                    </a:moveTo>
                    <a:lnTo>
                      <a:pt x="6" y="5"/>
                    </a:lnTo>
                    <a:lnTo>
                      <a:pt x="6" y="10"/>
                    </a:lnTo>
                    <a:cubicBezTo>
                      <a:pt x="6" y="10"/>
                      <a:pt x="1" y="10"/>
                      <a:pt x="1" y="15"/>
                    </a:cubicBezTo>
                    <a:lnTo>
                      <a:pt x="6" y="19"/>
                    </a:lnTo>
                    <a:lnTo>
                      <a:pt x="6" y="25"/>
                    </a:lnTo>
                    <a:lnTo>
                      <a:pt x="15" y="25"/>
                    </a:lnTo>
                    <a:cubicBezTo>
                      <a:pt x="25" y="25"/>
                      <a:pt x="31" y="19"/>
                      <a:pt x="25" y="10"/>
                    </a:cubicBezTo>
                    <a:lnTo>
                      <a:pt x="25" y="5"/>
                    </a:lnTo>
                    <a:lnTo>
                      <a:pt x="20" y="5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0" name="Google Shape;1700;p29"/>
              <p:cNvSpPr/>
              <p:nvPr/>
            </p:nvSpPr>
            <p:spPr>
              <a:xfrm>
                <a:off x="1451900" y="1420100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16" y="0"/>
                    </a:moveTo>
                    <a:cubicBezTo>
                      <a:pt x="10" y="0"/>
                      <a:pt x="5" y="0"/>
                      <a:pt x="5" y="5"/>
                    </a:cubicBezTo>
                    <a:cubicBezTo>
                      <a:pt x="0" y="5"/>
                      <a:pt x="0" y="10"/>
                      <a:pt x="0" y="15"/>
                    </a:cubicBezTo>
                    <a:lnTo>
                      <a:pt x="0" y="19"/>
                    </a:lnTo>
                    <a:lnTo>
                      <a:pt x="5" y="19"/>
                    </a:lnTo>
                    <a:lnTo>
                      <a:pt x="5" y="25"/>
                    </a:lnTo>
                    <a:lnTo>
                      <a:pt x="25" y="25"/>
                    </a:lnTo>
                    <a:cubicBezTo>
                      <a:pt x="25" y="19"/>
                      <a:pt x="30" y="15"/>
                      <a:pt x="30" y="10"/>
                    </a:cubicBezTo>
                    <a:cubicBezTo>
                      <a:pt x="25" y="5"/>
                      <a:pt x="25" y="5"/>
                      <a:pt x="21" y="0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1" name="Google Shape;1701;p29"/>
              <p:cNvSpPr/>
              <p:nvPr/>
            </p:nvSpPr>
            <p:spPr>
              <a:xfrm>
                <a:off x="1443600" y="1420850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10" y="0"/>
                    </a:moveTo>
                    <a:lnTo>
                      <a:pt x="5" y="5"/>
                    </a:lnTo>
                    <a:lnTo>
                      <a:pt x="5" y="10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5" y="20"/>
                    </a:lnTo>
                    <a:lnTo>
                      <a:pt x="5" y="26"/>
                    </a:lnTo>
                    <a:lnTo>
                      <a:pt x="16" y="26"/>
                    </a:lnTo>
                    <a:cubicBezTo>
                      <a:pt x="16" y="26"/>
                      <a:pt x="16" y="30"/>
                      <a:pt x="21" y="30"/>
                    </a:cubicBezTo>
                    <a:lnTo>
                      <a:pt x="26" y="26"/>
                    </a:lnTo>
                    <a:lnTo>
                      <a:pt x="31" y="26"/>
                    </a:lnTo>
                    <a:lnTo>
                      <a:pt x="31" y="20"/>
                    </a:lnTo>
                    <a:lnTo>
                      <a:pt x="31" y="15"/>
                    </a:lnTo>
                    <a:lnTo>
                      <a:pt x="31" y="10"/>
                    </a:lnTo>
                    <a:lnTo>
                      <a:pt x="26" y="5"/>
                    </a:lnTo>
                    <a:cubicBezTo>
                      <a:pt x="26" y="0"/>
                      <a:pt x="21" y="0"/>
                      <a:pt x="10" y="0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2" name="Google Shape;1702;p29"/>
              <p:cNvSpPr/>
              <p:nvPr/>
            </p:nvSpPr>
            <p:spPr>
              <a:xfrm>
                <a:off x="1460300" y="1418450"/>
                <a:ext cx="775" cy="1025"/>
              </a:xfrm>
              <a:custGeom>
                <a:avLst/>
                <a:gdLst/>
                <a:ahLst/>
                <a:cxnLst/>
                <a:rect l="l" t="t" r="r" b="b"/>
                <a:pathLst>
                  <a:path w="31" h="41" extrusionOk="0">
                    <a:moveTo>
                      <a:pt x="5" y="1"/>
                    </a:moveTo>
                    <a:lnTo>
                      <a:pt x="5" y="6"/>
                    </a:lnTo>
                    <a:cubicBezTo>
                      <a:pt x="1" y="6"/>
                      <a:pt x="1" y="6"/>
                      <a:pt x="1" y="11"/>
                    </a:cubicBezTo>
                    <a:lnTo>
                      <a:pt x="1" y="15"/>
                    </a:lnTo>
                    <a:lnTo>
                      <a:pt x="5" y="20"/>
                    </a:lnTo>
                    <a:lnTo>
                      <a:pt x="5" y="25"/>
                    </a:lnTo>
                    <a:lnTo>
                      <a:pt x="5" y="31"/>
                    </a:lnTo>
                    <a:lnTo>
                      <a:pt x="11" y="36"/>
                    </a:lnTo>
                    <a:lnTo>
                      <a:pt x="16" y="41"/>
                    </a:lnTo>
                    <a:cubicBezTo>
                      <a:pt x="21" y="41"/>
                      <a:pt x="26" y="41"/>
                      <a:pt x="26" y="36"/>
                    </a:cubicBezTo>
                    <a:cubicBezTo>
                      <a:pt x="31" y="36"/>
                      <a:pt x="31" y="31"/>
                      <a:pt x="31" y="25"/>
                    </a:cubicBezTo>
                    <a:cubicBezTo>
                      <a:pt x="31" y="20"/>
                      <a:pt x="31" y="20"/>
                      <a:pt x="26" y="15"/>
                    </a:cubicBezTo>
                    <a:lnTo>
                      <a:pt x="26" y="11"/>
                    </a:lnTo>
                    <a:cubicBezTo>
                      <a:pt x="26" y="6"/>
                      <a:pt x="21" y="1"/>
                      <a:pt x="16" y="1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3" name="Google Shape;1703;p29"/>
              <p:cNvSpPr/>
              <p:nvPr/>
            </p:nvSpPr>
            <p:spPr>
              <a:xfrm>
                <a:off x="1459425" y="1419575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16" y="1"/>
                    </a:moveTo>
                    <a:cubicBezTo>
                      <a:pt x="10" y="1"/>
                      <a:pt x="5" y="1"/>
                      <a:pt x="5" y="5"/>
                    </a:cubicBezTo>
                    <a:cubicBezTo>
                      <a:pt x="1" y="5"/>
                      <a:pt x="1" y="10"/>
                      <a:pt x="1" y="16"/>
                    </a:cubicBezTo>
                    <a:lnTo>
                      <a:pt x="1" y="21"/>
                    </a:lnTo>
                    <a:lnTo>
                      <a:pt x="5" y="21"/>
                    </a:lnTo>
                    <a:lnTo>
                      <a:pt x="5" y="26"/>
                    </a:lnTo>
                    <a:lnTo>
                      <a:pt x="21" y="26"/>
                    </a:lnTo>
                    <a:lnTo>
                      <a:pt x="26" y="21"/>
                    </a:lnTo>
                    <a:lnTo>
                      <a:pt x="26" y="16"/>
                    </a:lnTo>
                    <a:lnTo>
                      <a:pt x="31" y="16"/>
                    </a:lnTo>
                    <a:lnTo>
                      <a:pt x="31" y="10"/>
                    </a:lnTo>
                    <a:lnTo>
                      <a:pt x="26" y="10"/>
                    </a:lnTo>
                    <a:lnTo>
                      <a:pt x="26" y="5"/>
                    </a:lnTo>
                    <a:lnTo>
                      <a:pt x="26" y="1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4" name="Google Shape;1704;p29"/>
              <p:cNvSpPr/>
              <p:nvPr/>
            </p:nvSpPr>
            <p:spPr>
              <a:xfrm>
                <a:off x="1455300" y="1427500"/>
                <a:ext cx="625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5" extrusionOk="0">
                    <a:moveTo>
                      <a:pt x="10" y="1"/>
                    </a:moveTo>
                    <a:cubicBezTo>
                      <a:pt x="5" y="1"/>
                      <a:pt x="5" y="6"/>
                      <a:pt x="0" y="6"/>
                    </a:cubicBezTo>
                    <a:lnTo>
                      <a:pt x="0" y="15"/>
                    </a:lnTo>
                    <a:lnTo>
                      <a:pt x="0" y="20"/>
                    </a:lnTo>
                    <a:lnTo>
                      <a:pt x="5" y="25"/>
                    </a:lnTo>
                    <a:lnTo>
                      <a:pt x="20" y="25"/>
                    </a:lnTo>
                    <a:lnTo>
                      <a:pt x="25" y="15"/>
                    </a:lnTo>
                    <a:cubicBezTo>
                      <a:pt x="25" y="6"/>
                      <a:pt x="15" y="1"/>
                      <a:pt x="10" y="1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5" name="Google Shape;1705;p29"/>
              <p:cNvSpPr/>
              <p:nvPr/>
            </p:nvSpPr>
            <p:spPr>
              <a:xfrm>
                <a:off x="1445975" y="1428750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11" y="0"/>
                    </a:moveTo>
                    <a:cubicBezTo>
                      <a:pt x="1" y="5"/>
                      <a:pt x="1" y="11"/>
                      <a:pt x="1" y="16"/>
                    </a:cubicBezTo>
                    <a:cubicBezTo>
                      <a:pt x="1" y="16"/>
                      <a:pt x="1" y="21"/>
                      <a:pt x="11" y="26"/>
                    </a:cubicBezTo>
                    <a:lnTo>
                      <a:pt x="16" y="26"/>
                    </a:lnTo>
                    <a:lnTo>
                      <a:pt x="21" y="21"/>
                    </a:lnTo>
                    <a:lnTo>
                      <a:pt x="26" y="21"/>
                    </a:lnTo>
                    <a:lnTo>
                      <a:pt x="26" y="16"/>
                    </a:lnTo>
                    <a:lnTo>
                      <a:pt x="26" y="11"/>
                    </a:lnTo>
                    <a:lnTo>
                      <a:pt x="26" y="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6" name="Google Shape;1706;p29"/>
              <p:cNvSpPr/>
              <p:nvPr/>
            </p:nvSpPr>
            <p:spPr>
              <a:xfrm>
                <a:off x="1457400" y="1423225"/>
                <a:ext cx="6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7" h="26" extrusionOk="0">
                    <a:moveTo>
                      <a:pt x="7" y="1"/>
                    </a:moveTo>
                    <a:cubicBezTo>
                      <a:pt x="7" y="5"/>
                      <a:pt x="1" y="5"/>
                      <a:pt x="1" y="15"/>
                    </a:cubicBezTo>
                    <a:lnTo>
                      <a:pt x="1" y="21"/>
                    </a:lnTo>
                    <a:lnTo>
                      <a:pt x="7" y="21"/>
                    </a:lnTo>
                    <a:lnTo>
                      <a:pt x="7" y="26"/>
                    </a:lnTo>
                    <a:lnTo>
                      <a:pt x="21" y="26"/>
                    </a:lnTo>
                    <a:cubicBezTo>
                      <a:pt x="26" y="21"/>
                      <a:pt x="26" y="15"/>
                      <a:pt x="26" y="10"/>
                    </a:cubicBezTo>
                    <a:lnTo>
                      <a:pt x="26" y="5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7" name="Google Shape;1707;p29"/>
              <p:cNvSpPr/>
              <p:nvPr/>
            </p:nvSpPr>
            <p:spPr>
              <a:xfrm>
                <a:off x="1460825" y="1421850"/>
                <a:ext cx="6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31" extrusionOk="0">
                    <a:moveTo>
                      <a:pt x="5" y="0"/>
                    </a:moveTo>
                    <a:lnTo>
                      <a:pt x="5" y="5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16"/>
                    </a:lnTo>
                    <a:cubicBezTo>
                      <a:pt x="0" y="25"/>
                      <a:pt x="5" y="30"/>
                      <a:pt x="15" y="30"/>
                    </a:cubicBezTo>
                    <a:lnTo>
                      <a:pt x="21" y="25"/>
                    </a:lnTo>
                    <a:lnTo>
                      <a:pt x="25" y="25"/>
                    </a:lnTo>
                    <a:lnTo>
                      <a:pt x="25" y="21"/>
                    </a:lnTo>
                    <a:lnTo>
                      <a:pt x="25" y="16"/>
                    </a:lnTo>
                    <a:lnTo>
                      <a:pt x="25" y="10"/>
                    </a:lnTo>
                    <a:lnTo>
                      <a:pt x="25" y="5"/>
                    </a:lnTo>
                    <a:lnTo>
                      <a:pt x="21" y="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8" name="Google Shape;1708;p29"/>
              <p:cNvSpPr/>
              <p:nvPr/>
            </p:nvSpPr>
            <p:spPr>
              <a:xfrm>
                <a:off x="1446600" y="1423850"/>
                <a:ext cx="80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32" h="27" extrusionOk="0">
                    <a:moveTo>
                      <a:pt x="6" y="1"/>
                    </a:moveTo>
                    <a:lnTo>
                      <a:pt x="6" y="6"/>
                    </a:lnTo>
                    <a:lnTo>
                      <a:pt x="1" y="6"/>
                    </a:lnTo>
                    <a:lnTo>
                      <a:pt x="1" y="15"/>
                    </a:lnTo>
                    <a:lnTo>
                      <a:pt x="1" y="20"/>
                    </a:lnTo>
                    <a:lnTo>
                      <a:pt x="6" y="20"/>
                    </a:lnTo>
                    <a:lnTo>
                      <a:pt x="6" y="26"/>
                    </a:lnTo>
                    <a:lnTo>
                      <a:pt x="26" y="26"/>
                    </a:lnTo>
                    <a:lnTo>
                      <a:pt x="26" y="20"/>
                    </a:lnTo>
                    <a:lnTo>
                      <a:pt x="31" y="15"/>
                    </a:lnTo>
                    <a:lnTo>
                      <a:pt x="31" y="11"/>
                    </a:lnTo>
                    <a:cubicBezTo>
                      <a:pt x="31" y="11"/>
                      <a:pt x="26" y="1"/>
                      <a:pt x="17" y="1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9" name="Google Shape;1709;p29"/>
              <p:cNvSpPr/>
              <p:nvPr/>
            </p:nvSpPr>
            <p:spPr>
              <a:xfrm>
                <a:off x="1456425" y="1422475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5" y="0"/>
                    </a:moveTo>
                    <a:lnTo>
                      <a:pt x="5" y="5"/>
                    </a:lnTo>
                    <a:lnTo>
                      <a:pt x="0" y="10"/>
                    </a:lnTo>
                    <a:cubicBezTo>
                      <a:pt x="5" y="21"/>
                      <a:pt x="10" y="26"/>
                      <a:pt x="16" y="26"/>
                    </a:cubicBezTo>
                    <a:lnTo>
                      <a:pt x="21" y="21"/>
                    </a:lnTo>
                    <a:lnTo>
                      <a:pt x="25" y="21"/>
                    </a:lnTo>
                    <a:cubicBezTo>
                      <a:pt x="25" y="15"/>
                      <a:pt x="25" y="15"/>
                      <a:pt x="30" y="10"/>
                    </a:cubicBezTo>
                    <a:lnTo>
                      <a:pt x="25" y="10"/>
                    </a:lnTo>
                    <a:lnTo>
                      <a:pt x="25" y="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0" name="Google Shape;1710;p29"/>
              <p:cNvSpPr/>
              <p:nvPr/>
            </p:nvSpPr>
            <p:spPr>
              <a:xfrm>
                <a:off x="1446725" y="1425100"/>
                <a:ext cx="10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42" h="31" extrusionOk="0">
                    <a:moveTo>
                      <a:pt x="16" y="0"/>
                    </a:moveTo>
                    <a:cubicBezTo>
                      <a:pt x="12" y="0"/>
                      <a:pt x="6" y="0"/>
                      <a:pt x="6" y="6"/>
                    </a:cubicBezTo>
                    <a:lnTo>
                      <a:pt x="1" y="11"/>
                    </a:lnTo>
                    <a:lnTo>
                      <a:pt x="1" y="16"/>
                    </a:lnTo>
                    <a:cubicBezTo>
                      <a:pt x="1" y="21"/>
                      <a:pt x="6" y="26"/>
                      <a:pt x="12" y="26"/>
                    </a:cubicBezTo>
                    <a:lnTo>
                      <a:pt x="16" y="26"/>
                    </a:lnTo>
                    <a:cubicBezTo>
                      <a:pt x="21" y="30"/>
                      <a:pt x="26" y="30"/>
                      <a:pt x="26" y="30"/>
                    </a:cubicBezTo>
                    <a:cubicBezTo>
                      <a:pt x="31" y="30"/>
                      <a:pt x="36" y="26"/>
                      <a:pt x="36" y="26"/>
                    </a:cubicBezTo>
                    <a:cubicBezTo>
                      <a:pt x="42" y="21"/>
                      <a:pt x="42" y="21"/>
                      <a:pt x="42" y="16"/>
                    </a:cubicBezTo>
                    <a:lnTo>
                      <a:pt x="36" y="11"/>
                    </a:lnTo>
                    <a:lnTo>
                      <a:pt x="36" y="6"/>
                    </a:lnTo>
                    <a:lnTo>
                      <a:pt x="26" y="6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1" name="Google Shape;1711;p29"/>
              <p:cNvSpPr/>
              <p:nvPr/>
            </p:nvSpPr>
            <p:spPr>
              <a:xfrm>
                <a:off x="1457925" y="1415675"/>
                <a:ext cx="900" cy="875"/>
              </a:xfrm>
              <a:custGeom>
                <a:avLst/>
                <a:gdLst/>
                <a:ahLst/>
                <a:cxnLst/>
                <a:rect l="l" t="t" r="r" b="b"/>
                <a:pathLst>
                  <a:path w="36" h="35" extrusionOk="0">
                    <a:moveTo>
                      <a:pt x="21" y="1"/>
                    </a:moveTo>
                    <a:cubicBezTo>
                      <a:pt x="16" y="6"/>
                      <a:pt x="16" y="6"/>
                      <a:pt x="10" y="6"/>
                    </a:cubicBezTo>
                    <a:cubicBezTo>
                      <a:pt x="5" y="11"/>
                      <a:pt x="0" y="15"/>
                      <a:pt x="0" y="21"/>
                    </a:cubicBezTo>
                    <a:lnTo>
                      <a:pt x="0" y="26"/>
                    </a:lnTo>
                    <a:lnTo>
                      <a:pt x="5" y="26"/>
                    </a:lnTo>
                    <a:lnTo>
                      <a:pt x="5" y="31"/>
                    </a:lnTo>
                    <a:cubicBezTo>
                      <a:pt x="8" y="34"/>
                      <a:pt x="11" y="35"/>
                      <a:pt x="15" y="35"/>
                    </a:cubicBezTo>
                    <a:cubicBezTo>
                      <a:pt x="19" y="35"/>
                      <a:pt x="23" y="34"/>
                      <a:pt x="26" y="31"/>
                    </a:cubicBezTo>
                    <a:cubicBezTo>
                      <a:pt x="26" y="31"/>
                      <a:pt x="30" y="31"/>
                      <a:pt x="30" y="26"/>
                    </a:cubicBezTo>
                    <a:cubicBezTo>
                      <a:pt x="30" y="26"/>
                      <a:pt x="35" y="21"/>
                      <a:pt x="35" y="15"/>
                    </a:cubicBezTo>
                    <a:lnTo>
                      <a:pt x="35" y="11"/>
                    </a:lnTo>
                    <a:lnTo>
                      <a:pt x="30" y="11"/>
                    </a:lnTo>
                    <a:lnTo>
                      <a:pt x="30" y="6"/>
                    </a:lnTo>
                    <a:lnTo>
                      <a:pt x="21" y="6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2" name="Google Shape;1712;p29"/>
              <p:cNvSpPr/>
              <p:nvPr/>
            </p:nvSpPr>
            <p:spPr>
              <a:xfrm>
                <a:off x="1463200" y="1420850"/>
                <a:ext cx="775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30" extrusionOk="0">
                    <a:moveTo>
                      <a:pt x="16" y="0"/>
                    </a:moveTo>
                    <a:lnTo>
                      <a:pt x="10" y="5"/>
                    </a:lnTo>
                    <a:lnTo>
                      <a:pt x="5" y="5"/>
                    </a:lnTo>
                    <a:lnTo>
                      <a:pt x="5" y="10"/>
                    </a:lnTo>
                    <a:lnTo>
                      <a:pt x="0" y="15"/>
                    </a:lnTo>
                    <a:lnTo>
                      <a:pt x="5" y="20"/>
                    </a:lnTo>
                    <a:lnTo>
                      <a:pt x="5" y="26"/>
                    </a:lnTo>
                    <a:lnTo>
                      <a:pt x="10" y="26"/>
                    </a:lnTo>
                    <a:cubicBezTo>
                      <a:pt x="13" y="28"/>
                      <a:pt x="15" y="29"/>
                      <a:pt x="16" y="29"/>
                    </a:cubicBezTo>
                    <a:cubicBezTo>
                      <a:pt x="17" y="29"/>
                      <a:pt x="19" y="28"/>
                      <a:pt x="21" y="26"/>
                    </a:cubicBezTo>
                    <a:lnTo>
                      <a:pt x="26" y="26"/>
                    </a:lnTo>
                    <a:lnTo>
                      <a:pt x="26" y="20"/>
                    </a:lnTo>
                    <a:lnTo>
                      <a:pt x="31" y="15"/>
                    </a:lnTo>
                    <a:cubicBezTo>
                      <a:pt x="26" y="10"/>
                      <a:pt x="26" y="5"/>
                      <a:pt x="16" y="0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3" name="Google Shape;1713;p29"/>
              <p:cNvSpPr/>
              <p:nvPr/>
            </p:nvSpPr>
            <p:spPr>
              <a:xfrm>
                <a:off x="1446850" y="1408900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16" y="1"/>
                    </a:moveTo>
                    <a:cubicBezTo>
                      <a:pt x="11" y="1"/>
                      <a:pt x="11" y="1"/>
                      <a:pt x="7" y="5"/>
                    </a:cubicBezTo>
                    <a:cubicBezTo>
                      <a:pt x="1" y="10"/>
                      <a:pt x="1" y="15"/>
                      <a:pt x="1" y="15"/>
                    </a:cubicBezTo>
                    <a:lnTo>
                      <a:pt x="1" y="21"/>
                    </a:lnTo>
                    <a:lnTo>
                      <a:pt x="7" y="21"/>
                    </a:lnTo>
                    <a:lnTo>
                      <a:pt x="7" y="26"/>
                    </a:lnTo>
                    <a:lnTo>
                      <a:pt x="11" y="26"/>
                    </a:lnTo>
                    <a:lnTo>
                      <a:pt x="11" y="31"/>
                    </a:lnTo>
                    <a:lnTo>
                      <a:pt x="16" y="31"/>
                    </a:lnTo>
                    <a:cubicBezTo>
                      <a:pt x="21" y="31"/>
                      <a:pt x="26" y="26"/>
                      <a:pt x="26" y="26"/>
                    </a:cubicBezTo>
                    <a:cubicBezTo>
                      <a:pt x="31" y="21"/>
                      <a:pt x="31" y="15"/>
                      <a:pt x="31" y="10"/>
                    </a:cubicBezTo>
                    <a:lnTo>
                      <a:pt x="26" y="10"/>
                    </a:lnTo>
                    <a:lnTo>
                      <a:pt x="26" y="5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4" name="Google Shape;1714;p29"/>
              <p:cNvSpPr/>
              <p:nvPr/>
            </p:nvSpPr>
            <p:spPr>
              <a:xfrm>
                <a:off x="1444600" y="1429250"/>
                <a:ext cx="65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7" extrusionOk="0">
                    <a:moveTo>
                      <a:pt x="6" y="1"/>
                    </a:moveTo>
                    <a:lnTo>
                      <a:pt x="0" y="6"/>
                    </a:lnTo>
                    <a:lnTo>
                      <a:pt x="0" y="10"/>
                    </a:lnTo>
                    <a:lnTo>
                      <a:pt x="0" y="15"/>
                    </a:lnTo>
                    <a:cubicBezTo>
                      <a:pt x="0" y="26"/>
                      <a:pt x="6" y="26"/>
                      <a:pt x="11" y="26"/>
                    </a:cubicBezTo>
                    <a:lnTo>
                      <a:pt x="21" y="26"/>
                    </a:lnTo>
                    <a:cubicBezTo>
                      <a:pt x="21" y="21"/>
                      <a:pt x="25" y="15"/>
                      <a:pt x="25" y="15"/>
                    </a:cubicBezTo>
                    <a:lnTo>
                      <a:pt x="25" y="10"/>
                    </a:lnTo>
                    <a:lnTo>
                      <a:pt x="25" y="6"/>
                    </a:lnTo>
                    <a:lnTo>
                      <a:pt x="21" y="6"/>
                    </a:lnTo>
                    <a:lnTo>
                      <a:pt x="16" y="1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5" name="Google Shape;1715;p29"/>
              <p:cNvSpPr/>
              <p:nvPr/>
            </p:nvSpPr>
            <p:spPr>
              <a:xfrm>
                <a:off x="1446100" y="1419225"/>
                <a:ext cx="650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5" extrusionOk="0">
                    <a:moveTo>
                      <a:pt x="11" y="0"/>
                    </a:moveTo>
                    <a:cubicBezTo>
                      <a:pt x="0" y="0"/>
                      <a:pt x="0" y="10"/>
                      <a:pt x="0" y="15"/>
                    </a:cubicBezTo>
                    <a:lnTo>
                      <a:pt x="0" y="19"/>
                    </a:lnTo>
                    <a:lnTo>
                      <a:pt x="6" y="19"/>
                    </a:lnTo>
                    <a:lnTo>
                      <a:pt x="6" y="24"/>
                    </a:lnTo>
                    <a:lnTo>
                      <a:pt x="11" y="24"/>
                    </a:lnTo>
                    <a:cubicBezTo>
                      <a:pt x="21" y="24"/>
                      <a:pt x="26" y="19"/>
                      <a:pt x="26" y="15"/>
                    </a:cubicBezTo>
                    <a:lnTo>
                      <a:pt x="26" y="10"/>
                    </a:lnTo>
                    <a:lnTo>
                      <a:pt x="26" y="5"/>
                    </a:lnTo>
                    <a:lnTo>
                      <a:pt x="21" y="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6" name="Google Shape;1716;p29"/>
              <p:cNvSpPr/>
              <p:nvPr/>
            </p:nvSpPr>
            <p:spPr>
              <a:xfrm>
                <a:off x="1456800" y="1429650"/>
                <a:ext cx="625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30" extrusionOk="0">
                    <a:moveTo>
                      <a:pt x="13" y="1"/>
                    </a:moveTo>
                    <a:cubicBezTo>
                      <a:pt x="10" y="1"/>
                      <a:pt x="8" y="2"/>
                      <a:pt x="6" y="5"/>
                    </a:cubicBezTo>
                    <a:cubicBezTo>
                      <a:pt x="1" y="5"/>
                      <a:pt x="1" y="10"/>
                      <a:pt x="1" y="15"/>
                    </a:cubicBezTo>
                    <a:cubicBezTo>
                      <a:pt x="1" y="20"/>
                      <a:pt x="6" y="25"/>
                      <a:pt x="6" y="25"/>
                    </a:cubicBezTo>
                    <a:lnTo>
                      <a:pt x="10" y="25"/>
                    </a:lnTo>
                    <a:lnTo>
                      <a:pt x="10" y="29"/>
                    </a:lnTo>
                    <a:lnTo>
                      <a:pt x="15" y="29"/>
                    </a:lnTo>
                    <a:lnTo>
                      <a:pt x="20" y="25"/>
                    </a:lnTo>
                    <a:lnTo>
                      <a:pt x="25" y="20"/>
                    </a:lnTo>
                    <a:lnTo>
                      <a:pt x="25" y="15"/>
                    </a:lnTo>
                    <a:lnTo>
                      <a:pt x="25" y="10"/>
                    </a:lnTo>
                    <a:lnTo>
                      <a:pt x="20" y="5"/>
                    </a:lnTo>
                    <a:cubicBezTo>
                      <a:pt x="18" y="2"/>
                      <a:pt x="15" y="1"/>
                      <a:pt x="13" y="1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7" name="Google Shape;1717;p29"/>
              <p:cNvSpPr/>
              <p:nvPr/>
            </p:nvSpPr>
            <p:spPr>
              <a:xfrm>
                <a:off x="1452000" y="1429375"/>
                <a:ext cx="800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32" h="30" extrusionOk="0">
                    <a:moveTo>
                      <a:pt x="21" y="1"/>
                    </a:moveTo>
                    <a:cubicBezTo>
                      <a:pt x="17" y="1"/>
                      <a:pt x="12" y="1"/>
                      <a:pt x="6" y="5"/>
                    </a:cubicBezTo>
                    <a:cubicBezTo>
                      <a:pt x="6" y="5"/>
                      <a:pt x="1" y="10"/>
                      <a:pt x="1" y="16"/>
                    </a:cubicBezTo>
                    <a:lnTo>
                      <a:pt x="1" y="21"/>
                    </a:lnTo>
                    <a:lnTo>
                      <a:pt x="6" y="21"/>
                    </a:lnTo>
                    <a:lnTo>
                      <a:pt x="6" y="26"/>
                    </a:lnTo>
                    <a:cubicBezTo>
                      <a:pt x="9" y="28"/>
                      <a:pt x="13" y="30"/>
                      <a:pt x="16" y="30"/>
                    </a:cubicBezTo>
                    <a:cubicBezTo>
                      <a:pt x="20" y="30"/>
                      <a:pt x="24" y="28"/>
                      <a:pt x="26" y="26"/>
                    </a:cubicBezTo>
                    <a:cubicBezTo>
                      <a:pt x="31" y="26"/>
                      <a:pt x="31" y="21"/>
                      <a:pt x="31" y="16"/>
                    </a:cubicBezTo>
                    <a:lnTo>
                      <a:pt x="31" y="10"/>
                    </a:lnTo>
                    <a:lnTo>
                      <a:pt x="26" y="5"/>
                    </a:lnTo>
                    <a:lnTo>
                      <a:pt x="21" y="5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8" name="Google Shape;1718;p29"/>
              <p:cNvSpPr/>
              <p:nvPr/>
            </p:nvSpPr>
            <p:spPr>
              <a:xfrm>
                <a:off x="1445225" y="1421400"/>
                <a:ext cx="775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8" extrusionOk="0">
                    <a:moveTo>
                      <a:pt x="16" y="1"/>
                    </a:moveTo>
                    <a:cubicBezTo>
                      <a:pt x="15" y="1"/>
                      <a:pt x="13" y="2"/>
                      <a:pt x="11" y="4"/>
                    </a:cubicBezTo>
                    <a:lnTo>
                      <a:pt x="5" y="4"/>
                    </a:lnTo>
                    <a:lnTo>
                      <a:pt x="5" y="8"/>
                    </a:lnTo>
                    <a:lnTo>
                      <a:pt x="0" y="8"/>
                    </a:lnTo>
                    <a:lnTo>
                      <a:pt x="0" y="13"/>
                    </a:lnTo>
                    <a:lnTo>
                      <a:pt x="0" y="18"/>
                    </a:lnTo>
                    <a:cubicBezTo>
                      <a:pt x="0" y="23"/>
                      <a:pt x="11" y="28"/>
                      <a:pt x="16" y="28"/>
                    </a:cubicBezTo>
                    <a:cubicBezTo>
                      <a:pt x="26" y="28"/>
                      <a:pt x="31" y="18"/>
                      <a:pt x="31" y="13"/>
                    </a:cubicBezTo>
                    <a:lnTo>
                      <a:pt x="26" y="13"/>
                    </a:lnTo>
                    <a:lnTo>
                      <a:pt x="26" y="8"/>
                    </a:lnTo>
                    <a:lnTo>
                      <a:pt x="26" y="4"/>
                    </a:lnTo>
                    <a:lnTo>
                      <a:pt x="21" y="4"/>
                    </a:lnTo>
                    <a:cubicBezTo>
                      <a:pt x="21" y="4"/>
                      <a:pt x="19" y="1"/>
                      <a:pt x="16" y="1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9" name="Google Shape;1719;p29"/>
              <p:cNvSpPr/>
              <p:nvPr/>
            </p:nvSpPr>
            <p:spPr>
              <a:xfrm>
                <a:off x="1446250" y="1434425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15" y="0"/>
                    </a:moveTo>
                    <a:cubicBezTo>
                      <a:pt x="5" y="5"/>
                      <a:pt x="0" y="10"/>
                      <a:pt x="0" y="15"/>
                    </a:cubicBezTo>
                    <a:lnTo>
                      <a:pt x="0" y="19"/>
                    </a:lnTo>
                    <a:lnTo>
                      <a:pt x="5" y="19"/>
                    </a:lnTo>
                    <a:lnTo>
                      <a:pt x="5" y="25"/>
                    </a:lnTo>
                    <a:lnTo>
                      <a:pt x="10" y="25"/>
                    </a:lnTo>
                    <a:cubicBezTo>
                      <a:pt x="10" y="25"/>
                      <a:pt x="15" y="30"/>
                      <a:pt x="20" y="30"/>
                    </a:cubicBezTo>
                    <a:lnTo>
                      <a:pt x="20" y="25"/>
                    </a:lnTo>
                    <a:lnTo>
                      <a:pt x="25" y="25"/>
                    </a:lnTo>
                    <a:lnTo>
                      <a:pt x="25" y="19"/>
                    </a:lnTo>
                    <a:lnTo>
                      <a:pt x="31" y="19"/>
                    </a:lnTo>
                    <a:lnTo>
                      <a:pt x="31" y="15"/>
                    </a:lnTo>
                    <a:cubicBezTo>
                      <a:pt x="25" y="5"/>
                      <a:pt x="20" y="0"/>
                      <a:pt x="15" y="0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0" name="Google Shape;1720;p29"/>
              <p:cNvSpPr/>
              <p:nvPr/>
            </p:nvSpPr>
            <p:spPr>
              <a:xfrm>
                <a:off x="1450500" y="1417825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5" y="1"/>
                    </a:moveTo>
                    <a:lnTo>
                      <a:pt x="5" y="5"/>
                    </a:lnTo>
                    <a:lnTo>
                      <a:pt x="1" y="10"/>
                    </a:lnTo>
                    <a:cubicBezTo>
                      <a:pt x="5" y="20"/>
                      <a:pt x="11" y="26"/>
                      <a:pt x="11" y="26"/>
                    </a:cubicBezTo>
                    <a:lnTo>
                      <a:pt x="21" y="26"/>
                    </a:lnTo>
                    <a:lnTo>
                      <a:pt x="26" y="20"/>
                    </a:lnTo>
                    <a:lnTo>
                      <a:pt x="26" y="15"/>
                    </a:lnTo>
                    <a:lnTo>
                      <a:pt x="31" y="15"/>
                    </a:lnTo>
                    <a:lnTo>
                      <a:pt x="31" y="10"/>
                    </a:lnTo>
                    <a:cubicBezTo>
                      <a:pt x="26" y="5"/>
                      <a:pt x="21" y="1"/>
                      <a:pt x="16" y="1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1" name="Google Shape;1721;p29"/>
              <p:cNvSpPr/>
              <p:nvPr/>
            </p:nvSpPr>
            <p:spPr>
              <a:xfrm>
                <a:off x="1450150" y="1412800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5" y="0"/>
                    </a:moveTo>
                    <a:lnTo>
                      <a:pt x="5" y="5"/>
                    </a:lnTo>
                    <a:lnTo>
                      <a:pt x="0" y="5"/>
                    </a:lnTo>
                    <a:lnTo>
                      <a:pt x="0" y="10"/>
                    </a:lnTo>
                    <a:cubicBezTo>
                      <a:pt x="0" y="16"/>
                      <a:pt x="0" y="21"/>
                      <a:pt x="5" y="21"/>
                    </a:cubicBezTo>
                    <a:cubicBezTo>
                      <a:pt x="5" y="26"/>
                      <a:pt x="10" y="26"/>
                      <a:pt x="15" y="26"/>
                    </a:cubicBezTo>
                    <a:cubicBezTo>
                      <a:pt x="19" y="21"/>
                      <a:pt x="25" y="16"/>
                      <a:pt x="25" y="10"/>
                    </a:cubicBezTo>
                    <a:lnTo>
                      <a:pt x="25" y="5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2" name="Google Shape;1722;p29"/>
              <p:cNvSpPr/>
              <p:nvPr/>
            </p:nvSpPr>
            <p:spPr>
              <a:xfrm>
                <a:off x="1445100" y="1416950"/>
                <a:ext cx="775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5" extrusionOk="0">
                    <a:moveTo>
                      <a:pt x="5" y="1"/>
                    </a:moveTo>
                    <a:lnTo>
                      <a:pt x="5" y="5"/>
                    </a:lnTo>
                    <a:lnTo>
                      <a:pt x="5" y="10"/>
                    </a:lnTo>
                    <a:lnTo>
                      <a:pt x="1" y="10"/>
                    </a:lnTo>
                    <a:lnTo>
                      <a:pt x="1" y="15"/>
                    </a:lnTo>
                    <a:lnTo>
                      <a:pt x="5" y="20"/>
                    </a:lnTo>
                    <a:lnTo>
                      <a:pt x="10" y="25"/>
                    </a:lnTo>
                    <a:lnTo>
                      <a:pt x="21" y="25"/>
                    </a:lnTo>
                    <a:cubicBezTo>
                      <a:pt x="26" y="25"/>
                      <a:pt x="31" y="15"/>
                      <a:pt x="31" y="10"/>
                    </a:cubicBezTo>
                    <a:lnTo>
                      <a:pt x="31" y="5"/>
                    </a:lnTo>
                    <a:lnTo>
                      <a:pt x="26" y="5"/>
                    </a:lnTo>
                    <a:lnTo>
                      <a:pt x="26" y="1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3" name="Google Shape;1723;p29"/>
              <p:cNvSpPr/>
              <p:nvPr/>
            </p:nvSpPr>
            <p:spPr>
              <a:xfrm>
                <a:off x="1455775" y="1421075"/>
                <a:ext cx="6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7" h="27" extrusionOk="0">
                    <a:moveTo>
                      <a:pt x="6" y="1"/>
                    </a:moveTo>
                    <a:lnTo>
                      <a:pt x="1" y="6"/>
                    </a:lnTo>
                    <a:lnTo>
                      <a:pt x="1" y="11"/>
                    </a:lnTo>
                    <a:lnTo>
                      <a:pt x="1" y="17"/>
                    </a:lnTo>
                    <a:cubicBezTo>
                      <a:pt x="1" y="17"/>
                      <a:pt x="6" y="21"/>
                      <a:pt x="6" y="26"/>
                    </a:cubicBezTo>
                    <a:lnTo>
                      <a:pt x="21" y="26"/>
                    </a:lnTo>
                    <a:lnTo>
                      <a:pt x="21" y="21"/>
                    </a:lnTo>
                    <a:lnTo>
                      <a:pt x="26" y="21"/>
                    </a:lnTo>
                    <a:lnTo>
                      <a:pt x="26" y="17"/>
                    </a:lnTo>
                    <a:lnTo>
                      <a:pt x="26" y="11"/>
                    </a:lnTo>
                    <a:lnTo>
                      <a:pt x="26" y="6"/>
                    </a:lnTo>
                    <a:lnTo>
                      <a:pt x="26" y="1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4" name="Google Shape;1724;p29"/>
              <p:cNvSpPr/>
              <p:nvPr/>
            </p:nvSpPr>
            <p:spPr>
              <a:xfrm>
                <a:off x="1443350" y="1418300"/>
                <a:ext cx="7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7" extrusionOk="0">
                    <a:moveTo>
                      <a:pt x="10" y="1"/>
                    </a:moveTo>
                    <a:cubicBezTo>
                      <a:pt x="6" y="1"/>
                      <a:pt x="6" y="7"/>
                      <a:pt x="6" y="7"/>
                    </a:cubicBezTo>
                    <a:lnTo>
                      <a:pt x="1" y="7"/>
                    </a:lnTo>
                    <a:lnTo>
                      <a:pt x="1" y="12"/>
                    </a:lnTo>
                    <a:lnTo>
                      <a:pt x="1" y="17"/>
                    </a:lnTo>
                    <a:lnTo>
                      <a:pt x="1" y="21"/>
                    </a:lnTo>
                    <a:lnTo>
                      <a:pt x="6" y="26"/>
                    </a:lnTo>
                    <a:cubicBezTo>
                      <a:pt x="10" y="26"/>
                      <a:pt x="20" y="26"/>
                      <a:pt x="26" y="21"/>
                    </a:cubicBezTo>
                    <a:lnTo>
                      <a:pt x="31" y="17"/>
                    </a:lnTo>
                    <a:lnTo>
                      <a:pt x="26" y="12"/>
                    </a:lnTo>
                    <a:lnTo>
                      <a:pt x="26" y="7"/>
                    </a:lnTo>
                    <a:lnTo>
                      <a:pt x="20" y="7"/>
                    </a:lnTo>
                    <a:lnTo>
                      <a:pt x="20" y="1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5" name="Google Shape;1725;p29"/>
              <p:cNvSpPr/>
              <p:nvPr/>
            </p:nvSpPr>
            <p:spPr>
              <a:xfrm>
                <a:off x="1454275" y="1409900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11" y="0"/>
                    </a:moveTo>
                    <a:cubicBezTo>
                      <a:pt x="0" y="0"/>
                      <a:pt x="0" y="11"/>
                      <a:pt x="0" y="11"/>
                    </a:cubicBezTo>
                    <a:lnTo>
                      <a:pt x="0" y="16"/>
                    </a:lnTo>
                    <a:lnTo>
                      <a:pt x="5" y="21"/>
                    </a:lnTo>
                    <a:cubicBezTo>
                      <a:pt x="5" y="26"/>
                      <a:pt x="11" y="26"/>
                      <a:pt x="16" y="26"/>
                    </a:cubicBezTo>
                    <a:lnTo>
                      <a:pt x="21" y="26"/>
                    </a:lnTo>
                    <a:lnTo>
                      <a:pt x="21" y="21"/>
                    </a:lnTo>
                    <a:lnTo>
                      <a:pt x="26" y="21"/>
                    </a:lnTo>
                    <a:lnTo>
                      <a:pt x="26" y="16"/>
                    </a:lnTo>
                    <a:lnTo>
                      <a:pt x="26" y="11"/>
                    </a:lnTo>
                    <a:cubicBezTo>
                      <a:pt x="26" y="5"/>
                      <a:pt x="21" y="0"/>
                      <a:pt x="16" y="0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6" name="Google Shape;1726;p29"/>
              <p:cNvSpPr/>
              <p:nvPr/>
            </p:nvSpPr>
            <p:spPr>
              <a:xfrm>
                <a:off x="1449375" y="1416450"/>
                <a:ext cx="675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27" h="30" extrusionOk="0">
                    <a:moveTo>
                      <a:pt x="11" y="0"/>
                    </a:moveTo>
                    <a:lnTo>
                      <a:pt x="6" y="5"/>
                    </a:lnTo>
                    <a:lnTo>
                      <a:pt x="1" y="10"/>
                    </a:lnTo>
                    <a:lnTo>
                      <a:pt x="1" y="15"/>
                    </a:lnTo>
                    <a:lnTo>
                      <a:pt x="1" y="21"/>
                    </a:lnTo>
                    <a:lnTo>
                      <a:pt x="6" y="25"/>
                    </a:lnTo>
                    <a:cubicBezTo>
                      <a:pt x="8" y="28"/>
                      <a:pt x="11" y="29"/>
                      <a:pt x="13" y="29"/>
                    </a:cubicBezTo>
                    <a:cubicBezTo>
                      <a:pt x="15" y="29"/>
                      <a:pt x="18" y="28"/>
                      <a:pt x="20" y="25"/>
                    </a:cubicBezTo>
                    <a:lnTo>
                      <a:pt x="26" y="25"/>
                    </a:lnTo>
                    <a:lnTo>
                      <a:pt x="26" y="21"/>
                    </a:lnTo>
                    <a:lnTo>
                      <a:pt x="26" y="15"/>
                    </a:lnTo>
                    <a:cubicBezTo>
                      <a:pt x="26" y="5"/>
                      <a:pt x="20" y="0"/>
                      <a:pt x="11" y="0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7" name="Google Shape;1727;p29"/>
              <p:cNvSpPr/>
              <p:nvPr/>
            </p:nvSpPr>
            <p:spPr>
              <a:xfrm>
                <a:off x="1454150" y="1415675"/>
                <a:ext cx="65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7" extrusionOk="0">
                    <a:moveTo>
                      <a:pt x="5" y="1"/>
                    </a:moveTo>
                    <a:lnTo>
                      <a:pt x="1" y="6"/>
                    </a:lnTo>
                    <a:lnTo>
                      <a:pt x="1" y="11"/>
                    </a:lnTo>
                    <a:lnTo>
                      <a:pt x="1" y="15"/>
                    </a:lnTo>
                    <a:lnTo>
                      <a:pt x="1" y="21"/>
                    </a:lnTo>
                    <a:lnTo>
                      <a:pt x="5" y="21"/>
                    </a:lnTo>
                    <a:lnTo>
                      <a:pt x="5" y="26"/>
                    </a:lnTo>
                    <a:lnTo>
                      <a:pt x="21" y="26"/>
                    </a:lnTo>
                    <a:lnTo>
                      <a:pt x="21" y="21"/>
                    </a:lnTo>
                    <a:lnTo>
                      <a:pt x="26" y="21"/>
                    </a:lnTo>
                    <a:lnTo>
                      <a:pt x="26" y="11"/>
                    </a:lnTo>
                    <a:lnTo>
                      <a:pt x="21" y="6"/>
                    </a:lnTo>
                    <a:lnTo>
                      <a:pt x="16" y="6"/>
                    </a:lnTo>
                    <a:lnTo>
                      <a:pt x="10" y="1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8" name="Google Shape;1728;p29"/>
              <p:cNvSpPr/>
              <p:nvPr/>
            </p:nvSpPr>
            <p:spPr>
              <a:xfrm>
                <a:off x="1456050" y="1432400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15" y="0"/>
                    </a:moveTo>
                    <a:cubicBezTo>
                      <a:pt x="15" y="0"/>
                      <a:pt x="10" y="0"/>
                      <a:pt x="5" y="5"/>
                    </a:cubicBezTo>
                    <a:cubicBezTo>
                      <a:pt x="5" y="5"/>
                      <a:pt x="1" y="10"/>
                      <a:pt x="1" y="16"/>
                    </a:cubicBezTo>
                    <a:lnTo>
                      <a:pt x="5" y="16"/>
                    </a:lnTo>
                    <a:lnTo>
                      <a:pt x="5" y="21"/>
                    </a:lnTo>
                    <a:lnTo>
                      <a:pt x="5" y="26"/>
                    </a:lnTo>
                    <a:lnTo>
                      <a:pt x="15" y="26"/>
                    </a:lnTo>
                    <a:cubicBezTo>
                      <a:pt x="25" y="26"/>
                      <a:pt x="31" y="21"/>
                      <a:pt x="31" y="10"/>
                    </a:cubicBezTo>
                    <a:lnTo>
                      <a:pt x="25" y="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9" name="Google Shape;1729;p29"/>
              <p:cNvSpPr/>
              <p:nvPr/>
            </p:nvSpPr>
            <p:spPr>
              <a:xfrm>
                <a:off x="1455650" y="1440675"/>
                <a:ext cx="800" cy="800"/>
              </a:xfrm>
              <a:custGeom>
                <a:avLst/>
                <a:gdLst/>
                <a:ahLst/>
                <a:cxnLst/>
                <a:rect l="l" t="t" r="r" b="b"/>
                <a:pathLst>
                  <a:path w="32" h="32" extrusionOk="0">
                    <a:moveTo>
                      <a:pt x="21" y="1"/>
                    </a:moveTo>
                    <a:cubicBezTo>
                      <a:pt x="17" y="1"/>
                      <a:pt x="11" y="1"/>
                      <a:pt x="6" y="6"/>
                    </a:cubicBezTo>
                    <a:cubicBezTo>
                      <a:pt x="6" y="6"/>
                      <a:pt x="1" y="11"/>
                      <a:pt x="1" y="17"/>
                    </a:cubicBezTo>
                    <a:cubicBezTo>
                      <a:pt x="1" y="21"/>
                      <a:pt x="6" y="21"/>
                      <a:pt x="6" y="26"/>
                    </a:cubicBezTo>
                    <a:lnTo>
                      <a:pt x="11" y="26"/>
                    </a:lnTo>
                    <a:lnTo>
                      <a:pt x="11" y="31"/>
                    </a:lnTo>
                    <a:lnTo>
                      <a:pt x="17" y="31"/>
                    </a:lnTo>
                    <a:cubicBezTo>
                      <a:pt x="21" y="31"/>
                      <a:pt x="26" y="26"/>
                      <a:pt x="26" y="26"/>
                    </a:cubicBezTo>
                    <a:cubicBezTo>
                      <a:pt x="31" y="21"/>
                      <a:pt x="31" y="17"/>
                      <a:pt x="31" y="11"/>
                    </a:cubicBezTo>
                    <a:lnTo>
                      <a:pt x="26" y="6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0" name="Google Shape;1730;p29"/>
              <p:cNvSpPr/>
              <p:nvPr/>
            </p:nvSpPr>
            <p:spPr>
              <a:xfrm>
                <a:off x="1451375" y="1433900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11" y="1"/>
                    </a:moveTo>
                    <a:cubicBezTo>
                      <a:pt x="7" y="1"/>
                      <a:pt x="1" y="5"/>
                      <a:pt x="1" y="10"/>
                    </a:cubicBezTo>
                    <a:lnTo>
                      <a:pt x="1" y="16"/>
                    </a:lnTo>
                    <a:lnTo>
                      <a:pt x="1" y="21"/>
                    </a:lnTo>
                    <a:lnTo>
                      <a:pt x="1" y="26"/>
                    </a:lnTo>
                    <a:lnTo>
                      <a:pt x="11" y="26"/>
                    </a:lnTo>
                    <a:cubicBezTo>
                      <a:pt x="16" y="26"/>
                      <a:pt x="21" y="26"/>
                      <a:pt x="26" y="16"/>
                    </a:cubicBezTo>
                    <a:lnTo>
                      <a:pt x="26" y="10"/>
                    </a:lnTo>
                    <a:lnTo>
                      <a:pt x="21" y="5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1" name="Google Shape;1731;p29"/>
              <p:cNvSpPr/>
              <p:nvPr/>
            </p:nvSpPr>
            <p:spPr>
              <a:xfrm>
                <a:off x="1455025" y="1430000"/>
                <a:ext cx="7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7" extrusionOk="0">
                    <a:moveTo>
                      <a:pt x="5" y="1"/>
                    </a:moveTo>
                    <a:lnTo>
                      <a:pt x="5" y="6"/>
                    </a:lnTo>
                    <a:lnTo>
                      <a:pt x="1" y="11"/>
                    </a:lnTo>
                    <a:cubicBezTo>
                      <a:pt x="1" y="15"/>
                      <a:pt x="5" y="21"/>
                      <a:pt x="5" y="21"/>
                    </a:cubicBezTo>
                    <a:cubicBezTo>
                      <a:pt x="11" y="26"/>
                      <a:pt x="11" y="26"/>
                      <a:pt x="16" y="26"/>
                    </a:cubicBezTo>
                    <a:cubicBezTo>
                      <a:pt x="21" y="21"/>
                      <a:pt x="31" y="15"/>
                      <a:pt x="26" y="11"/>
                    </a:cubicBezTo>
                    <a:lnTo>
                      <a:pt x="26" y="6"/>
                    </a:lnTo>
                    <a:lnTo>
                      <a:pt x="21" y="6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2" name="Google Shape;1732;p29"/>
              <p:cNvSpPr/>
              <p:nvPr/>
            </p:nvSpPr>
            <p:spPr>
              <a:xfrm>
                <a:off x="1449375" y="1430525"/>
                <a:ext cx="675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27" h="25" extrusionOk="0">
                    <a:moveTo>
                      <a:pt x="1" y="0"/>
                    </a:moveTo>
                    <a:lnTo>
                      <a:pt x="1" y="5"/>
                    </a:lnTo>
                    <a:lnTo>
                      <a:pt x="1" y="10"/>
                    </a:lnTo>
                    <a:cubicBezTo>
                      <a:pt x="1" y="20"/>
                      <a:pt x="6" y="20"/>
                      <a:pt x="11" y="25"/>
                    </a:cubicBezTo>
                    <a:lnTo>
                      <a:pt x="15" y="25"/>
                    </a:lnTo>
                    <a:lnTo>
                      <a:pt x="20" y="20"/>
                    </a:lnTo>
                    <a:cubicBezTo>
                      <a:pt x="20" y="20"/>
                      <a:pt x="20" y="15"/>
                      <a:pt x="26" y="15"/>
                    </a:cubicBezTo>
                    <a:lnTo>
                      <a:pt x="26" y="10"/>
                    </a:lnTo>
                    <a:lnTo>
                      <a:pt x="26" y="5"/>
                    </a:lnTo>
                    <a:lnTo>
                      <a:pt x="20" y="5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3" name="Google Shape;1733;p29"/>
              <p:cNvSpPr/>
              <p:nvPr/>
            </p:nvSpPr>
            <p:spPr>
              <a:xfrm>
                <a:off x="1453650" y="1429775"/>
                <a:ext cx="650" cy="10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41" extrusionOk="0">
                    <a:moveTo>
                      <a:pt x="11" y="0"/>
                    </a:moveTo>
                    <a:lnTo>
                      <a:pt x="6" y="5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0" y="20"/>
                    </a:lnTo>
                    <a:lnTo>
                      <a:pt x="0" y="24"/>
                    </a:lnTo>
                    <a:lnTo>
                      <a:pt x="0" y="30"/>
                    </a:lnTo>
                    <a:cubicBezTo>
                      <a:pt x="0" y="35"/>
                      <a:pt x="6" y="40"/>
                      <a:pt x="16" y="40"/>
                    </a:cubicBezTo>
                    <a:lnTo>
                      <a:pt x="21" y="35"/>
                    </a:lnTo>
                    <a:lnTo>
                      <a:pt x="25" y="35"/>
                    </a:lnTo>
                    <a:lnTo>
                      <a:pt x="25" y="30"/>
                    </a:lnTo>
                    <a:lnTo>
                      <a:pt x="25" y="24"/>
                    </a:lnTo>
                    <a:lnTo>
                      <a:pt x="25" y="20"/>
                    </a:lnTo>
                    <a:lnTo>
                      <a:pt x="25" y="15"/>
                    </a:lnTo>
                    <a:cubicBezTo>
                      <a:pt x="25" y="10"/>
                      <a:pt x="21" y="5"/>
                      <a:pt x="21" y="5"/>
                    </a:cubicBezTo>
                    <a:cubicBezTo>
                      <a:pt x="16" y="0"/>
                      <a:pt x="11" y="0"/>
                      <a:pt x="11" y="0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4" name="Google Shape;1734;p29"/>
              <p:cNvSpPr/>
              <p:nvPr/>
            </p:nvSpPr>
            <p:spPr>
              <a:xfrm>
                <a:off x="1458800" y="1426000"/>
                <a:ext cx="775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5" extrusionOk="0">
                    <a:moveTo>
                      <a:pt x="11" y="1"/>
                    </a:moveTo>
                    <a:lnTo>
                      <a:pt x="11" y="5"/>
                    </a:lnTo>
                    <a:cubicBezTo>
                      <a:pt x="5" y="5"/>
                      <a:pt x="0" y="10"/>
                      <a:pt x="0" y="15"/>
                    </a:cubicBezTo>
                    <a:cubicBezTo>
                      <a:pt x="0" y="15"/>
                      <a:pt x="0" y="20"/>
                      <a:pt x="5" y="20"/>
                    </a:cubicBezTo>
                    <a:lnTo>
                      <a:pt x="5" y="25"/>
                    </a:lnTo>
                    <a:lnTo>
                      <a:pt x="26" y="25"/>
                    </a:lnTo>
                    <a:cubicBezTo>
                      <a:pt x="26" y="20"/>
                      <a:pt x="30" y="15"/>
                      <a:pt x="26" y="10"/>
                    </a:cubicBezTo>
                    <a:cubicBezTo>
                      <a:pt x="26" y="5"/>
                      <a:pt x="21" y="1"/>
                      <a:pt x="16" y="1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5" name="Google Shape;1735;p29"/>
              <p:cNvSpPr/>
              <p:nvPr/>
            </p:nvSpPr>
            <p:spPr>
              <a:xfrm>
                <a:off x="1454275" y="1430375"/>
                <a:ext cx="650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8" extrusionOk="0">
                    <a:moveTo>
                      <a:pt x="5" y="0"/>
                    </a:moveTo>
                    <a:lnTo>
                      <a:pt x="5" y="6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16"/>
                    </a:lnTo>
                    <a:lnTo>
                      <a:pt x="0" y="21"/>
                    </a:lnTo>
                    <a:lnTo>
                      <a:pt x="5" y="26"/>
                    </a:lnTo>
                    <a:cubicBezTo>
                      <a:pt x="7" y="27"/>
                      <a:pt x="9" y="28"/>
                      <a:pt x="11" y="28"/>
                    </a:cubicBezTo>
                    <a:cubicBezTo>
                      <a:pt x="14" y="28"/>
                      <a:pt x="16" y="26"/>
                      <a:pt x="16" y="26"/>
                    </a:cubicBezTo>
                    <a:cubicBezTo>
                      <a:pt x="21" y="26"/>
                      <a:pt x="26" y="21"/>
                      <a:pt x="26" y="16"/>
                    </a:cubicBezTo>
                    <a:lnTo>
                      <a:pt x="21" y="11"/>
                    </a:lnTo>
                    <a:lnTo>
                      <a:pt x="21" y="6"/>
                    </a:lnTo>
                    <a:lnTo>
                      <a:pt x="16" y="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6" name="Google Shape;1736;p29"/>
              <p:cNvSpPr/>
              <p:nvPr/>
            </p:nvSpPr>
            <p:spPr>
              <a:xfrm>
                <a:off x="1451525" y="1437425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15" y="1"/>
                    </a:moveTo>
                    <a:cubicBezTo>
                      <a:pt x="10" y="1"/>
                      <a:pt x="5" y="6"/>
                      <a:pt x="1" y="10"/>
                    </a:cubicBezTo>
                    <a:lnTo>
                      <a:pt x="1" y="15"/>
                    </a:lnTo>
                    <a:lnTo>
                      <a:pt x="1" y="20"/>
                    </a:lnTo>
                    <a:lnTo>
                      <a:pt x="5" y="20"/>
                    </a:lnTo>
                    <a:lnTo>
                      <a:pt x="5" y="26"/>
                    </a:lnTo>
                    <a:lnTo>
                      <a:pt x="10" y="26"/>
                    </a:lnTo>
                    <a:lnTo>
                      <a:pt x="10" y="31"/>
                    </a:lnTo>
                    <a:lnTo>
                      <a:pt x="20" y="31"/>
                    </a:lnTo>
                    <a:cubicBezTo>
                      <a:pt x="25" y="31"/>
                      <a:pt x="31" y="20"/>
                      <a:pt x="31" y="15"/>
                    </a:cubicBezTo>
                    <a:lnTo>
                      <a:pt x="31" y="10"/>
                    </a:lnTo>
                    <a:lnTo>
                      <a:pt x="25" y="10"/>
                    </a:lnTo>
                    <a:cubicBezTo>
                      <a:pt x="25" y="6"/>
                      <a:pt x="20" y="1"/>
                      <a:pt x="15" y="1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7" name="Google Shape;1737;p29"/>
              <p:cNvSpPr/>
              <p:nvPr/>
            </p:nvSpPr>
            <p:spPr>
              <a:xfrm>
                <a:off x="1449625" y="1433650"/>
                <a:ext cx="7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7" extrusionOk="0">
                    <a:moveTo>
                      <a:pt x="5" y="1"/>
                    </a:moveTo>
                    <a:lnTo>
                      <a:pt x="5" y="6"/>
                    </a:lnTo>
                    <a:lnTo>
                      <a:pt x="1" y="11"/>
                    </a:lnTo>
                    <a:lnTo>
                      <a:pt x="1" y="15"/>
                    </a:lnTo>
                    <a:cubicBezTo>
                      <a:pt x="1" y="20"/>
                      <a:pt x="5" y="20"/>
                      <a:pt x="5" y="26"/>
                    </a:cubicBezTo>
                    <a:lnTo>
                      <a:pt x="21" y="26"/>
                    </a:lnTo>
                    <a:lnTo>
                      <a:pt x="21" y="20"/>
                    </a:lnTo>
                    <a:lnTo>
                      <a:pt x="26" y="20"/>
                    </a:lnTo>
                    <a:cubicBezTo>
                      <a:pt x="26" y="15"/>
                      <a:pt x="31" y="15"/>
                      <a:pt x="26" y="11"/>
                    </a:cubicBezTo>
                    <a:lnTo>
                      <a:pt x="26" y="6"/>
                    </a:lnTo>
                    <a:lnTo>
                      <a:pt x="26" y="1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8" name="Google Shape;1738;p29"/>
              <p:cNvSpPr/>
              <p:nvPr/>
            </p:nvSpPr>
            <p:spPr>
              <a:xfrm>
                <a:off x="1459550" y="1432525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11" y="0"/>
                    </a:moveTo>
                    <a:lnTo>
                      <a:pt x="5" y="5"/>
                    </a:lnTo>
                    <a:lnTo>
                      <a:pt x="0" y="11"/>
                    </a:lnTo>
                    <a:lnTo>
                      <a:pt x="0" y="16"/>
                    </a:lnTo>
                    <a:cubicBezTo>
                      <a:pt x="0" y="21"/>
                      <a:pt x="5" y="21"/>
                      <a:pt x="11" y="25"/>
                    </a:cubicBezTo>
                    <a:lnTo>
                      <a:pt x="26" y="25"/>
                    </a:lnTo>
                    <a:lnTo>
                      <a:pt x="26" y="21"/>
                    </a:lnTo>
                    <a:lnTo>
                      <a:pt x="31" y="21"/>
                    </a:lnTo>
                    <a:lnTo>
                      <a:pt x="31" y="16"/>
                    </a:lnTo>
                    <a:lnTo>
                      <a:pt x="31" y="11"/>
                    </a:lnTo>
                    <a:cubicBezTo>
                      <a:pt x="31" y="5"/>
                      <a:pt x="26" y="0"/>
                      <a:pt x="16" y="0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9" name="Google Shape;1739;p29"/>
              <p:cNvSpPr/>
              <p:nvPr/>
            </p:nvSpPr>
            <p:spPr>
              <a:xfrm>
                <a:off x="1453025" y="1432575"/>
                <a:ext cx="650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9" extrusionOk="0">
                    <a:moveTo>
                      <a:pt x="12" y="1"/>
                    </a:moveTo>
                    <a:cubicBezTo>
                      <a:pt x="11" y="1"/>
                      <a:pt x="11" y="1"/>
                      <a:pt x="11" y="3"/>
                    </a:cubicBezTo>
                    <a:lnTo>
                      <a:pt x="6" y="3"/>
                    </a:lnTo>
                    <a:lnTo>
                      <a:pt x="6" y="9"/>
                    </a:lnTo>
                    <a:lnTo>
                      <a:pt x="1" y="9"/>
                    </a:lnTo>
                    <a:lnTo>
                      <a:pt x="1" y="19"/>
                    </a:lnTo>
                    <a:lnTo>
                      <a:pt x="1" y="23"/>
                    </a:lnTo>
                    <a:lnTo>
                      <a:pt x="6" y="23"/>
                    </a:lnTo>
                    <a:lnTo>
                      <a:pt x="6" y="28"/>
                    </a:lnTo>
                    <a:lnTo>
                      <a:pt x="11" y="28"/>
                    </a:lnTo>
                    <a:cubicBezTo>
                      <a:pt x="20" y="28"/>
                      <a:pt x="20" y="23"/>
                      <a:pt x="25" y="23"/>
                    </a:cubicBezTo>
                    <a:lnTo>
                      <a:pt x="25" y="14"/>
                    </a:lnTo>
                    <a:lnTo>
                      <a:pt x="25" y="9"/>
                    </a:lnTo>
                    <a:lnTo>
                      <a:pt x="20" y="3"/>
                    </a:lnTo>
                    <a:cubicBezTo>
                      <a:pt x="17" y="3"/>
                      <a:pt x="14" y="1"/>
                      <a:pt x="12" y="1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0" name="Google Shape;1740;p29"/>
              <p:cNvSpPr/>
              <p:nvPr/>
            </p:nvSpPr>
            <p:spPr>
              <a:xfrm>
                <a:off x="1453650" y="1435400"/>
                <a:ext cx="7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7" extrusionOk="0">
                    <a:moveTo>
                      <a:pt x="11" y="1"/>
                    </a:moveTo>
                    <a:lnTo>
                      <a:pt x="6" y="6"/>
                    </a:lnTo>
                    <a:cubicBezTo>
                      <a:pt x="6" y="11"/>
                      <a:pt x="0" y="11"/>
                      <a:pt x="0" y="17"/>
                    </a:cubicBezTo>
                    <a:cubicBezTo>
                      <a:pt x="6" y="21"/>
                      <a:pt x="6" y="21"/>
                      <a:pt x="11" y="26"/>
                    </a:cubicBezTo>
                    <a:lnTo>
                      <a:pt x="21" y="26"/>
                    </a:lnTo>
                    <a:lnTo>
                      <a:pt x="25" y="21"/>
                    </a:lnTo>
                    <a:lnTo>
                      <a:pt x="30" y="17"/>
                    </a:lnTo>
                    <a:lnTo>
                      <a:pt x="30" y="11"/>
                    </a:lnTo>
                    <a:cubicBezTo>
                      <a:pt x="25" y="6"/>
                      <a:pt x="25" y="1"/>
                      <a:pt x="16" y="1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1" name="Google Shape;1741;p29"/>
              <p:cNvSpPr/>
              <p:nvPr/>
            </p:nvSpPr>
            <p:spPr>
              <a:xfrm>
                <a:off x="1456925" y="1427000"/>
                <a:ext cx="90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6" h="26" extrusionOk="0">
                    <a:moveTo>
                      <a:pt x="15" y="0"/>
                    </a:moveTo>
                    <a:cubicBezTo>
                      <a:pt x="15" y="0"/>
                      <a:pt x="10" y="0"/>
                      <a:pt x="5" y="5"/>
                    </a:cubicBezTo>
                    <a:lnTo>
                      <a:pt x="5" y="10"/>
                    </a:lnTo>
                    <a:lnTo>
                      <a:pt x="1" y="15"/>
                    </a:lnTo>
                    <a:cubicBezTo>
                      <a:pt x="1" y="15"/>
                      <a:pt x="5" y="21"/>
                      <a:pt x="10" y="21"/>
                    </a:cubicBezTo>
                    <a:cubicBezTo>
                      <a:pt x="10" y="26"/>
                      <a:pt x="15" y="26"/>
                      <a:pt x="15" y="26"/>
                    </a:cubicBezTo>
                    <a:lnTo>
                      <a:pt x="31" y="26"/>
                    </a:lnTo>
                    <a:lnTo>
                      <a:pt x="31" y="21"/>
                    </a:lnTo>
                    <a:lnTo>
                      <a:pt x="35" y="15"/>
                    </a:lnTo>
                    <a:lnTo>
                      <a:pt x="35" y="10"/>
                    </a:lnTo>
                    <a:lnTo>
                      <a:pt x="31" y="5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2" name="Google Shape;1742;p29"/>
              <p:cNvSpPr/>
              <p:nvPr/>
            </p:nvSpPr>
            <p:spPr>
              <a:xfrm>
                <a:off x="1453650" y="1427500"/>
                <a:ext cx="650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8" extrusionOk="0">
                    <a:moveTo>
                      <a:pt x="6" y="1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15"/>
                    </a:lnTo>
                    <a:cubicBezTo>
                      <a:pt x="0" y="20"/>
                      <a:pt x="6" y="25"/>
                      <a:pt x="11" y="25"/>
                    </a:cubicBezTo>
                    <a:cubicBezTo>
                      <a:pt x="12" y="27"/>
                      <a:pt x="14" y="28"/>
                      <a:pt x="16" y="28"/>
                    </a:cubicBezTo>
                    <a:cubicBezTo>
                      <a:pt x="19" y="28"/>
                      <a:pt x="22" y="25"/>
                      <a:pt x="25" y="25"/>
                    </a:cubicBezTo>
                    <a:lnTo>
                      <a:pt x="25" y="20"/>
                    </a:lnTo>
                    <a:lnTo>
                      <a:pt x="25" y="15"/>
                    </a:lnTo>
                    <a:lnTo>
                      <a:pt x="25" y="10"/>
                    </a:lnTo>
                    <a:cubicBezTo>
                      <a:pt x="25" y="10"/>
                      <a:pt x="25" y="6"/>
                      <a:pt x="21" y="1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3" name="Google Shape;1743;p29"/>
              <p:cNvSpPr/>
              <p:nvPr/>
            </p:nvSpPr>
            <p:spPr>
              <a:xfrm>
                <a:off x="1451025" y="1427625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21" y="1"/>
                    </a:moveTo>
                    <a:cubicBezTo>
                      <a:pt x="15" y="1"/>
                      <a:pt x="10" y="1"/>
                      <a:pt x="5" y="5"/>
                    </a:cubicBezTo>
                    <a:cubicBezTo>
                      <a:pt x="5" y="5"/>
                      <a:pt x="0" y="10"/>
                      <a:pt x="5" y="15"/>
                    </a:cubicBezTo>
                    <a:cubicBezTo>
                      <a:pt x="5" y="20"/>
                      <a:pt x="5" y="20"/>
                      <a:pt x="10" y="26"/>
                    </a:cubicBezTo>
                    <a:lnTo>
                      <a:pt x="25" y="26"/>
                    </a:lnTo>
                    <a:lnTo>
                      <a:pt x="25" y="20"/>
                    </a:lnTo>
                    <a:cubicBezTo>
                      <a:pt x="30" y="20"/>
                      <a:pt x="30" y="15"/>
                      <a:pt x="30" y="10"/>
                    </a:cubicBezTo>
                    <a:cubicBezTo>
                      <a:pt x="30" y="10"/>
                      <a:pt x="30" y="5"/>
                      <a:pt x="25" y="5"/>
                    </a:cubicBezTo>
                    <a:lnTo>
                      <a:pt x="25" y="1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4" name="Google Shape;1744;p29"/>
              <p:cNvSpPr/>
              <p:nvPr/>
            </p:nvSpPr>
            <p:spPr>
              <a:xfrm>
                <a:off x="1446850" y="1430525"/>
                <a:ext cx="65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7" extrusionOk="0">
                    <a:moveTo>
                      <a:pt x="11" y="0"/>
                    </a:moveTo>
                    <a:lnTo>
                      <a:pt x="7" y="5"/>
                    </a:lnTo>
                    <a:lnTo>
                      <a:pt x="1" y="5"/>
                    </a:lnTo>
                    <a:lnTo>
                      <a:pt x="1" y="10"/>
                    </a:lnTo>
                    <a:lnTo>
                      <a:pt x="1" y="15"/>
                    </a:lnTo>
                    <a:cubicBezTo>
                      <a:pt x="5" y="22"/>
                      <a:pt x="9" y="27"/>
                      <a:pt x="12" y="27"/>
                    </a:cubicBezTo>
                    <a:cubicBezTo>
                      <a:pt x="14" y="27"/>
                      <a:pt x="15" y="26"/>
                      <a:pt x="16" y="25"/>
                    </a:cubicBezTo>
                    <a:lnTo>
                      <a:pt x="21" y="25"/>
                    </a:lnTo>
                    <a:lnTo>
                      <a:pt x="26" y="20"/>
                    </a:lnTo>
                    <a:lnTo>
                      <a:pt x="26" y="15"/>
                    </a:lnTo>
                    <a:lnTo>
                      <a:pt x="26" y="10"/>
                    </a:lnTo>
                    <a:lnTo>
                      <a:pt x="26" y="5"/>
                    </a:lnTo>
                    <a:lnTo>
                      <a:pt x="21" y="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5" name="Google Shape;1745;p29"/>
              <p:cNvSpPr/>
              <p:nvPr/>
            </p:nvSpPr>
            <p:spPr>
              <a:xfrm>
                <a:off x="1457675" y="1433275"/>
                <a:ext cx="775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8" extrusionOk="0">
                    <a:moveTo>
                      <a:pt x="15" y="0"/>
                    </a:moveTo>
                    <a:cubicBezTo>
                      <a:pt x="5" y="0"/>
                      <a:pt x="1" y="5"/>
                      <a:pt x="1" y="16"/>
                    </a:cubicBezTo>
                    <a:lnTo>
                      <a:pt x="1" y="21"/>
                    </a:lnTo>
                    <a:lnTo>
                      <a:pt x="5" y="21"/>
                    </a:lnTo>
                    <a:lnTo>
                      <a:pt x="5" y="26"/>
                    </a:lnTo>
                    <a:cubicBezTo>
                      <a:pt x="8" y="27"/>
                      <a:pt x="11" y="28"/>
                      <a:pt x="13" y="28"/>
                    </a:cubicBezTo>
                    <a:cubicBezTo>
                      <a:pt x="18" y="28"/>
                      <a:pt x="22" y="24"/>
                      <a:pt x="26" y="21"/>
                    </a:cubicBezTo>
                    <a:lnTo>
                      <a:pt x="26" y="16"/>
                    </a:lnTo>
                    <a:lnTo>
                      <a:pt x="31" y="16"/>
                    </a:lnTo>
                    <a:lnTo>
                      <a:pt x="31" y="11"/>
                    </a:lnTo>
                    <a:cubicBezTo>
                      <a:pt x="26" y="5"/>
                      <a:pt x="20" y="0"/>
                      <a:pt x="15" y="0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6" name="Google Shape;1746;p29"/>
              <p:cNvSpPr/>
              <p:nvPr/>
            </p:nvSpPr>
            <p:spPr>
              <a:xfrm>
                <a:off x="1451525" y="1426475"/>
                <a:ext cx="62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7" extrusionOk="0">
                    <a:moveTo>
                      <a:pt x="10" y="1"/>
                    </a:moveTo>
                    <a:cubicBezTo>
                      <a:pt x="5" y="1"/>
                      <a:pt x="1" y="6"/>
                      <a:pt x="1" y="6"/>
                    </a:cubicBezTo>
                    <a:lnTo>
                      <a:pt x="1" y="12"/>
                    </a:lnTo>
                    <a:lnTo>
                      <a:pt x="1" y="16"/>
                    </a:lnTo>
                    <a:lnTo>
                      <a:pt x="1" y="21"/>
                    </a:lnTo>
                    <a:lnTo>
                      <a:pt x="1" y="26"/>
                    </a:lnTo>
                    <a:lnTo>
                      <a:pt x="20" y="26"/>
                    </a:lnTo>
                    <a:cubicBezTo>
                      <a:pt x="25" y="21"/>
                      <a:pt x="25" y="16"/>
                      <a:pt x="25" y="12"/>
                    </a:cubicBezTo>
                    <a:lnTo>
                      <a:pt x="25" y="6"/>
                    </a:lnTo>
                    <a:lnTo>
                      <a:pt x="20" y="6"/>
                    </a:lnTo>
                    <a:cubicBezTo>
                      <a:pt x="20" y="1"/>
                      <a:pt x="15" y="1"/>
                      <a:pt x="10" y="1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7" name="Google Shape;1747;p29"/>
              <p:cNvSpPr/>
              <p:nvPr/>
            </p:nvSpPr>
            <p:spPr>
              <a:xfrm>
                <a:off x="1458425" y="1428375"/>
                <a:ext cx="6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7" h="31" extrusionOk="0">
                    <a:moveTo>
                      <a:pt x="6" y="1"/>
                    </a:moveTo>
                    <a:lnTo>
                      <a:pt x="6" y="6"/>
                    </a:lnTo>
                    <a:lnTo>
                      <a:pt x="1" y="10"/>
                    </a:lnTo>
                    <a:lnTo>
                      <a:pt x="1" y="15"/>
                    </a:lnTo>
                    <a:cubicBezTo>
                      <a:pt x="1" y="20"/>
                      <a:pt x="6" y="26"/>
                      <a:pt x="6" y="26"/>
                    </a:cubicBezTo>
                    <a:cubicBezTo>
                      <a:pt x="10" y="31"/>
                      <a:pt x="15" y="31"/>
                      <a:pt x="15" y="31"/>
                    </a:cubicBezTo>
                    <a:lnTo>
                      <a:pt x="20" y="31"/>
                    </a:lnTo>
                    <a:lnTo>
                      <a:pt x="20" y="26"/>
                    </a:lnTo>
                    <a:lnTo>
                      <a:pt x="26" y="26"/>
                    </a:lnTo>
                    <a:lnTo>
                      <a:pt x="26" y="20"/>
                    </a:lnTo>
                    <a:lnTo>
                      <a:pt x="26" y="15"/>
                    </a:lnTo>
                    <a:lnTo>
                      <a:pt x="26" y="10"/>
                    </a:lnTo>
                    <a:lnTo>
                      <a:pt x="26" y="6"/>
                    </a:lnTo>
                    <a:lnTo>
                      <a:pt x="20" y="6"/>
                    </a:lnTo>
                    <a:lnTo>
                      <a:pt x="20" y="1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8" name="Google Shape;1748;p29"/>
              <p:cNvSpPr/>
              <p:nvPr/>
            </p:nvSpPr>
            <p:spPr>
              <a:xfrm>
                <a:off x="1452400" y="1427225"/>
                <a:ext cx="65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7" extrusionOk="0">
                    <a:moveTo>
                      <a:pt x="5" y="1"/>
                    </a:moveTo>
                    <a:lnTo>
                      <a:pt x="5" y="6"/>
                    </a:lnTo>
                    <a:lnTo>
                      <a:pt x="1" y="6"/>
                    </a:lnTo>
                    <a:lnTo>
                      <a:pt x="1" y="17"/>
                    </a:lnTo>
                    <a:lnTo>
                      <a:pt x="1" y="21"/>
                    </a:lnTo>
                    <a:lnTo>
                      <a:pt x="1" y="26"/>
                    </a:lnTo>
                    <a:lnTo>
                      <a:pt x="20" y="26"/>
                    </a:lnTo>
                    <a:lnTo>
                      <a:pt x="20" y="21"/>
                    </a:lnTo>
                    <a:lnTo>
                      <a:pt x="26" y="17"/>
                    </a:lnTo>
                    <a:lnTo>
                      <a:pt x="26" y="12"/>
                    </a:lnTo>
                    <a:lnTo>
                      <a:pt x="20" y="12"/>
                    </a:lnTo>
                    <a:lnTo>
                      <a:pt x="20" y="6"/>
                    </a:lnTo>
                    <a:lnTo>
                      <a:pt x="15" y="6"/>
                    </a:lnTo>
                    <a:cubicBezTo>
                      <a:pt x="15" y="1"/>
                      <a:pt x="15" y="1"/>
                      <a:pt x="10" y="1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9" name="Google Shape;1749;p29"/>
              <p:cNvSpPr/>
              <p:nvPr/>
            </p:nvSpPr>
            <p:spPr>
              <a:xfrm>
                <a:off x="1452650" y="1428375"/>
                <a:ext cx="65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7" extrusionOk="0">
                    <a:moveTo>
                      <a:pt x="0" y="1"/>
                    </a:moveTo>
                    <a:lnTo>
                      <a:pt x="0" y="6"/>
                    </a:lnTo>
                    <a:lnTo>
                      <a:pt x="0" y="10"/>
                    </a:lnTo>
                    <a:lnTo>
                      <a:pt x="0" y="15"/>
                    </a:lnTo>
                    <a:cubicBezTo>
                      <a:pt x="0" y="15"/>
                      <a:pt x="0" y="20"/>
                      <a:pt x="5" y="26"/>
                    </a:cubicBezTo>
                    <a:lnTo>
                      <a:pt x="16" y="26"/>
                    </a:lnTo>
                    <a:lnTo>
                      <a:pt x="21" y="20"/>
                    </a:lnTo>
                    <a:lnTo>
                      <a:pt x="26" y="20"/>
                    </a:lnTo>
                    <a:lnTo>
                      <a:pt x="26" y="15"/>
                    </a:lnTo>
                    <a:lnTo>
                      <a:pt x="26" y="10"/>
                    </a:lnTo>
                    <a:cubicBezTo>
                      <a:pt x="26" y="6"/>
                      <a:pt x="21" y="1"/>
                      <a:pt x="16" y="1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0" name="Google Shape;1750;p29"/>
              <p:cNvSpPr/>
              <p:nvPr/>
            </p:nvSpPr>
            <p:spPr>
              <a:xfrm>
                <a:off x="1453025" y="1427000"/>
                <a:ext cx="800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32" h="30" extrusionOk="0">
                    <a:moveTo>
                      <a:pt x="6" y="0"/>
                    </a:moveTo>
                    <a:lnTo>
                      <a:pt x="6" y="5"/>
                    </a:lnTo>
                    <a:lnTo>
                      <a:pt x="1" y="5"/>
                    </a:lnTo>
                    <a:lnTo>
                      <a:pt x="1" y="10"/>
                    </a:lnTo>
                    <a:lnTo>
                      <a:pt x="1" y="15"/>
                    </a:lnTo>
                    <a:lnTo>
                      <a:pt x="1" y="21"/>
                    </a:lnTo>
                    <a:lnTo>
                      <a:pt x="6" y="21"/>
                    </a:lnTo>
                    <a:lnTo>
                      <a:pt x="6" y="26"/>
                    </a:lnTo>
                    <a:cubicBezTo>
                      <a:pt x="8" y="28"/>
                      <a:pt x="11" y="29"/>
                      <a:pt x="13" y="29"/>
                    </a:cubicBezTo>
                    <a:cubicBezTo>
                      <a:pt x="15" y="29"/>
                      <a:pt x="18" y="28"/>
                      <a:pt x="20" y="26"/>
                    </a:cubicBezTo>
                    <a:cubicBezTo>
                      <a:pt x="25" y="26"/>
                      <a:pt x="31" y="21"/>
                      <a:pt x="31" y="15"/>
                    </a:cubicBezTo>
                    <a:lnTo>
                      <a:pt x="25" y="10"/>
                    </a:lnTo>
                    <a:lnTo>
                      <a:pt x="25" y="5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1" name="Google Shape;1751;p29"/>
              <p:cNvSpPr/>
              <p:nvPr/>
            </p:nvSpPr>
            <p:spPr>
              <a:xfrm>
                <a:off x="1455300" y="1426475"/>
                <a:ext cx="62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31" extrusionOk="0">
                    <a:moveTo>
                      <a:pt x="10" y="1"/>
                    </a:moveTo>
                    <a:lnTo>
                      <a:pt x="5" y="6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0" y="21"/>
                    </a:lnTo>
                    <a:lnTo>
                      <a:pt x="5" y="26"/>
                    </a:lnTo>
                    <a:cubicBezTo>
                      <a:pt x="5" y="26"/>
                      <a:pt x="10" y="26"/>
                      <a:pt x="10" y="31"/>
                    </a:cubicBezTo>
                    <a:lnTo>
                      <a:pt x="15" y="26"/>
                    </a:lnTo>
                    <a:lnTo>
                      <a:pt x="20" y="26"/>
                    </a:lnTo>
                    <a:lnTo>
                      <a:pt x="20" y="21"/>
                    </a:lnTo>
                    <a:cubicBezTo>
                      <a:pt x="25" y="21"/>
                      <a:pt x="25" y="21"/>
                      <a:pt x="25" y="16"/>
                    </a:cubicBezTo>
                    <a:lnTo>
                      <a:pt x="25" y="12"/>
                    </a:lnTo>
                    <a:lnTo>
                      <a:pt x="20" y="12"/>
                    </a:lnTo>
                    <a:lnTo>
                      <a:pt x="20" y="6"/>
                    </a:lnTo>
                    <a:cubicBezTo>
                      <a:pt x="15" y="6"/>
                      <a:pt x="15" y="1"/>
                      <a:pt x="10" y="1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2" name="Google Shape;1752;p29"/>
              <p:cNvSpPr/>
              <p:nvPr/>
            </p:nvSpPr>
            <p:spPr>
              <a:xfrm>
                <a:off x="1450025" y="1428375"/>
                <a:ext cx="775" cy="9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38" extrusionOk="0">
                    <a:moveTo>
                      <a:pt x="5" y="1"/>
                    </a:moveTo>
                    <a:lnTo>
                      <a:pt x="5" y="6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5"/>
                    </a:lnTo>
                    <a:cubicBezTo>
                      <a:pt x="0" y="20"/>
                      <a:pt x="0" y="26"/>
                      <a:pt x="5" y="26"/>
                    </a:cubicBezTo>
                    <a:cubicBezTo>
                      <a:pt x="5" y="33"/>
                      <a:pt x="10" y="38"/>
                      <a:pt x="15" y="38"/>
                    </a:cubicBezTo>
                    <a:cubicBezTo>
                      <a:pt x="17" y="38"/>
                      <a:pt x="18" y="37"/>
                      <a:pt x="20" y="36"/>
                    </a:cubicBezTo>
                    <a:lnTo>
                      <a:pt x="24" y="36"/>
                    </a:lnTo>
                    <a:lnTo>
                      <a:pt x="30" y="31"/>
                    </a:lnTo>
                    <a:lnTo>
                      <a:pt x="30" y="26"/>
                    </a:lnTo>
                    <a:lnTo>
                      <a:pt x="30" y="20"/>
                    </a:lnTo>
                    <a:lnTo>
                      <a:pt x="24" y="15"/>
                    </a:lnTo>
                    <a:cubicBezTo>
                      <a:pt x="24" y="6"/>
                      <a:pt x="20" y="1"/>
                      <a:pt x="10" y="1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3" name="Google Shape;1753;p29"/>
              <p:cNvSpPr/>
              <p:nvPr/>
            </p:nvSpPr>
            <p:spPr>
              <a:xfrm>
                <a:off x="1451125" y="1430125"/>
                <a:ext cx="80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32" h="27" extrusionOk="0">
                    <a:moveTo>
                      <a:pt x="11" y="1"/>
                    </a:moveTo>
                    <a:lnTo>
                      <a:pt x="6" y="6"/>
                    </a:lnTo>
                    <a:lnTo>
                      <a:pt x="1" y="10"/>
                    </a:lnTo>
                    <a:lnTo>
                      <a:pt x="1" y="16"/>
                    </a:lnTo>
                    <a:cubicBezTo>
                      <a:pt x="1" y="21"/>
                      <a:pt x="6" y="26"/>
                      <a:pt x="6" y="26"/>
                    </a:cubicBezTo>
                    <a:lnTo>
                      <a:pt x="21" y="26"/>
                    </a:lnTo>
                    <a:cubicBezTo>
                      <a:pt x="26" y="21"/>
                      <a:pt x="31" y="16"/>
                      <a:pt x="31" y="10"/>
                    </a:cubicBezTo>
                    <a:cubicBezTo>
                      <a:pt x="26" y="10"/>
                      <a:pt x="26" y="6"/>
                      <a:pt x="26" y="6"/>
                    </a:cubicBezTo>
                    <a:cubicBezTo>
                      <a:pt x="21" y="1"/>
                      <a:pt x="17" y="1"/>
                      <a:pt x="11" y="1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4" name="Google Shape;1754;p29"/>
              <p:cNvSpPr/>
              <p:nvPr/>
            </p:nvSpPr>
            <p:spPr>
              <a:xfrm>
                <a:off x="1457175" y="1431000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10" y="1"/>
                    </a:moveTo>
                    <a:lnTo>
                      <a:pt x="5" y="6"/>
                    </a:lnTo>
                    <a:lnTo>
                      <a:pt x="5" y="12"/>
                    </a:lnTo>
                    <a:lnTo>
                      <a:pt x="5" y="16"/>
                    </a:lnTo>
                    <a:lnTo>
                      <a:pt x="0" y="16"/>
                    </a:lnTo>
                    <a:lnTo>
                      <a:pt x="5" y="21"/>
                    </a:lnTo>
                    <a:lnTo>
                      <a:pt x="5" y="26"/>
                    </a:lnTo>
                    <a:lnTo>
                      <a:pt x="10" y="26"/>
                    </a:lnTo>
                    <a:lnTo>
                      <a:pt x="16" y="31"/>
                    </a:lnTo>
                    <a:lnTo>
                      <a:pt x="21" y="31"/>
                    </a:lnTo>
                    <a:lnTo>
                      <a:pt x="21" y="26"/>
                    </a:lnTo>
                    <a:lnTo>
                      <a:pt x="25" y="26"/>
                    </a:lnTo>
                    <a:lnTo>
                      <a:pt x="25" y="21"/>
                    </a:lnTo>
                    <a:lnTo>
                      <a:pt x="30" y="16"/>
                    </a:lnTo>
                    <a:lnTo>
                      <a:pt x="25" y="12"/>
                    </a:lnTo>
                    <a:lnTo>
                      <a:pt x="25" y="6"/>
                    </a:lnTo>
                    <a:lnTo>
                      <a:pt x="21" y="6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5" name="Google Shape;1755;p29"/>
              <p:cNvSpPr/>
              <p:nvPr/>
            </p:nvSpPr>
            <p:spPr>
              <a:xfrm>
                <a:off x="1448500" y="1434650"/>
                <a:ext cx="65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7" extrusionOk="0">
                    <a:moveTo>
                      <a:pt x="6" y="1"/>
                    </a:moveTo>
                    <a:lnTo>
                      <a:pt x="6" y="6"/>
                    </a:lnTo>
                    <a:lnTo>
                      <a:pt x="1" y="6"/>
                    </a:lnTo>
                    <a:lnTo>
                      <a:pt x="1" y="10"/>
                    </a:lnTo>
                    <a:lnTo>
                      <a:pt x="1" y="16"/>
                    </a:lnTo>
                    <a:lnTo>
                      <a:pt x="1" y="21"/>
                    </a:lnTo>
                    <a:lnTo>
                      <a:pt x="1" y="26"/>
                    </a:lnTo>
                    <a:lnTo>
                      <a:pt x="20" y="26"/>
                    </a:lnTo>
                    <a:lnTo>
                      <a:pt x="20" y="21"/>
                    </a:lnTo>
                    <a:lnTo>
                      <a:pt x="25" y="16"/>
                    </a:lnTo>
                    <a:lnTo>
                      <a:pt x="20" y="10"/>
                    </a:lnTo>
                    <a:lnTo>
                      <a:pt x="20" y="6"/>
                    </a:lnTo>
                    <a:lnTo>
                      <a:pt x="15" y="6"/>
                    </a:lnTo>
                    <a:cubicBezTo>
                      <a:pt x="15" y="1"/>
                      <a:pt x="11" y="1"/>
                      <a:pt x="6" y="1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6" name="Google Shape;1756;p29"/>
              <p:cNvSpPr/>
              <p:nvPr/>
            </p:nvSpPr>
            <p:spPr>
              <a:xfrm>
                <a:off x="1446375" y="1431875"/>
                <a:ext cx="7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7" extrusionOk="0">
                    <a:moveTo>
                      <a:pt x="15" y="1"/>
                    </a:moveTo>
                    <a:cubicBezTo>
                      <a:pt x="5" y="1"/>
                      <a:pt x="0" y="7"/>
                      <a:pt x="0" y="16"/>
                    </a:cubicBezTo>
                    <a:lnTo>
                      <a:pt x="0" y="21"/>
                    </a:lnTo>
                    <a:lnTo>
                      <a:pt x="5" y="21"/>
                    </a:lnTo>
                    <a:lnTo>
                      <a:pt x="10" y="26"/>
                    </a:lnTo>
                    <a:cubicBezTo>
                      <a:pt x="15" y="26"/>
                      <a:pt x="20" y="26"/>
                      <a:pt x="26" y="21"/>
                    </a:cubicBezTo>
                    <a:cubicBezTo>
                      <a:pt x="26" y="21"/>
                      <a:pt x="30" y="16"/>
                      <a:pt x="30" y="12"/>
                    </a:cubicBezTo>
                    <a:lnTo>
                      <a:pt x="26" y="7"/>
                    </a:lnTo>
                    <a:lnTo>
                      <a:pt x="26" y="1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7" name="Google Shape;1757;p29"/>
              <p:cNvSpPr/>
              <p:nvPr/>
            </p:nvSpPr>
            <p:spPr>
              <a:xfrm>
                <a:off x="1443225" y="1436950"/>
                <a:ext cx="625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30" extrusionOk="0">
                    <a:moveTo>
                      <a:pt x="13" y="0"/>
                    </a:moveTo>
                    <a:cubicBezTo>
                      <a:pt x="11" y="0"/>
                      <a:pt x="8" y="2"/>
                      <a:pt x="6" y="4"/>
                    </a:cubicBezTo>
                    <a:lnTo>
                      <a:pt x="1" y="4"/>
                    </a:lnTo>
                    <a:lnTo>
                      <a:pt x="1" y="9"/>
                    </a:lnTo>
                    <a:lnTo>
                      <a:pt x="1" y="20"/>
                    </a:lnTo>
                    <a:cubicBezTo>
                      <a:pt x="1" y="20"/>
                      <a:pt x="1" y="25"/>
                      <a:pt x="6" y="25"/>
                    </a:cubicBezTo>
                    <a:lnTo>
                      <a:pt x="6" y="29"/>
                    </a:lnTo>
                    <a:lnTo>
                      <a:pt x="11" y="29"/>
                    </a:lnTo>
                    <a:cubicBezTo>
                      <a:pt x="15" y="29"/>
                      <a:pt x="20" y="29"/>
                      <a:pt x="20" y="25"/>
                    </a:cubicBezTo>
                    <a:cubicBezTo>
                      <a:pt x="25" y="20"/>
                      <a:pt x="25" y="20"/>
                      <a:pt x="25" y="15"/>
                    </a:cubicBezTo>
                    <a:cubicBezTo>
                      <a:pt x="25" y="9"/>
                      <a:pt x="20" y="4"/>
                      <a:pt x="20" y="4"/>
                    </a:cubicBezTo>
                    <a:cubicBezTo>
                      <a:pt x="18" y="2"/>
                      <a:pt x="15" y="0"/>
                      <a:pt x="13" y="0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8" name="Google Shape;1758;p29"/>
              <p:cNvSpPr/>
              <p:nvPr/>
            </p:nvSpPr>
            <p:spPr>
              <a:xfrm>
                <a:off x="1455550" y="1433775"/>
                <a:ext cx="7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7" extrusionOk="0">
                    <a:moveTo>
                      <a:pt x="5" y="1"/>
                    </a:moveTo>
                    <a:lnTo>
                      <a:pt x="5" y="6"/>
                    </a:lnTo>
                    <a:lnTo>
                      <a:pt x="5" y="10"/>
                    </a:lnTo>
                    <a:lnTo>
                      <a:pt x="0" y="15"/>
                    </a:lnTo>
                    <a:lnTo>
                      <a:pt x="5" y="15"/>
                    </a:lnTo>
                    <a:lnTo>
                      <a:pt x="5" y="21"/>
                    </a:lnTo>
                    <a:lnTo>
                      <a:pt x="10" y="26"/>
                    </a:lnTo>
                    <a:cubicBezTo>
                      <a:pt x="15" y="26"/>
                      <a:pt x="21" y="26"/>
                      <a:pt x="25" y="21"/>
                    </a:cubicBezTo>
                    <a:cubicBezTo>
                      <a:pt x="25" y="21"/>
                      <a:pt x="30" y="15"/>
                      <a:pt x="30" y="10"/>
                    </a:cubicBezTo>
                    <a:lnTo>
                      <a:pt x="30" y="6"/>
                    </a:lnTo>
                    <a:lnTo>
                      <a:pt x="25" y="6"/>
                    </a:lnTo>
                    <a:lnTo>
                      <a:pt x="25" y="1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9" name="Google Shape;1759;p29"/>
              <p:cNvSpPr/>
              <p:nvPr/>
            </p:nvSpPr>
            <p:spPr>
              <a:xfrm>
                <a:off x="1448350" y="1436550"/>
                <a:ext cx="800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32" h="25" extrusionOk="0">
                    <a:moveTo>
                      <a:pt x="12" y="1"/>
                    </a:moveTo>
                    <a:lnTo>
                      <a:pt x="7" y="6"/>
                    </a:lnTo>
                    <a:cubicBezTo>
                      <a:pt x="7" y="6"/>
                      <a:pt x="1" y="10"/>
                      <a:pt x="1" y="15"/>
                    </a:cubicBezTo>
                    <a:lnTo>
                      <a:pt x="7" y="20"/>
                    </a:lnTo>
                    <a:lnTo>
                      <a:pt x="12" y="25"/>
                    </a:lnTo>
                    <a:lnTo>
                      <a:pt x="17" y="25"/>
                    </a:lnTo>
                    <a:cubicBezTo>
                      <a:pt x="26" y="25"/>
                      <a:pt x="31" y="20"/>
                      <a:pt x="26" y="10"/>
                    </a:cubicBezTo>
                    <a:lnTo>
                      <a:pt x="26" y="6"/>
                    </a:lnTo>
                    <a:lnTo>
                      <a:pt x="21" y="6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0" name="Google Shape;1760;p29"/>
              <p:cNvSpPr/>
              <p:nvPr/>
            </p:nvSpPr>
            <p:spPr>
              <a:xfrm>
                <a:off x="1453400" y="1428500"/>
                <a:ext cx="1025" cy="900"/>
              </a:xfrm>
              <a:custGeom>
                <a:avLst/>
                <a:gdLst/>
                <a:ahLst/>
                <a:cxnLst/>
                <a:rect l="l" t="t" r="r" b="b"/>
                <a:pathLst>
                  <a:path w="41" h="36" extrusionOk="0">
                    <a:moveTo>
                      <a:pt x="10" y="1"/>
                    </a:moveTo>
                    <a:lnTo>
                      <a:pt x="5" y="5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15"/>
                    </a:lnTo>
                    <a:cubicBezTo>
                      <a:pt x="0" y="21"/>
                      <a:pt x="0" y="21"/>
                      <a:pt x="5" y="26"/>
                    </a:cubicBezTo>
                    <a:lnTo>
                      <a:pt x="10" y="31"/>
                    </a:lnTo>
                    <a:lnTo>
                      <a:pt x="16" y="31"/>
                    </a:lnTo>
                    <a:lnTo>
                      <a:pt x="21" y="36"/>
                    </a:lnTo>
                    <a:lnTo>
                      <a:pt x="31" y="36"/>
                    </a:lnTo>
                    <a:lnTo>
                      <a:pt x="35" y="31"/>
                    </a:lnTo>
                    <a:lnTo>
                      <a:pt x="35" y="26"/>
                    </a:lnTo>
                    <a:lnTo>
                      <a:pt x="40" y="26"/>
                    </a:lnTo>
                    <a:lnTo>
                      <a:pt x="40" y="21"/>
                    </a:lnTo>
                    <a:cubicBezTo>
                      <a:pt x="35" y="15"/>
                      <a:pt x="35" y="15"/>
                      <a:pt x="31" y="10"/>
                    </a:cubicBezTo>
                    <a:lnTo>
                      <a:pt x="26" y="5"/>
                    </a:lnTo>
                    <a:lnTo>
                      <a:pt x="21" y="5"/>
                    </a:lnTo>
                    <a:lnTo>
                      <a:pt x="16" y="1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1" name="Google Shape;1761;p29"/>
              <p:cNvSpPr/>
              <p:nvPr/>
            </p:nvSpPr>
            <p:spPr>
              <a:xfrm>
                <a:off x="1450150" y="1431400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5" y="0"/>
                    </a:moveTo>
                    <a:lnTo>
                      <a:pt x="5" y="5"/>
                    </a:lnTo>
                    <a:lnTo>
                      <a:pt x="5" y="10"/>
                    </a:lnTo>
                    <a:lnTo>
                      <a:pt x="0" y="10"/>
                    </a:lnTo>
                    <a:lnTo>
                      <a:pt x="5" y="15"/>
                    </a:lnTo>
                    <a:cubicBezTo>
                      <a:pt x="5" y="15"/>
                      <a:pt x="5" y="20"/>
                      <a:pt x="10" y="20"/>
                    </a:cubicBezTo>
                    <a:cubicBezTo>
                      <a:pt x="10" y="26"/>
                      <a:pt x="15" y="26"/>
                      <a:pt x="19" y="26"/>
                    </a:cubicBezTo>
                    <a:lnTo>
                      <a:pt x="25" y="20"/>
                    </a:lnTo>
                    <a:lnTo>
                      <a:pt x="25" y="15"/>
                    </a:lnTo>
                    <a:lnTo>
                      <a:pt x="30" y="15"/>
                    </a:lnTo>
                    <a:lnTo>
                      <a:pt x="30" y="10"/>
                    </a:lnTo>
                    <a:cubicBezTo>
                      <a:pt x="30" y="5"/>
                      <a:pt x="25" y="5"/>
                      <a:pt x="25" y="0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2" name="Google Shape;1762;p29"/>
              <p:cNvSpPr/>
              <p:nvPr/>
            </p:nvSpPr>
            <p:spPr>
              <a:xfrm>
                <a:off x="1463200" y="1433775"/>
                <a:ext cx="65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7" extrusionOk="0">
                    <a:moveTo>
                      <a:pt x="0" y="1"/>
                    </a:moveTo>
                    <a:lnTo>
                      <a:pt x="0" y="6"/>
                    </a:lnTo>
                    <a:lnTo>
                      <a:pt x="0" y="10"/>
                    </a:lnTo>
                    <a:lnTo>
                      <a:pt x="0" y="15"/>
                    </a:lnTo>
                    <a:cubicBezTo>
                      <a:pt x="0" y="21"/>
                      <a:pt x="5" y="21"/>
                      <a:pt x="5" y="26"/>
                    </a:cubicBezTo>
                    <a:lnTo>
                      <a:pt x="10" y="26"/>
                    </a:lnTo>
                    <a:cubicBezTo>
                      <a:pt x="16" y="26"/>
                      <a:pt x="21" y="26"/>
                      <a:pt x="21" y="21"/>
                    </a:cubicBezTo>
                    <a:cubicBezTo>
                      <a:pt x="26" y="15"/>
                      <a:pt x="26" y="15"/>
                      <a:pt x="26" y="10"/>
                    </a:cubicBezTo>
                    <a:lnTo>
                      <a:pt x="26" y="6"/>
                    </a:lnTo>
                    <a:lnTo>
                      <a:pt x="21" y="6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3" name="Google Shape;1763;p29"/>
              <p:cNvSpPr/>
              <p:nvPr/>
            </p:nvSpPr>
            <p:spPr>
              <a:xfrm>
                <a:off x="1446100" y="1415450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11" y="0"/>
                    </a:moveTo>
                    <a:lnTo>
                      <a:pt x="6" y="5"/>
                    </a:lnTo>
                    <a:lnTo>
                      <a:pt x="6" y="10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0" y="20"/>
                    </a:lnTo>
                    <a:lnTo>
                      <a:pt x="6" y="20"/>
                    </a:lnTo>
                    <a:lnTo>
                      <a:pt x="6" y="24"/>
                    </a:lnTo>
                    <a:lnTo>
                      <a:pt x="11" y="24"/>
                    </a:lnTo>
                    <a:lnTo>
                      <a:pt x="11" y="30"/>
                    </a:lnTo>
                    <a:lnTo>
                      <a:pt x="26" y="30"/>
                    </a:lnTo>
                    <a:cubicBezTo>
                      <a:pt x="26" y="24"/>
                      <a:pt x="26" y="24"/>
                      <a:pt x="31" y="20"/>
                    </a:cubicBezTo>
                    <a:lnTo>
                      <a:pt x="31" y="15"/>
                    </a:lnTo>
                    <a:lnTo>
                      <a:pt x="31" y="10"/>
                    </a:lnTo>
                    <a:cubicBezTo>
                      <a:pt x="31" y="10"/>
                      <a:pt x="31" y="5"/>
                      <a:pt x="26" y="0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4" name="Google Shape;1764;p29"/>
              <p:cNvSpPr/>
              <p:nvPr/>
            </p:nvSpPr>
            <p:spPr>
              <a:xfrm>
                <a:off x="1439700" y="1416800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6" y="1"/>
                    </a:moveTo>
                    <a:lnTo>
                      <a:pt x="6" y="7"/>
                    </a:lnTo>
                    <a:cubicBezTo>
                      <a:pt x="6" y="7"/>
                      <a:pt x="1" y="11"/>
                      <a:pt x="1" y="16"/>
                    </a:cubicBezTo>
                    <a:cubicBezTo>
                      <a:pt x="6" y="16"/>
                      <a:pt x="6" y="21"/>
                      <a:pt x="10" y="21"/>
                    </a:cubicBezTo>
                    <a:cubicBezTo>
                      <a:pt x="10" y="26"/>
                      <a:pt x="15" y="26"/>
                      <a:pt x="21" y="26"/>
                    </a:cubicBezTo>
                    <a:lnTo>
                      <a:pt x="21" y="21"/>
                    </a:lnTo>
                    <a:lnTo>
                      <a:pt x="26" y="21"/>
                    </a:lnTo>
                    <a:lnTo>
                      <a:pt x="26" y="16"/>
                    </a:lnTo>
                    <a:lnTo>
                      <a:pt x="31" y="16"/>
                    </a:lnTo>
                    <a:lnTo>
                      <a:pt x="31" y="11"/>
                    </a:lnTo>
                    <a:cubicBezTo>
                      <a:pt x="26" y="7"/>
                      <a:pt x="26" y="1"/>
                      <a:pt x="15" y="1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5" name="Google Shape;1765;p29"/>
              <p:cNvSpPr/>
              <p:nvPr/>
            </p:nvSpPr>
            <p:spPr>
              <a:xfrm>
                <a:off x="1451650" y="1422350"/>
                <a:ext cx="102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41" h="31" extrusionOk="0">
                    <a:moveTo>
                      <a:pt x="15" y="1"/>
                    </a:moveTo>
                    <a:cubicBezTo>
                      <a:pt x="10" y="1"/>
                      <a:pt x="5" y="1"/>
                      <a:pt x="5" y="5"/>
                    </a:cubicBezTo>
                    <a:lnTo>
                      <a:pt x="5" y="10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0" y="20"/>
                    </a:lnTo>
                    <a:lnTo>
                      <a:pt x="5" y="20"/>
                    </a:lnTo>
                    <a:lnTo>
                      <a:pt x="5" y="26"/>
                    </a:lnTo>
                    <a:lnTo>
                      <a:pt x="15" y="26"/>
                    </a:lnTo>
                    <a:lnTo>
                      <a:pt x="26" y="31"/>
                    </a:lnTo>
                    <a:lnTo>
                      <a:pt x="35" y="31"/>
                    </a:lnTo>
                    <a:lnTo>
                      <a:pt x="35" y="26"/>
                    </a:lnTo>
                    <a:lnTo>
                      <a:pt x="40" y="26"/>
                    </a:lnTo>
                    <a:lnTo>
                      <a:pt x="40" y="20"/>
                    </a:lnTo>
                    <a:lnTo>
                      <a:pt x="40" y="15"/>
                    </a:lnTo>
                    <a:cubicBezTo>
                      <a:pt x="40" y="10"/>
                      <a:pt x="40" y="10"/>
                      <a:pt x="35" y="5"/>
                    </a:cubicBezTo>
                    <a:lnTo>
                      <a:pt x="31" y="5"/>
                    </a:lnTo>
                    <a:lnTo>
                      <a:pt x="26" y="1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6" name="Google Shape;1766;p29"/>
              <p:cNvSpPr/>
              <p:nvPr/>
            </p:nvSpPr>
            <p:spPr>
              <a:xfrm>
                <a:off x="1452875" y="1421475"/>
                <a:ext cx="675" cy="900"/>
              </a:xfrm>
              <a:custGeom>
                <a:avLst/>
                <a:gdLst/>
                <a:ahLst/>
                <a:cxnLst/>
                <a:rect l="l" t="t" r="r" b="b"/>
                <a:pathLst>
                  <a:path w="27" h="36" extrusionOk="0">
                    <a:moveTo>
                      <a:pt x="12" y="1"/>
                    </a:moveTo>
                    <a:lnTo>
                      <a:pt x="7" y="5"/>
                    </a:lnTo>
                    <a:lnTo>
                      <a:pt x="1" y="5"/>
                    </a:lnTo>
                    <a:lnTo>
                      <a:pt x="1" y="10"/>
                    </a:lnTo>
                    <a:lnTo>
                      <a:pt x="1" y="15"/>
                    </a:lnTo>
                    <a:lnTo>
                      <a:pt x="1" y="20"/>
                    </a:lnTo>
                    <a:lnTo>
                      <a:pt x="1" y="25"/>
                    </a:lnTo>
                    <a:lnTo>
                      <a:pt x="1" y="31"/>
                    </a:lnTo>
                    <a:lnTo>
                      <a:pt x="7" y="31"/>
                    </a:lnTo>
                    <a:lnTo>
                      <a:pt x="7" y="36"/>
                    </a:lnTo>
                    <a:lnTo>
                      <a:pt x="12" y="36"/>
                    </a:lnTo>
                    <a:cubicBezTo>
                      <a:pt x="17" y="36"/>
                      <a:pt x="21" y="36"/>
                      <a:pt x="26" y="31"/>
                    </a:cubicBezTo>
                    <a:lnTo>
                      <a:pt x="26" y="25"/>
                    </a:lnTo>
                    <a:lnTo>
                      <a:pt x="26" y="20"/>
                    </a:lnTo>
                    <a:lnTo>
                      <a:pt x="26" y="15"/>
                    </a:lnTo>
                    <a:lnTo>
                      <a:pt x="26" y="10"/>
                    </a:lnTo>
                    <a:lnTo>
                      <a:pt x="21" y="5"/>
                    </a:lnTo>
                    <a:lnTo>
                      <a:pt x="17" y="1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7" name="Google Shape;1767;p29"/>
              <p:cNvSpPr/>
              <p:nvPr/>
            </p:nvSpPr>
            <p:spPr>
              <a:xfrm>
                <a:off x="1449625" y="1421875"/>
                <a:ext cx="650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30" extrusionOk="0">
                    <a:moveTo>
                      <a:pt x="14" y="0"/>
                    </a:moveTo>
                    <a:cubicBezTo>
                      <a:pt x="12" y="0"/>
                      <a:pt x="10" y="1"/>
                      <a:pt x="10" y="4"/>
                    </a:cubicBezTo>
                    <a:lnTo>
                      <a:pt x="5" y="4"/>
                    </a:lnTo>
                    <a:lnTo>
                      <a:pt x="1" y="9"/>
                    </a:lnTo>
                    <a:lnTo>
                      <a:pt x="1" y="15"/>
                    </a:lnTo>
                    <a:cubicBezTo>
                      <a:pt x="1" y="24"/>
                      <a:pt x="10" y="29"/>
                      <a:pt x="16" y="29"/>
                    </a:cubicBezTo>
                    <a:lnTo>
                      <a:pt x="16" y="24"/>
                    </a:lnTo>
                    <a:lnTo>
                      <a:pt x="21" y="24"/>
                    </a:lnTo>
                    <a:lnTo>
                      <a:pt x="26" y="20"/>
                    </a:lnTo>
                    <a:lnTo>
                      <a:pt x="26" y="15"/>
                    </a:lnTo>
                    <a:lnTo>
                      <a:pt x="26" y="9"/>
                    </a:lnTo>
                    <a:lnTo>
                      <a:pt x="21" y="4"/>
                    </a:lnTo>
                    <a:cubicBezTo>
                      <a:pt x="19" y="1"/>
                      <a:pt x="16" y="0"/>
                      <a:pt x="14" y="0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8" name="Google Shape;1768;p29"/>
              <p:cNvSpPr/>
              <p:nvPr/>
            </p:nvSpPr>
            <p:spPr>
              <a:xfrm>
                <a:off x="1444475" y="1423225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11" y="1"/>
                    </a:moveTo>
                    <a:cubicBezTo>
                      <a:pt x="5" y="5"/>
                      <a:pt x="5" y="5"/>
                      <a:pt x="0" y="10"/>
                    </a:cubicBezTo>
                    <a:lnTo>
                      <a:pt x="0" y="15"/>
                    </a:lnTo>
                    <a:cubicBezTo>
                      <a:pt x="0" y="21"/>
                      <a:pt x="0" y="21"/>
                      <a:pt x="5" y="26"/>
                    </a:cubicBezTo>
                    <a:lnTo>
                      <a:pt x="16" y="26"/>
                    </a:lnTo>
                    <a:cubicBezTo>
                      <a:pt x="21" y="26"/>
                      <a:pt x="26" y="21"/>
                      <a:pt x="26" y="10"/>
                    </a:cubicBezTo>
                    <a:lnTo>
                      <a:pt x="26" y="5"/>
                    </a:lnTo>
                    <a:lnTo>
                      <a:pt x="21" y="5"/>
                    </a:lnTo>
                    <a:cubicBezTo>
                      <a:pt x="16" y="1"/>
                      <a:pt x="11" y="1"/>
                      <a:pt x="11" y="1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9" name="Google Shape;1769;p29"/>
              <p:cNvSpPr/>
              <p:nvPr/>
            </p:nvSpPr>
            <p:spPr>
              <a:xfrm>
                <a:off x="1438700" y="1342525"/>
                <a:ext cx="90000" cy="86875"/>
              </a:xfrm>
              <a:custGeom>
                <a:avLst/>
                <a:gdLst/>
                <a:ahLst/>
                <a:cxnLst/>
                <a:rect l="l" t="t" r="r" b="b"/>
                <a:pathLst>
                  <a:path w="3600" h="3475" extrusionOk="0">
                    <a:moveTo>
                      <a:pt x="2542" y="0"/>
                    </a:moveTo>
                    <a:cubicBezTo>
                      <a:pt x="1069" y="0"/>
                      <a:pt x="1" y="1052"/>
                      <a:pt x="1" y="1052"/>
                    </a:cubicBezTo>
                    <a:cubicBezTo>
                      <a:pt x="704" y="1590"/>
                      <a:pt x="1393" y="3475"/>
                      <a:pt x="1393" y="3475"/>
                    </a:cubicBezTo>
                    <a:cubicBezTo>
                      <a:pt x="3378" y="2862"/>
                      <a:pt x="3599" y="188"/>
                      <a:pt x="3599" y="188"/>
                    </a:cubicBezTo>
                    <a:cubicBezTo>
                      <a:pt x="3231" y="55"/>
                      <a:pt x="2876" y="0"/>
                      <a:pt x="25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0" name="Google Shape;1770;p29"/>
              <p:cNvSpPr/>
              <p:nvPr/>
            </p:nvSpPr>
            <p:spPr>
              <a:xfrm>
                <a:off x="783050" y="1258100"/>
                <a:ext cx="221275" cy="191150"/>
              </a:xfrm>
              <a:custGeom>
                <a:avLst/>
                <a:gdLst/>
                <a:ahLst/>
                <a:cxnLst/>
                <a:rect l="l" t="t" r="r" b="b"/>
                <a:pathLst>
                  <a:path w="8851" h="7646" extrusionOk="0">
                    <a:moveTo>
                      <a:pt x="3799" y="1"/>
                    </a:moveTo>
                    <a:cubicBezTo>
                      <a:pt x="2620" y="1"/>
                      <a:pt x="1320" y="402"/>
                      <a:pt x="0" y="1534"/>
                    </a:cubicBezTo>
                    <a:cubicBezTo>
                      <a:pt x="0" y="1534"/>
                      <a:pt x="1789" y="6821"/>
                      <a:pt x="5609" y="7645"/>
                    </a:cubicBezTo>
                    <a:cubicBezTo>
                      <a:pt x="5609" y="7645"/>
                      <a:pt x="6715" y="4168"/>
                      <a:pt x="8851" y="2404"/>
                    </a:cubicBezTo>
                    <a:cubicBezTo>
                      <a:pt x="8851" y="2404"/>
                      <a:pt x="6683" y="1"/>
                      <a:pt x="379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1" name="Google Shape;1771;p29"/>
              <p:cNvSpPr/>
              <p:nvPr/>
            </p:nvSpPr>
            <p:spPr>
              <a:xfrm>
                <a:off x="959450" y="1413175"/>
                <a:ext cx="800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32" h="25" extrusionOk="0">
                    <a:moveTo>
                      <a:pt x="15" y="1"/>
                    </a:moveTo>
                    <a:cubicBezTo>
                      <a:pt x="6" y="1"/>
                      <a:pt x="1" y="11"/>
                      <a:pt x="6" y="15"/>
                    </a:cubicBezTo>
                    <a:lnTo>
                      <a:pt x="6" y="20"/>
                    </a:lnTo>
                    <a:lnTo>
                      <a:pt x="11" y="25"/>
                    </a:lnTo>
                    <a:lnTo>
                      <a:pt x="21" y="25"/>
                    </a:lnTo>
                    <a:lnTo>
                      <a:pt x="26" y="20"/>
                    </a:lnTo>
                    <a:lnTo>
                      <a:pt x="31" y="15"/>
                    </a:lnTo>
                    <a:lnTo>
                      <a:pt x="31" y="11"/>
                    </a:lnTo>
                    <a:cubicBezTo>
                      <a:pt x="31" y="11"/>
                      <a:pt x="31" y="6"/>
                      <a:pt x="26" y="6"/>
                    </a:cubicBezTo>
                    <a:cubicBezTo>
                      <a:pt x="21" y="1"/>
                      <a:pt x="21" y="1"/>
                      <a:pt x="15" y="1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2" name="Google Shape;1772;p29"/>
              <p:cNvSpPr/>
              <p:nvPr/>
            </p:nvSpPr>
            <p:spPr>
              <a:xfrm>
                <a:off x="946650" y="1414925"/>
                <a:ext cx="65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7" extrusionOk="0">
                    <a:moveTo>
                      <a:pt x="10" y="1"/>
                    </a:moveTo>
                    <a:lnTo>
                      <a:pt x="5" y="6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5"/>
                    </a:lnTo>
                    <a:cubicBezTo>
                      <a:pt x="0" y="21"/>
                      <a:pt x="0" y="21"/>
                      <a:pt x="5" y="26"/>
                    </a:cubicBezTo>
                    <a:lnTo>
                      <a:pt x="15" y="26"/>
                    </a:lnTo>
                    <a:cubicBezTo>
                      <a:pt x="21" y="26"/>
                      <a:pt x="26" y="15"/>
                      <a:pt x="26" y="10"/>
                    </a:cubicBezTo>
                    <a:lnTo>
                      <a:pt x="21" y="6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3" name="Google Shape;1773;p29"/>
              <p:cNvSpPr/>
              <p:nvPr/>
            </p:nvSpPr>
            <p:spPr>
              <a:xfrm>
                <a:off x="961475" y="1411050"/>
                <a:ext cx="62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26" extrusionOk="0">
                    <a:moveTo>
                      <a:pt x="6" y="0"/>
                    </a:moveTo>
                    <a:lnTo>
                      <a:pt x="6" y="5"/>
                    </a:lnTo>
                    <a:cubicBezTo>
                      <a:pt x="1" y="10"/>
                      <a:pt x="1" y="10"/>
                      <a:pt x="1" y="15"/>
                    </a:cubicBezTo>
                    <a:lnTo>
                      <a:pt x="1" y="20"/>
                    </a:lnTo>
                    <a:lnTo>
                      <a:pt x="6" y="20"/>
                    </a:lnTo>
                    <a:lnTo>
                      <a:pt x="6" y="26"/>
                    </a:lnTo>
                    <a:lnTo>
                      <a:pt x="20" y="26"/>
                    </a:lnTo>
                    <a:lnTo>
                      <a:pt x="25" y="20"/>
                    </a:lnTo>
                    <a:lnTo>
                      <a:pt x="25" y="15"/>
                    </a:lnTo>
                    <a:lnTo>
                      <a:pt x="25" y="10"/>
                    </a:lnTo>
                    <a:cubicBezTo>
                      <a:pt x="25" y="5"/>
                      <a:pt x="20" y="0"/>
                      <a:pt x="10" y="0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4" name="Google Shape;1774;p29"/>
              <p:cNvSpPr/>
              <p:nvPr/>
            </p:nvSpPr>
            <p:spPr>
              <a:xfrm>
                <a:off x="956050" y="1414800"/>
                <a:ext cx="7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7" extrusionOk="0">
                    <a:moveTo>
                      <a:pt x="11" y="1"/>
                    </a:moveTo>
                    <a:lnTo>
                      <a:pt x="7" y="6"/>
                    </a:lnTo>
                    <a:lnTo>
                      <a:pt x="1" y="6"/>
                    </a:lnTo>
                    <a:lnTo>
                      <a:pt x="1" y="11"/>
                    </a:lnTo>
                    <a:lnTo>
                      <a:pt x="1" y="15"/>
                    </a:lnTo>
                    <a:cubicBezTo>
                      <a:pt x="1" y="20"/>
                      <a:pt x="7" y="20"/>
                      <a:pt x="7" y="26"/>
                    </a:cubicBezTo>
                    <a:lnTo>
                      <a:pt x="21" y="26"/>
                    </a:lnTo>
                    <a:lnTo>
                      <a:pt x="26" y="20"/>
                    </a:lnTo>
                    <a:lnTo>
                      <a:pt x="26" y="15"/>
                    </a:lnTo>
                    <a:lnTo>
                      <a:pt x="31" y="15"/>
                    </a:lnTo>
                    <a:lnTo>
                      <a:pt x="31" y="11"/>
                    </a:lnTo>
                    <a:cubicBezTo>
                      <a:pt x="26" y="6"/>
                      <a:pt x="21" y="1"/>
                      <a:pt x="11" y="1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5" name="Google Shape;1775;p29"/>
              <p:cNvSpPr/>
              <p:nvPr/>
            </p:nvSpPr>
            <p:spPr>
              <a:xfrm>
                <a:off x="962725" y="1413550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0" y="0"/>
                    </a:moveTo>
                    <a:lnTo>
                      <a:pt x="0" y="5"/>
                    </a:lnTo>
                    <a:lnTo>
                      <a:pt x="0" y="10"/>
                    </a:lnTo>
                    <a:lnTo>
                      <a:pt x="0" y="16"/>
                    </a:lnTo>
                    <a:cubicBezTo>
                      <a:pt x="0" y="21"/>
                      <a:pt x="0" y="21"/>
                      <a:pt x="5" y="26"/>
                    </a:cubicBezTo>
                    <a:cubicBezTo>
                      <a:pt x="11" y="26"/>
                      <a:pt x="16" y="26"/>
                      <a:pt x="21" y="21"/>
                    </a:cubicBezTo>
                    <a:lnTo>
                      <a:pt x="25" y="16"/>
                    </a:lnTo>
                    <a:lnTo>
                      <a:pt x="25" y="10"/>
                    </a:lnTo>
                    <a:cubicBezTo>
                      <a:pt x="25" y="5"/>
                      <a:pt x="21" y="0"/>
                      <a:pt x="16" y="0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6" name="Google Shape;1776;p29"/>
              <p:cNvSpPr/>
              <p:nvPr/>
            </p:nvSpPr>
            <p:spPr>
              <a:xfrm>
                <a:off x="952550" y="1414925"/>
                <a:ext cx="775" cy="1025"/>
              </a:xfrm>
              <a:custGeom>
                <a:avLst/>
                <a:gdLst/>
                <a:ahLst/>
                <a:cxnLst/>
                <a:rect l="l" t="t" r="r" b="b"/>
                <a:pathLst>
                  <a:path w="31" h="41" extrusionOk="0">
                    <a:moveTo>
                      <a:pt x="15" y="1"/>
                    </a:moveTo>
                    <a:lnTo>
                      <a:pt x="15" y="6"/>
                    </a:lnTo>
                    <a:lnTo>
                      <a:pt x="10" y="6"/>
                    </a:lnTo>
                    <a:cubicBezTo>
                      <a:pt x="5" y="10"/>
                      <a:pt x="5" y="15"/>
                      <a:pt x="5" y="15"/>
                    </a:cubicBezTo>
                    <a:cubicBezTo>
                      <a:pt x="5" y="21"/>
                      <a:pt x="1" y="21"/>
                      <a:pt x="1" y="26"/>
                    </a:cubicBezTo>
                    <a:lnTo>
                      <a:pt x="1" y="31"/>
                    </a:lnTo>
                    <a:lnTo>
                      <a:pt x="5" y="31"/>
                    </a:lnTo>
                    <a:lnTo>
                      <a:pt x="5" y="36"/>
                    </a:lnTo>
                    <a:lnTo>
                      <a:pt x="10" y="36"/>
                    </a:lnTo>
                    <a:lnTo>
                      <a:pt x="10" y="41"/>
                    </a:lnTo>
                    <a:lnTo>
                      <a:pt x="15" y="41"/>
                    </a:lnTo>
                    <a:cubicBezTo>
                      <a:pt x="20" y="41"/>
                      <a:pt x="26" y="36"/>
                      <a:pt x="26" y="31"/>
                    </a:cubicBezTo>
                    <a:lnTo>
                      <a:pt x="31" y="31"/>
                    </a:lnTo>
                    <a:lnTo>
                      <a:pt x="31" y="26"/>
                    </a:lnTo>
                    <a:lnTo>
                      <a:pt x="31" y="15"/>
                    </a:lnTo>
                    <a:cubicBezTo>
                      <a:pt x="31" y="10"/>
                      <a:pt x="26" y="6"/>
                      <a:pt x="26" y="6"/>
                    </a:cubicBezTo>
                    <a:lnTo>
                      <a:pt x="20" y="6"/>
                    </a:lnTo>
                    <a:lnTo>
                      <a:pt x="20" y="1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7" name="Google Shape;1777;p29"/>
              <p:cNvSpPr/>
              <p:nvPr/>
            </p:nvSpPr>
            <p:spPr>
              <a:xfrm>
                <a:off x="949025" y="1413775"/>
                <a:ext cx="775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9" extrusionOk="0">
                    <a:moveTo>
                      <a:pt x="21" y="1"/>
                    </a:moveTo>
                    <a:cubicBezTo>
                      <a:pt x="10" y="1"/>
                      <a:pt x="5" y="1"/>
                      <a:pt x="5" y="12"/>
                    </a:cubicBezTo>
                    <a:lnTo>
                      <a:pt x="0" y="12"/>
                    </a:lnTo>
                    <a:lnTo>
                      <a:pt x="0" y="17"/>
                    </a:lnTo>
                    <a:cubicBezTo>
                      <a:pt x="5" y="21"/>
                      <a:pt x="5" y="26"/>
                      <a:pt x="10" y="26"/>
                    </a:cubicBezTo>
                    <a:cubicBezTo>
                      <a:pt x="13" y="28"/>
                      <a:pt x="16" y="28"/>
                      <a:pt x="18" y="28"/>
                    </a:cubicBezTo>
                    <a:cubicBezTo>
                      <a:pt x="24" y="28"/>
                      <a:pt x="27" y="25"/>
                      <a:pt x="31" y="21"/>
                    </a:cubicBezTo>
                    <a:lnTo>
                      <a:pt x="31" y="17"/>
                    </a:lnTo>
                    <a:lnTo>
                      <a:pt x="31" y="12"/>
                    </a:lnTo>
                    <a:cubicBezTo>
                      <a:pt x="31" y="7"/>
                      <a:pt x="26" y="1"/>
                      <a:pt x="21" y="1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8" name="Google Shape;1778;p29"/>
              <p:cNvSpPr/>
              <p:nvPr/>
            </p:nvSpPr>
            <p:spPr>
              <a:xfrm>
                <a:off x="967625" y="1416200"/>
                <a:ext cx="675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27" h="25" extrusionOk="0">
                    <a:moveTo>
                      <a:pt x="6" y="0"/>
                    </a:moveTo>
                    <a:cubicBezTo>
                      <a:pt x="1" y="5"/>
                      <a:pt x="1" y="10"/>
                      <a:pt x="1" y="15"/>
                    </a:cubicBezTo>
                    <a:lnTo>
                      <a:pt x="1" y="20"/>
                    </a:lnTo>
                    <a:lnTo>
                      <a:pt x="6" y="20"/>
                    </a:lnTo>
                    <a:cubicBezTo>
                      <a:pt x="6" y="25"/>
                      <a:pt x="10" y="25"/>
                      <a:pt x="10" y="25"/>
                    </a:cubicBezTo>
                    <a:lnTo>
                      <a:pt x="20" y="25"/>
                    </a:lnTo>
                    <a:lnTo>
                      <a:pt x="26" y="20"/>
                    </a:lnTo>
                    <a:lnTo>
                      <a:pt x="26" y="15"/>
                    </a:lnTo>
                    <a:lnTo>
                      <a:pt x="26" y="10"/>
                    </a:lnTo>
                    <a:lnTo>
                      <a:pt x="26" y="5"/>
                    </a:lnTo>
                    <a:lnTo>
                      <a:pt x="20" y="5"/>
                    </a:lnTo>
                    <a:cubicBezTo>
                      <a:pt x="20" y="0"/>
                      <a:pt x="10" y="0"/>
                      <a:pt x="6" y="0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9" name="Google Shape;1779;p29"/>
              <p:cNvSpPr/>
              <p:nvPr/>
            </p:nvSpPr>
            <p:spPr>
              <a:xfrm>
                <a:off x="953800" y="1409775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6" y="1"/>
                    </a:moveTo>
                    <a:lnTo>
                      <a:pt x="6" y="5"/>
                    </a:lnTo>
                    <a:cubicBezTo>
                      <a:pt x="0" y="10"/>
                      <a:pt x="0" y="10"/>
                      <a:pt x="0" y="16"/>
                    </a:cubicBezTo>
                    <a:lnTo>
                      <a:pt x="6" y="21"/>
                    </a:lnTo>
                    <a:lnTo>
                      <a:pt x="6" y="26"/>
                    </a:lnTo>
                    <a:lnTo>
                      <a:pt x="21" y="26"/>
                    </a:lnTo>
                    <a:lnTo>
                      <a:pt x="25" y="21"/>
                    </a:lnTo>
                    <a:lnTo>
                      <a:pt x="25" y="16"/>
                    </a:lnTo>
                    <a:lnTo>
                      <a:pt x="25" y="10"/>
                    </a:lnTo>
                    <a:cubicBezTo>
                      <a:pt x="25" y="5"/>
                      <a:pt x="21" y="1"/>
                      <a:pt x="16" y="1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0" name="Google Shape;1780;p29"/>
              <p:cNvSpPr/>
              <p:nvPr/>
            </p:nvSpPr>
            <p:spPr>
              <a:xfrm>
                <a:off x="957325" y="1409425"/>
                <a:ext cx="650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5" extrusionOk="0">
                    <a:moveTo>
                      <a:pt x="5" y="0"/>
                    </a:moveTo>
                    <a:lnTo>
                      <a:pt x="5" y="5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5" y="24"/>
                    </a:lnTo>
                    <a:lnTo>
                      <a:pt x="16" y="24"/>
                    </a:lnTo>
                    <a:lnTo>
                      <a:pt x="21" y="19"/>
                    </a:lnTo>
                    <a:lnTo>
                      <a:pt x="26" y="19"/>
                    </a:lnTo>
                    <a:lnTo>
                      <a:pt x="26" y="15"/>
                    </a:lnTo>
                    <a:lnTo>
                      <a:pt x="26" y="10"/>
                    </a:lnTo>
                    <a:cubicBezTo>
                      <a:pt x="26" y="5"/>
                      <a:pt x="21" y="5"/>
                      <a:pt x="21" y="0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1" name="Google Shape;1781;p29"/>
              <p:cNvSpPr/>
              <p:nvPr/>
            </p:nvSpPr>
            <p:spPr>
              <a:xfrm>
                <a:off x="954425" y="1415450"/>
                <a:ext cx="775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5" extrusionOk="0">
                    <a:moveTo>
                      <a:pt x="5" y="0"/>
                    </a:moveTo>
                    <a:lnTo>
                      <a:pt x="5" y="5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0" y="20"/>
                    </a:lnTo>
                    <a:lnTo>
                      <a:pt x="5" y="20"/>
                    </a:lnTo>
                    <a:lnTo>
                      <a:pt x="5" y="24"/>
                    </a:lnTo>
                    <a:lnTo>
                      <a:pt x="16" y="24"/>
                    </a:lnTo>
                    <a:cubicBezTo>
                      <a:pt x="21" y="24"/>
                      <a:pt x="21" y="24"/>
                      <a:pt x="26" y="20"/>
                    </a:cubicBezTo>
                    <a:cubicBezTo>
                      <a:pt x="26" y="20"/>
                      <a:pt x="31" y="15"/>
                      <a:pt x="31" y="10"/>
                    </a:cubicBezTo>
                    <a:lnTo>
                      <a:pt x="26" y="10"/>
                    </a:lnTo>
                    <a:lnTo>
                      <a:pt x="26" y="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2" name="Google Shape;1782;p29"/>
              <p:cNvSpPr/>
              <p:nvPr/>
            </p:nvSpPr>
            <p:spPr>
              <a:xfrm>
                <a:off x="971775" y="1412800"/>
                <a:ext cx="650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30" extrusionOk="0">
                    <a:moveTo>
                      <a:pt x="11" y="0"/>
                    </a:moveTo>
                    <a:lnTo>
                      <a:pt x="5" y="5"/>
                    </a:lnTo>
                    <a:lnTo>
                      <a:pt x="0" y="10"/>
                    </a:lnTo>
                    <a:lnTo>
                      <a:pt x="0" y="21"/>
                    </a:lnTo>
                    <a:lnTo>
                      <a:pt x="0" y="26"/>
                    </a:lnTo>
                    <a:lnTo>
                      <a:pt x="5" y="26"/>
                    </a:lnTo>
                    <a:cubicBezTo>
                      <a:pt x="8" y="28"/>
                      <a:pt x="11" y="29"/>
                      <a:pt x="13" y="29"/>
                    </a:cubicBezTo>
                    <a:cubicBezTo>
                      <a:pt x="16" y="29"/>
                      <a:pt x="18" y="28"/>
                      <a:pt x="21" y="26"/>
                    </a:cubicBezTo>
                    <a:lnTo>
                      <a:pt x="25" y="26"/>
                    </a:lnTo>
                    <a:lnTo>
                      <a:pt x="25" y="21"/>
                    </a:lnTo>
                    <a:lnTo>
                      <a:pt x="25" y="16"/>
                    </a:lnTo>
                    <a:lnTo>
                      <a:pt x="25" y="10"/>
                    </a:lnTo>
                    <a:cubicBezTo>
                      <a:pt x="25" y="10"/>
                      <a:pt x="25" y="5"/>
                      <a:pt x="16" y="0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3" name="Google Shape;1783;p29"/>
              <p:cNvSpPr/>
              <p:nvPr/>
            </p:nvSpPr>
            <p:spPr>
              <a:xfrm>
                <a:off x="955575" y="1408900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15" y="1"/>
                    </a:moveTo>
                    <a:lnTo>
                      <a:pt x="10" y="5"/>
                    </a:lnTo>
                    <a:lnTo>
                      <a:pt x="5" y="5"/>
                    </a:lnTo>
                    <a:cubicBezTo>
                      <a:pt x="5" y="10"/>
                      <a:pt x="0" y="15"/>
                      <a:pt x="5" y="15"/>
                    </a:cubicBezTo>
                    <a:cubicBezTo>
                      <a:pt x="5" y="21"/>
                      <a:pt x="5" y="26"/>
                      <a:pt x="15" y="31"/>
                    </a:cubicBezTo>
                    <a:lnTo>
                      <a:pt x="20" y="26"/>
                    </a:lnTo>
                    <a:lnTo>
                      <a:pt x="26" y="26"/>
                    </a:lnTo>
                    <a:lnTo>
                      <a:pt x="26" y="21"/>
                    </a:lnTo>
                    <a:lnTo>
                      <a:pt x="30" y="21"/>
                    </a:lnTo>
                    <a:lnTo>
                      <a:pt x="30" y="15"/>
                    </a:lnTo>
                    <a:cubicBezTo>
                      <a:pt x="26" y="5"/>
                      <a:pt x="20" y="1"/>
                      <a:pt x="15" y="1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4" name="Google Shape;1784;p29"/>
              <p:cNvSpPr/>
              <p:nvPr/>
            </p:nvSpPr>
            <p:spPr>
              <a:xfrm>
                <a:off x="963225" y="1407525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5" y="0"/>
                    </a:moveTo>
                    <a:lnTo>
                      <a:pt x="5" y="5"/>
                    </a:lnTo>
                    <a:cubicBezTo>
                      <a:pt x="1" y="5"/>
                      <a:pt x="1" y="10"/>
                      <a:pt x="1" y="10"/>
                    </a:cubicBezTo>
                    <a:lnTo>
                      <a:pt x="1" y="16"/>
                    </a:lnTo>
                    <a:lnTo>
                      <a:pt x="5" y="21"/>
                    </a:lnTo>
                    <a:lnTo>
                      <a:pt x="10" y="25"/>
                    </a:lnTo>
                    <a:lnTo>
                      <a:pt x="21" y="25"/>
                    </a:lnTo>
                    <a:lnTo>
                      <a:pt x="26" y="21"/>
                    </a:lnTo>
                    <a:lnTo>
                      <a:pt x="26" y="16"/>
                    </a:lnTo>
                    <a:lnTo>
                      <a:pt x="26" y="10"/>
                    </a:lnTo>
                    <a:cubicBezTo>
                      <a:pt x="26" y="0"/>
                      <a:pt x="21" y="0"/>
                      <a:pt x="15" y="0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5" name="Google Shape;1785;p29"/>
              <p:cNvSpPr/>
              <p:nvPr/>
            </p:nvSpPr>
            <p:spPr>
              <a:xfrm>
                <a:off x="954700" y="1409675"/>
                <a:ext cx="775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9" extrusionOk="0">
                    <a:moveTo>
                      <a:pt x="17" y="1"/>
                    </a:moveTo>
                    <a:cubicBezTo>
                      <a:pt x="15" y="1"/>
                      <a:pt x="12" y="2"/>
                      <a:pt x="10" y="5"/>
                    </a:cubicBezTo>
                    <a:cubicBezTo>
                      <a:pt x="5" y="5"/>
                      <a:pt x="0" y="9"/>
                      <a:pt x="0" y="14"/>
                    </a:cubicBezTo>
                    <a:lnTo>
                      <a:pt x="0" y="20"/>
                    </a:lnTo>
                    <a:lnTo>
                      <a:pt x="0" y="25"/>
                    </a:lnTo>
                    <a:lnTo>
                      <a:pt x="5" y="25"/>
                    </a:lnTo>
                    <a:cubicBezTo>
                      <a:pt x="8" y="27"/>
                      <a:pt x="10" y="29"/>
                      <a:pt x="12" y="29"/>
                    </a:cubicBezTo>
                    <a:cubicBezTo>
                      <a:pt x="15" y="29"/>
                      <a:pt x="17" y="27"/>
                      <a:pt x="20" y="25"/>
                    </a:cubicBezTo>
                    <a:cubicBezTo>
                      <a:pt x="24" y="25"/>
                      <a:pt x="30" y="20"/>
                      <a:pt x="24" y="9"/>
                    </a:cubicBezTo>
                    <a:lnTo>
                      <a:pt x="24" y="5"/>
                    </a:lnTo>
                    <a:lnTo>
                      <a:pt x="20" y="5"/>
                    </a:lnTo>
                    <a:cubicBezTo>
                      <a:pt x="20" y="2"/>
                      <a:pt x="18" y="1"/>
                      <a:pt x="17" y="1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6" name="Google Shape;1786;p29"/>
              <p:cNvSpPr/>
              <p:nvPr/>
            </p:nvSpPr>
            <p:spPr>
              <a:xfrm>
                <a:off x="963475" y="1405650"/>
                <a:ext cx="650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5" extrusionOk="0">
                    <a:moveTo>
                      <a:pt x="5" y="0"/>
                    </a:moveTo>
                    <a:lnTo>
                      <a:pt x="5" y="5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15"/>
                    </a:lnTo>
                    <a:cubicBezTo>
                      <a:pt x="0" y="20"/>
                      <a:pt x="0" y="20"/>
                      <a:pt x="5" y="24"/>
                    </a:cubicBezTo>
                    <a:lnTo>
                      <a:pt x="21" y="24"/>
                    </a:lnTo>
                    <a:lnTo>
                      <a:pt x="21" y="20"/>
                    </a:lnTo>
                    <a:lnTo>
                      <a:pt x="26" y="20"/>
                    </a:lnTo>
                    <a:lnTo>
                      <a:pt x="26" y="15"/>
                    </a:lnTo>
                    <a:lnTo>
                      <a:pt x="26" y="10"/>
                    </a:lnTo>
                    <a:cubicBezTo>
                      <a:pt x="26" y="5"/>
                      <a:pt x="21" y="0"/>
                      <a:pt x="11" y="0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7" name="Google Shape;1787;p29"/>
              <p:cNvSpPr/>
              <p:nvPr/>
            </p:nvSpPr>
            <p:spPr>
              <a:xfrm>
                <a:off x="960325" y="1409650"/>
                <a:ext cx="7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7" extrusionOk="0">
                    <a:moveTo>
                      <a:pt x="6" y="1"/>
                    </a:moveTo>
                    <a:cubicBezTo>
                      <a:pt x="1" y="6"/>
                      <a:pt x="1" y="10"/>
                      <a:pt x="1" y="15"/>
                    </a:cubicBezTo>
                    <a:cubicBezTo>
                      <a:pt x="6" y="21"/>
                      <a:pt x="10" y="26"/>
                      <a:pt x="21" y="26"/>
                    </a:cubicBezTo>
                    <a:lnTo>
                      <a:pt x="26" y="21"/>
                    </a:lnTo>
                    <a:lnTo>
                      <a:pt x="26" y="15"/>
                    </a:lnTo>
                    <a:lnTo>
                      <a:pt x="31" y="15"/>
                    </a:lnTo>
                    <a:lnTo>
                      <a:pt x="31" y="6"/>
                    </a:lnTo>
                    <a:lnTo>
                      <a:pt x="26" y="6"/>
                    </a:lnTo>
                    <a:lnTo>
                      <a:pt x="26" y="1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8" name="Google Shape;1788;p29"/>
              <p:cNvSpPr/>
              <p:nvPr/>
            </p:nvSpPr>
            <p:spPr>
              <a:xfrm>
                <a:off x="956575" y="1410775"/>
                <a:ext cx="1275" cy="1800"/>
              </a:xfrm>
              <a:custGeom>
                <a:avLst/>
                <a:gdLst/>
                <a:ahLst/>
                <a:cxnLst/>
                <a:rect l="l" t="t" r="r" b="b"/>
                <a:pathLst>
                  <a:path w="51" h="72" extrusionOk="0">
                    <a:moveTo>
                      <a:pt x="16" y="0"/>
                    </a:moveTo>
                    <a:lnTo>
                      <a:pt x="10" y="6"/>
                    </a:lnTo>
                    <a:lnTo>
                      <a:pt x="5" y="6"/>
                    </a:lnTo>
                    <a:lnTo>
                      <a:pt x="0" y="11"/>
                    </a:lnTo>
                    <a:lnTo>
                      <a:pt x="0" y="16"/>
                    </a:lnTo>
                    <a:lnTo>
                      <a:pt x="0" y="21"/>
                    </a:lnTo>
                    <a:lnTo>
                      <a:pt x="5" y="26"/>
                    </a:lnTo>
                    <a:cubicBezTo>
                      <a:pt x="5" y="31"/>
                      <a:pt x="10" y="37"/>
                      <a:pt x="10" y="37"/>
                    </a:cubicBezTo>
                    <a:lnTo>
                      <a:pt x="16" y="37"/>
                    </a:lnTo>
                    <a:cubicBezTo>
                      <a:pt x="21" y="41"/>
                      <a:pt x="21" y="41"/>
                      <a:pt x="25" y="41"/>
                    </a:cubicBezTo>
                    <a:cubicBezTo>
                      <a:pt x="25" y="41"/>
                      <a:pt x="25" y="46"/>
                      <a:pt x="30" y="46"/>
                    </a:cubicBezTo>
                    <a:lnTo>
                      <a:pt x="25" y="46"/>
                    </a:lnTo>
                    <a:lnTo>
                      <a:pt x="25" y="51"/>
                    </a:lnTo>
                    <a:lnTo>
                      <a:pt x="21" y="56"/>
                    </a:lnTo>
                    <a:lnTo>
                      <a:pt x="21" y="61"/>
                    </a:lnTo>
                    <a:cubicBezTo>
                      <a:pt x="25" y="67"/>
                      <a:pt x="25" y="72"/>
                      <a:pt x="35" y="72"/>
                    </a:cubicBezTo>
                    <a:lnTo>
                      <a:pt x="40" y="72"/>
                    </a:lnTo>
                    <a:lnTo>
                      <a:pt x="46" y="67"/>
                    </a:lnTo>
                    <a:lnTo>
                      <a:pt x="46" y="61"/>
                    </a:lnTo>
                    <a:lnTo>
                      <a:pt x="51" y="56"/>
                    </a:lnTo>
                    <a:lnTo>
                      <a:pt x="46" y="51"/>
                    </a:lnTo>
                    <a:lnTo>
                      <a:pt x="46" y="46"/>
                    </a:lnTo>
                    <a:lnTo>
                      <a:pt x="46" y="41"/>
                    </a:lnTo>
                    <a:cubicBezTo>
                      <a:pt x="51" y="41"/>
                      <a:pt x="51" y="37"/>
                      <a:pt x="51" y="31"/>
                    </a:cubicBezTo>
                    <a:lnTo>
                      <a:pt x="51" y="26"/>
                    </a:lnTo>
                    <a:lnTo>
                      <a:pt x="51" y="21"/>
                    </a:lnTo>
                    <a:lnTo>
                      <a:pt x="46" y="21"/>
                    </a:lnTo>
                    <a:lnTo>
                      <a:pt x="46" y="16"/>
                    </a:lnTo>
                    <a:lnTo>
                      <a:pt x="40" y="16"/>
                    </a:lnTo>
                    <a:lnTo>
                      <a:pt x="40" y="11"/>
                    </a:lnTo>
                    <a:lnTo>
                      <a:pt x="35" y="11"/>
                    </a:lnTo>
                    <a:lnTo>
                      <a:pt x="30" y="6"/>
                    </a:lnTo>
                    <a:lnTo>
                      <a:pt x="25" y="6"/>
                    </a:lnTo>
                    <a:cubicBezTo>
                      <a:pt x="21" y="6"/>
                      <a:pt x="21" y="6"/>
                      <a:pt x="16" y="0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9" name="Google Shape;1789;p29"/>
              <p:cNvSpPr/>
              <p:nvPr/>
            </p:nvSpPr>
            <p:spPr>
              <a:xfrm>
                <a:off x="950400" y="1401875"/>
                <a:ext cx="675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27" h="25" extrusionOk="0">
                    <a:moveTo>
                      <a:pt x="11" y="1"/>
                    </a:moveTo>
                    <a:cubicBezTo>
                      <a:pt x="6" y="1"/>
                      <a:pt x="6" y="5"/>
                      <a:pt x="1" y="10"/>
                    </a:cubicBezTo>
                    <a:lnTo>
                      <a:pt x="1" y="15"/>
                    </a:lnTo>
                    <a:cubicBezTo>
                      <a:pt x="1" y="20"/>
                      <a:pt x="11" y="25"/>
                      <a:pt x="15" y="25"/>
                    </a:cubicBezTo>
                    <a:cubicBezTo>
                      <a:pt x="21" y="25"/>
                      <a:pt x="21" y="20"/>
                      <a:pt x="26" y="20"/>
                    </a:cubicBezTo>
                    <a:lnTo>
                      <a:pt x="26" y="10"/>
                    </a:lnTo>
                    <a:lnTo>
                      <a:pt x="26" y="5"/>
                    </a:lnTo>
                    <a:lnTo>
                      <a:pt x="21" y="5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0" name="Google Shape;1790;p29"/>
              <p:cNvSpPr/>
              <p:nvPr/>
            </p:nvSpPr>
            <p:spPr>
              <a:xfrm>
                <a:off x="955050" y="1408150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6" y="0"/>
                    </a:moveTo>
                    <a:cubicBezTo>
                      <a:pt x="1" y="5"/>
                      <a:pt x="1" y="10"/>
                      <a:pt x="1" y="15"/>
                    </a:cubicBezTo>
                    <a:lnTo>
                      <a:pt x="1" y="21"/>
                    </a:lnTo>
                    <a:lnTo>
                      <a:pt x="6" y="21"/>
                    </a:lnTo>
                    <a:cubicBezTo>
                      <a:pt x="6" y="26"/>
                      <a:pt x="10" y="26"/>
                      <a:pt x="21" y="26"/>
                    </a:cubicBezTo>
                    <a:lnTo>
                      <a:pt x="26" y="21"/>
                    </a:lnTo>
                    <a:cubicBezTo>
                      <a:pt x="26" y="21"/>
                      <a:pt x="31" y="15"/>
                      <a:pt x="31" y="10"/>
                    </a:cubicBezTo>
                    <a:lnTo>
                      <a:pt x="26" y="10"/>
                    </a:lnTo>
                    <a:lnTo>
                      <a:pt x="26" y="5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1" name="Google Shape;1791;p29"/>
              <p:cNvSpPr/>
              <p:nvPr/>
            </p:nvSpPr>
            <p:spPr>
              <a:xfrm>
                <a:off x="956800" y="1407850"/>
                <a:ext cx="7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7" extrusionOk="0">
                    <a:moveTo>
                      <a:pt x="21" y="0"/>
                    </a:moveTo>
                    <a:cubicBezTo>
                      <a:pt x="19" y="0"/>
                      <a:pt x="18" y="1"/>
                      <a:pt x="16" y="3"/>
                    </a:cubicBezTo>
                    <a:cubicBezTo>
                      <a:pt x="12" y="3"/>
                      <a:pt x="7" y="3"/>
                      <a:pt x="7" y="8"/>
                    </a:cubicBezTo>
                    <a:cubicBezTo>
                      <a:pt x="1" y="8"/>
                      <a:pt x="1" y="12"/>
                      <a:pt x="1" y="17"/>
                    </a:cubicBezTo>
                    <a:lnTo>
                      <a:pt x="7" y="17"/>
                    </a:lnTo>
                    <a:lnTo>
                      <a:pt x="7" y="22"/>
                    </a:lnTo>
                    <a:cubicBezTo>
                      <a:pt x="12" y="22"/>
                      <a:pt x="12" y="27"/>
                      <a:pt x="16" y="27"/>
                    </a:cubicBezTo>
                    <a:cubicBezTo>
                      <a:pt x="21" y="27"/>
                      <a:pt x="26" y="22"/>
                      <a:pt x="26" y="17"/>
                    </a:cubicBezTo>
                    <a:lnTo>
                      <a:pt x="31" y="17"/>
                    </a:lnTo>
                    <a:lnTo>
                      <a:pt x="31" y="12"/>
                    </a:lnTo>
                    <a:cubicBezTo>
                      <a:pt x="31" y="5"/>
                      <a:pt x="26" y="0"/>
                      <a:pt x="21" y="0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2" name="Google Shape;1792;p29"/>
              <p:cNvSpPr/>
              <p:nvPr/>
            </p:nvSpPr>
            <p:spPr>
              <a:xfrm>
                <a:off x="955575" y="1407275"/>
                <a:ext cx="650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30" extrusionOk="0">
                    <a:moveTo>
                      <a:pt x="20" y="0"/>
                    </a:moveTo>
                    <a:cubicBezTo>
                      <a:pt x="15" y="0"/>
                      <a:pt x="10" y="0"/>
                      <a:pt x="5" y="5"/>
                    </a:cubicBezTo>
                    <a:cubicBezTo>
                      <a:pt x="0" y="5"/>
                      <a:pt x="0" y="10"/>
                      <a:pt x="0" y="15"/>
                    </a:cubicBezTo>
                    <a:cubicBezTo>
                      <a:pt x="0" y="20"/>
                      <a:pt x="5" y="20"/>
                      <a:pt x="5" y="26"/>
                    </a:cubicBezTo>
                    <a:lnTo>
                      <a:pt x="10" y="26"/>
                    </a:lnTo>
                    <a:cubicBezTo>
                      <a:pt x="10" y="28"/>
                      <a:pt x="11" y="29"/>
                      <a:pt x="13" y="29"/>
                    </a:cubicBezTo>
                    <a:cubicBezTo>
                      <a:pt x="15" y="29"/>
                      <a:pt x="17" y="28"/>
                      <a:pt x="20" y="26"/>
                    </a:cubicBezTo>
                    <a:lnTo>
                      <a:pt x="26" y="26"/>
                    </a:lnTo>
                    <a:lnTo>
                      <a:pt x="26" y="20"/>
                    </a:lnTo>
                    <a:lnTo>
                      <a:pt x="26" y="15"/>
                    </a:lnTo>
                    <a:lnTo>
                      <a:pt x="26" y="5"/>
                    </a:lnTo>
                    <a:lnTo>
                      <a:pt x="20" y="5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3" name="Google Shape;1793;p29"/>
              <p:cNvSpPr/>
              <p:nvPr/>
            </p:nvSpPr>
            <p:spPr>
              <a:xfrm>
                <a:off x="954175" y="1406650"/>
                <a:ext cx="90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6" h="26" extrusionOk="0">
                    <a:moveTo>
                      <a:pt x="15" y="0"/>
                    </a:moveTo>
                    <a:cubicBezTo>
                      <a:pt x="10" y="0"/>
                      <a:pt x="10" y="0"/>
                      <a:pt x="6" y="5"/>
                    </a:cubicBezTo>
                    <a:lnTo>
                      <a:pt x="1" y="10"/>
                    </a:lnTo>
                    <a:lnTo>
                      <a:pt x="1" y="15"/>
                    </a:lnTo>
                    <a:lnTo>
                      <a:pt x="6" y="21"/>
                    </a:lnTo>
                    <a:lnTo>
                      <a:pt x="6" y="25"/>
                    </a:lnTo>
                    <a:lnTo>
                      <a:pt x="31" y="25"/>
                    </a:lnTo>
                    <a:lnTo>
                      <a:pt x="31" y="21"/>
                    </a:lnTo>
                    <a:lnTo>
                      <a:pt x="31" y="15"/>
                    </a:lnTo>
                    <a:lnTo>
                      <a:pt x="36" y="15"/>
                    </a:lnTo>
                    <a:cubicBezTo>
                      <a:pt x="31" y="15"/>
                      <a:pt x="31" y="15"/>
                      <a:pt x="31" y="10"/>
                    </a:cubicBezTo>
                    <a:cubicBezTo>
                      <a:pt x="31" y="5"/>
                      <a:pt x="26" y="0"/>
                      <a:pt x="15" y="0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4" name="Google Shape;1794;p29"/>
              <p:cNvSpPr/>
              <p:nvPr/>
            </p:nvSpPr>
            <p:spPr>
              <a:xfrm>
                <a:off x="948275" y="1410650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16" y="1"/>
                    </a:moveTo>
                    <a:cubicBezTo>
                      <a:pt x="10" y="1"/>
                      <a:pt x="5" y="1"/>
                      <a:pt x="5" y="5"/>
                    </a:cubicBezTo>
                    <a:lnTo>
                      <a:pt x="0" y="5"/>
                    </a:lnTo>
                    <a:lnTo>
                      <a:pt x="0" y="11"/>
                    </a:lnTo>
                    <a:lnTo>
                      <a:pt x="0" y="16"/>
                    </a:lnTo>
                    <a:lnTo>
                      <a:pt x="0" y="21"/>
                    </a:lnTo>
                    <a:lnTo>
                      <a:pt x="5" y="26"/>
                    </a:lnTo>
                    <a:lnTo>
                      <a:pt x="21" y="26"/>
                    </a:lnTo>
                    <a:cubicBezTo>
                      <a:pt x="26" y="21"/>
                      <a:pt x="26" y="16"/>
                      <a:pt x="26" y="11"/>
                    </a:cubicBezTo>
                    <a:cubicBezTo>
                      <a:pt x="26" y="5"/>
                      <a:pt x="21" y="1"/>
                      <a:pt x="16" y="1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5" name="Google Shape;1795;p29"/>
              <p:cNvSpPr/>
              <p:nvPr/>
            </p:nvSpPr>
            <p:spPr>
              <a:xfrm>
                <a:off x="962975" y="1401250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11" y="0"/>
                    </a:moveTo>
                    <a:lnTo>
                      <a:pt x="6" y="5"/>
                    </a:lnTo>
                    <a:lnTo>
                      <a:pt x="1" y="5"/>
                    </a:lnTo>
                    <a:lnTo>
                      <a:pt x="1" y="10"/>
                    </a:lnTo>
                    <a:lnTo>
                      <a:pt x="1" y="15"/>
                    </a:lnTo>
                    <a:lnTo>
                      <a:pt x="1" y="19"/>
                    </a:lnTo>
                    <a:lnTo>
                      <a:pt x="6" y="26"/>
                    </a:lnTo>
                    <a:lnTo>
                      <a:pt x="20" y="26"/>
                    </a:lnTo>
                    <a:lnTo>
                      <a:pt x="20" y="19"/>
                    </a:lnTo>
                    <a:lnTo>
                      <a:pt x="25" y="15"/>
                    </a:lnTo>
                    <a:lnTo>
                      <a:pt x="25" y="10"/>
                    </a:lnTo>
                    <a:lnTo>
                      <a:pt x="20" y="10"/>
                    </a:lnTo>
                    <a:lnTo>
                      <a:pt x="20" y="5"/>
                    </a:lnTo>
                    <a:lnTo>
                      <a:pt x="15" y="5"/>
                    </a:lnTo>
                    <a:cubicBezTo>
                      <a:pt x="15" y="0"/>
                      <a:pt x="11" y="0"/>
                      <a:pt x="11" y="0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6" name="Google Shape;1796;p29"/>
              <p:cNvSpPr/>
              <p:nvPr/>
            </p:nvSpPr>
            <p:spPr>
              <a:xfrm>
                <a:off x="962075" y="1405500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7" y="0"/>
                    </a:moveTo>
                    <a:lnTo>
                      <a:pt x="7" y="6"/>
                    </a:lnTo>
                    <a:cubicBezTo>
                      <a:pt x="1" y="6"/>
                      <a:pt x="1" y="11"/>
                      <a:pt x="1" y="11"/>
                    </a:cubicBezTo>
                    <a:lnTo>
                      <a:pt x="1" y="16"/>
                    </a:lnTo>
                    <a:lnTo>
                      <a:pt x="7" y="21"/>
                    </a:lnTo>
                    <a:lnTo>
                      <a:pt x="12" y="21"/>
                    </a:lnTo>
                    <a:lnTo>
                      <a:pt x="12" y="26"/>
                    </a:lnTo>
                    <a:lnTo>
                      <a:pt x="16" y="26"/>
                    </a:lnTo>
                    <a:cubicBezTo>
                      <a:pt x="26" y="21"/>
                      <a:pt x="31" y="16"/>
                      <a:pt x="26" y="11"/>
                    </a:cubicBezTo>
                    <a:lnTo>
                      <a:pt x="26" y="6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7" name="Google Shape;1797;p29"/>
              <p:cNvSpPr/>
              <p:nvPr/>
            </p:nvSpPr>
            <p:spPr>
              <a:xfrm>
                <a:off x="957700" y="1403500"/>
                <a:ext cx="80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2" h="26" extrusionOk="0">
                    <a:moveTo>
                      <a:pt x="15" y="1"/>
                    </a:moveTo>
                    <a:cubicBezTo>
                      <a:pt x="6" y="1"/>
                      <a:pt x="1" y="10"/>
                      <a:pt x="6" y="15"/>
                    </a:cubicBezTo>
                    <a:cubicBezTo>
                      <a:pt x="6" y="20"/>
                      <a:pt x="11" y="26"/>
                      <a:pt x="15" y="26"/>
                    </a:cubicBezTo>
                    <a:cubicBezTo>
                      <a:pt x="20" y="26"/>
                      <a:pt x="25" y="20"/>
                      <a:pt x="31" y="15"/>
                    </a:cubicBezTo>
                    <a:lnTo>
                      <a:pt x="31" y="10"/>
                    </a:lnTo>
                    <a:lnTo>
                      <a:pt x="25" y="10"/>
                    </a:lnTo>
                    <a:lnTo>
                      <a:pt x="25" y="5"/>
                    </a:lnTo>
                    <a:lnTo>
                      <a:pt x="25" y="1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8" name="Google Shape;1798;p29"/>
              <p:cNvSpPr/>
              <p:nvPr/>
            </p:nvSpPr>
            <p:spPr>
              <a:xfrm>
                <a:off x="958475" y="1406000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15" y="1"/>
                    </a:moveTo>
                    <a:lnTo>
                      <a:pt x="15" y="6"/>
                    </a:lnTo>
                    <a:lnTo>
                      <a:pt x="5" y="6"/>
                    </a:lnTo>
                    <a:lnTo>
                      <a:pt x="5" y="10"/>
                    </a:lnTo>
                    <a:lnTo>
                      <a:pt x="0" y="10"/>
                    </a:lnTo>
                    <a:lnTo>
                      <a:pt x="0" y="16"/>
                    </a:lnTo>
                    <a:lnTo>
                      <a:pt x="0" y="21"/>
                    </a:lnTo>
                    <a:cubicBezTo>
                      <a:pt x="0" y="26"/>
                      <a:pt x="5" y="26"/>
                      <a:pt x="10" y="31"/>
                    </a:cubicBezTo>
                    <a:lnTo>
                      <a:pt x="19" y="31"/>
                    </a:lnTo>
                    <a:lnTo>
                      <a:pt x="19" y="26"/>
                    </a:lnTo>
                    <a:lnTo>
                      <a:pt x="30" y="26"/>
                    </a:lnTo>
                    <a:lnTo>
                      <a:pt x="30" y="21"/>
                    </a:lnTo>
                    <a:lnTo>
                      <a:pt x="30" y="16"/>
                    </a:lnTo>
                    <a:lnTo>
                      <a:pt x="30" y="10"/>
                    </a:lnTo>
                    <a:lnTo>
                      <a:pt x="30" y="6"/>
                    </a:lnTo>
                    <a:lnTo>
                      <a:pt x="24" y="6"/>
                    </a:lnTo>
                    <a:lnTo>
                      <a:pt x="19" y="1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9" name="Google Shape;1799;p29"/>
              <p:cNvSpPr/>
              <p:nvPr/>
            </p:nvSpPr>
            <p:spPr>
              <a:xfrm>
                <a:off x="961475" y="1413550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10" y="0"/>
                    </a:moveTo>
                    <a:lnTo>
                      <a:pt x="6" y="5"/>
                    </a:lnTo>
                    <a:cubicBezTo>
                      <a:pt x="1" y="5"/>
                      <a:pt x="1" y="10"/>
                      <a:pt x="1" y="16"/>
                    </a:cubicBezTo>
                    <a:cubicBezTo>
                      <a:pt x="1" y="26"/>
                      <a:pt x="6" y="26"/>
                      <a:pt x="10" y="30"/>
                    </a:cubicBezTo>
                    <a:cubicBezTo>
                      <a:pt x="15" y="30"/>
                      <a:pt x="25" y="26"/>
                      <a:pt x="25" y="21"/>
                    </a:cubicBezTo>
                    <a:lnTo>
                      <a:pt x="31" y="16"/>
                    </a:lnTo>
                    <a:lnTo>
                      <a:pt x="25" y="16"/>
                    </a:lnTo>
                    <a:lnTo>
                      <a:pt x="25" y="10"/>
                    </a:lnTo>
                    <a:lnTo>
                      <a:pt x="25" y="5"/>
                    </a:lnTo>
                    <a:cubicBezTo>
                      <a:pt x="20" y="0"/>
                      <a:pt x="15" y="0"/>
                      <a:pt x="10" y="0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0" name="Google Shape;1800;p29"/>
              <p:cNvSpPr/>
              <p:nvPr/>
            </p:nvSpPr>
            <p:spPr>
              <a:xfrm>
                <a:off x="964350" y="14028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1" name="Google Shape;1801;p29"/>
              <p:cNvSpPr/>
              <p:nvPr/>
            </p:nvSpPr>
            <p:spPr>
              <a:xfrm>
                <a:off x="966125" y="1398475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10" y="0"/>
                    </a:moveTo>
                    <a:lnTo>
                      <a:pt x="5" y="5"/>
                    </a:lnTo>
                    <a:lnTo>
                      <a:pt x="5" y="10"/>
                    </a:lnTo>
                    <a:cubicBezTo>
                      <a:pt x="5" y="16"/>
                      <a:pt x="0" y="16"/>
                      <a:pt x="5" y="21"/>
                    </a:cubicBezTo>
                    <a:cubicBezTo>
                      <a:pt x="5" y="26"/>
                      <a:pt x="10" y="30"/>
                      <a:pt x="15" y="30"/>
                    </a:cubicBezTo>
                    <a:lnTo>
                      <a:pt x="20" y="30"/>
                    </a:lnTo>
                    <a:lnTo>
                      <a:pt x="26" y="26"/>
                    </a:lnTo>
                    <a:lnTo>
                      <a:pt x="26" y="21"/>
                    </a:lnTo>
                    <a:cubicBezTo>
                      <a:pt x="31" y="21"/>
                      <a:pt x="31" y="16"/>
                      <a:pt x="31" y="10"/>
                    </a:cubicBezTo>
                    <a:lnTo>
                      <a:pt x="31" y="5"/>
                    </a:lnTo>
                    <a:lnTo>
                      <a:pt x="26" y="5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2" name="Google Shape;1802;p29"/>
              <p:cNvSpPr/>
              <p:nvPr/>
            </p:nvSpPr>
            <p:spPr>
              <a:xfrm>
                <a:off x="966000" y="1424300"/>
                <a:ext cx="775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8" extrusionOk="0">
                    <a:moveTo>
                      <a:pt x="14" y="0"/>
                    </a:moveTo>
                    <a:cubicBezTo>
                      <a:pt x="13" y="0"/>
                      <a:pt x="12" y="1"/>
                      <a:pt x="10" y="2"/>
                    </a:cubicBezTo>
                    <a:cubicBezTo>
                      <a:pt x="5" y="2"/>
                      <a:pt x="1" y="13"/>
                      <a:pt x="1" y="18"/>
                    </a:cubicBezTo>
                    <a:cubicBezTo>
                      <a:pt x="5" y="23"/>
                      <a:pt x="5" y="28"/>
                      <a:pt x="10" y="28"/>
                    </a:cubicBezTo>
                    <a:lnTo>
                      <a:pt x="20" y="28"/>
                    </a:lnTo>
                    <a:cubicBezTo>
                      <a:pt x="20" y="23"/>
                      <a:pt x="25" y="23"/>
                      <a:pt x="25" y="23"/>
                    </a:cubicBezTo>
                    <a:cubicBezTo>
                      <a:pt x="31" y="18"/>
                      <a:pt x="31" y="13"/>
                      <a:pt x="31" y="13"/>
                    </a:cubicBezTo>
                    <a:lnTo>
                      <a:pt x="25" y="8"/>
                    </a:lnTo>
                    <a:cubicBezTo>
                      <a:pt x="21" y="4"/>
                      <a:pt x="18" y="0"/>
                      <a:pt x="14" y="0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3" name="Google Shape;1803;p29"/>
              <p:cNvSpPr/>
              <p:nvPr/>
            </p:nvSpPr>
            <p:spPr>
              <a:xfrm>
                <a:off x="943000" y="1411325"/>
                <a:ext cx="775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30" extrusionOk="0">
                    <a:moveTo>
                      <a:pt x="16" y="0"/>
                    </a:moveTo>
                    <a:cubicBezTo>
                      <a:pt x="14" y="0"/>
                      <a:pt x="13" y="1"/>
                      <a:pt x="10" y="4"/>
                    </a:cubicBezTo>
                    <a:lnTo>
                      <a:pt x="5" y="4"/>
                    </a:lnTo>
                    <a:lnTo>
                      <a:pt x="5" y="9"/>
                    </a:lnTo>
                    <a:lnTo>
                      <a:pt x="0" y="9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5" y="24"/>
                    </a:lnTo>
                    <a:lnTo>
                      <a:pt x="5" y="29"/>
                    </a:lnTo>
                    <a:lnTo>
                      <a:pt x="21" y="29"/>
                    </a:lnTo>
                    <a:cubicBezTo>
                      <a:pt x="26" y="24"/>
                      <a:pt x="30" y="19"/>
                      <a:pt x="30" y="9"/>
                    </a:cubicBezTo>
                    <a:cubicBezTo>
                      <a:pt x="30" y="9"/>
                      <a:pt x="26" y="9"/>
                      <a:pt x="26" y="4"/>
                    </a:cubicBezTo>
                    <a:lnTo>
                      <a:pt x="21" y="4"/>
                    </a:lnTo>
                    <a:cubicBezTo>
                      <a:pt x="18" y="1"/>
                      <a:pt x="17" y="0"/>
                      <a:pt x="16" y="0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4" name="Google Shape;1804;p29"/>
              <p:cNvSpPr/>
              <p:nvPr/>
            </p:nvSpPr>
            <p:spPr>
              <a:xfrm>
                <a:off x="968375" y="1402300"/>
                <a:ext cx="675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27" h="29" extrusionOk="0">
                    <a:moveTo>
                      <a:pt x="10" y="1"/>
                    </a:moveTo>
                    <a:cubicBezTo>
                      <a:pt x="9" y="1"/>
                      <a:pt x="7" y="1"/>
                      <a:pt x="6" y="3"/>
                    </a:cubicBezTo>
                    <a:lnTo>
                      <a:pt x="1" y="3"/>
                    </a:lnTo>
                    <a:lnTo>
                      <a:pt x="1" y="8"/>
                    </a:lnTo>
                    <a:lnTo>
                      <a:pt x="1" y="14"/>
                    </a:lnTo>
                    <a:lnTo>
                      <a:pt x="1" y="18"/>
                    </a:lnTo>
                    <a:cubicBezTo>
                      <a:pt x="1" y="23"/>
                      <a:pt x="11" y="28"/>
                      <a:pt x="15" y="28"/>
                    </a:cubicBezTo>
                    <a:cubicBezTo>
                      <a:pt x="20" y="28"/>
                      <a:pt x="26" y="18"/>
                      <a:pt x="26" y="14"/>
                    </a:cubicBezTo>
                    <a:lnTo>
                      <a:pt x="26" y="8"/>
                    </a:lnTo>
                    <a:lnTo>
                      <a:pt x="20" y="8"/>
                    </a:lnTo>
                    <a:cubicBezTo>
                      <a:pt x="17" y="4"/>
                      <a:pt x="13" y="1"/>
                      <a:pt x="10" y="1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5" name="Google Shape;1805;p29"/>
              <p:cNvSpPr/>
              <p:nvPr/>
            </p:nvSpPr>
            <p:spPr>
              <a:xfrm>
                <a:off x="959975" y="1407750"/>
                <a:ext cx="7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7" extrusionOk="0">
                    <a:moveTo>
                      <a:pt x="10" y="1"/>
                    </a:moveTo>
                    <a:lnTo>
                      <a:pt x="5" y="7"/>
                    </a:lnTo>
                    <a:lnTo>
                      <a:pt x="0" y="12"/>
                    </a:lnTo>
                    <a:lnTo>
                      <a:pt x="0" y="16"/>
                    </a:lnTo>
                    <a:cubicBezTo>
                      <a:pt x="5" y="21"/>
                      <a:pt x="10" y="26"/>
                      <a:pt x="15" y="26"/>
                    </a:cubicBezTo>
                    <a:lnTo>
                      <a:pt x="20" y="26"/>
                    </a:lnTo>
                    <a:lnTo>
                      <a:pt x="24" y="21"/>
                    </a:lnTo>
                    <a:cubicBezTo>
                      <a:pt x="24" y="21"/>
                      <a:pt x="31" y="16"/>
                      <a:pt x="31" y="12"/>
                    </a:cubicBezTo>
                    <a:cubicBezTo>
                      <a:pt x="31" y="7"/>
                      <a:pt x="24" y="1"/>
                      <a:pt x="20" y="1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6" name="Google Shape;1806;p29"/>
              <p:cNvSpPr/>
              <p:nvPr/>
            </p:nvSpPr>
            <p:spPr>
              <a:xfrm>
                <a:off x="960575" y="1412675"/>
                <a:ext cx="1050" cy="900"/>
              </a:xfrm>
              <a:custGeom>
                <a:avLst/>
                <a:gdLst/>
                <a:ahLst/>
                <a:cxnLst/>
                <a:rect l="l" t="t" r="r" b="b"/>
                <a:pathLst>
                  <a:path w="42" h="36" extrusionOk="0">
                    <a:moveTo>
                      <a:pt x="21" y="0"/>
                    </a:moveTo>
                    <a:cubicBezTo>
                      <a:pt x="16" y="0"/>
                      <a:pt x="7" y="5"/>
                      <a:pt x="0" y="10"/>
                    </a:cubicBezTo>
                    <a:lnTo>
                      <a:pt x="0" y="15"/>
                    </a:lnTo>
                    <a:lnTo>
                      <a:pt x="0" y="21"/>
                    </a:lnTo>
                    <a:lnTo>
                      <a:pt x="7" y="21"/>
                    </a:lnTo>
                    <a:lnTo>
                      <a:pt x="7" y="26"/>
                    </a:lnTo>
                    <a:lnTo>
                      <a:pt x="11" y="26"/>
                    </a:lnTo>
                    <a:cubicBezTo>
                      <a:pt x="11" y="31"/>
                      <a:pt x="16" y="31"/>
                      <a:pt x="21" y="31"/>
                    </a:cubicBezTo>
                    <a:lnTo>
                      <a:pt x="21" y="35"/>
                    </a:lnTo>
                    <a:lnTo>
                      <a:pt x="26" y="35"/>
                    </a:lnTo>
                    <a:cubicBezTo>
                      <a:pt x="31" y="35"/>
                      <a:pt x="37" y="35"/>
                      <a:pt x="37" y="31"/>
                    </a:cubicBezTo>
                    <a:lnTo>
                      <a:pt x="42" y="26"/>
                    </a:lnTo>
                    <a:lnTo>
                      <a:pt x="42" y="21"/>
                    </a:lnTo>
                    <a:lnTo>
                      <a:pt x="42" y="15"/>
                    </a:lnTo>
                    <a:cubicBezTo>
                      <a:pt x="42" y="10"/>
                      <a:pt x="37" y="5"/>
                      <a:pt x="37" y="5"/>
                    </a:cubicBezTo>
                    <a:lnTo>
                      <a:pt x="31" y="5"/>
                    </a:lnTo>
                    <a:cubicBezTo>
                      <a:pt x="26" y="0"/>
                      <a:pt x="26" y="0"/>
                      <a:pt x="21" y="0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7" name="Google Shape;1807;p29"/>
              <p:cNvSpPr/>
              <p:nvPr/>
            </p:nvSpPr>
            <p:spPr>
              <a:xfrm>
                <a:off x="951675" y="1421475"/>
                <a:ext cx="625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5" extrusionOk="0">
                    <a:moveTo>
                      <a:pt x="5" y="1"/>
                    </a:moveTo>
                    <a:cubicBezTo>
                      <a:pt x="1" y="5"/>
                      <a:pt x="1" y="10"/>
                      <a:pt x="1" y="10"/>
                    </a:cubicBezTo>
                    <a:lnTo>
                      <a:pt x="1" y="15"/>
                    </a:lnTo>
                    <a:lnTo>
                      <a:pt x="1" y="20"/>
                    </a:lnTo>
                    <a:lnTo>
                      <a:pt x="5" y="20"/>
                    </a:lnTo>
                    <a:lnTo>
                      <a:pt x="10" y="25"/>
                    </a:lnTo>
                    <a:lnTo>
                      <a:pt x="20" y="25"/>
                    </a:lnTo>
                    <a:lnTo>
                      <a:pt x="20" y="20"/>
                    </a:lnTo>
                    <a:lnTo>
                      <a:pt x="25" y="20"/>
                    </a:lnTo>
                    <a:lnTo>
                      <a:pt x="25" y="15"/>
                    </a:lnTo>
                    <a:lnTo>
                      <a:pt x="25" y="10"/>
                    </a:lnTo>
                    <a:lnTo>
                      <a:pt x="25" y="5"/>
                    </a:lnTo>
                    <a:lnTo>
                      <a:pt x="20" y="1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8" name="Google Shape;1808;p29"/>
              <p:cNvSpPr/>
              <p:nvPr/>
            </p:nvSpPr>
            <p:spPr>
              <a:xfrm>
                <a:off x="954550" y="1416950"/>
                <a:ext cx="650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5" extrusionOk="0">
                    <a:moveTo>
                      <a:pt x="6" y="1"/>
                    </a:moveTo>
                    <a:lnTo>
                      <a:pt x="6" y="5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0" y="20"/>
                    </a:lnTo>
                    <a:lnTo>
                      <a:pt x="6" y="25"/>
                    </a:lnTo>
                    <a:lnTo>
                      <a:pt x="16" y="25"/>
                    </a:lnTo>
                    <a:cubicBezTo>
                      <a:pt x="21" y="25"/>
                      <a:pt x="21" y="25"/>
                      <a:pt x="26" y="20"/>
                    </a:cubicBezTo>
                    <a:lnTo>
                      <a:pt x="26" y="10"/>
                    </a:lnTo>
                    <a:lnTo>
                      <a:pt x="26" y="5"/>
                    </a:lnTo>
                    <a:lnTo>
                      <a:pt x="21" y="5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9" name="Google Shape;1809;p29"/>
              <p:cNvSpPr/>
              <p:nvPr/>
            </p:nvSpPr>
            <p:spPr>
              <a:xfrm>
                <a:off x="955700" y="1412275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10" y="1"/>
                    </a:moveTo>
                    <a:lnTo>
                      <a:pt x="5" y="7"/>
                    </a:lnTo>
                    <a:lnTo>
                      <a:pt x="0" y="12"/>
                    </a:lnTo>
                    <a:lnTo>
                      <a:pt x="5" y="16"/>
                    </a:lnTo>
                    <a:lnTo>
                      <a:pt x="5" y="21"/>
                    </a:lnTo>
                    <a:lnTo>
                      <a:pt x="10" y="21"/>
                    </a:lnTo>
                    <a:cubicBezTo>
                      <a:pt x="15" y="26"/>
                      <a:pt x="15" y="26"/>
                      <a:pt x="21" y="26"/>
                    </a:cubicBezTo>
                    <a:lnTo>
                      <a:pt x="25" y="26"/>
                    </a:lnTo>
                    <a:lnTo>
                      <a:pt x="25" y="21"/>
                    </a:lnTo>
                    <a:lnTo>
                      <a:pt x="30" y="21"/>
                    </a:lnTo>
                    <a:lnTo>
                      <a:pt x="30" y="16"/>
                    </a:lnTo>
                    <a:lnTo>
                      <a:pt x="30" y="7"/>
                    </a:lnTo>
                    <a:lnTo>
                      <a:pt x="25" y="1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0" name="Google Shape;1810;p29"/>
              <p:cNvSpPr/>
              <p:nvPr/>
            </p:nvSpPr>
            <p:spPr>
              <a:xfrm>
                <a:off x="953950" y="1412550"/>
                <a:ext cx="90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6" h="31" extrusionOk="0">
                    <a:moveTo>
                      <a:pt x="19" y="1"/>
                    </a:moveTo>
                    <a:cubicBezTo>
                      <a:pt x="15" y="1"/>
                      <a:pt x="15" y="1"/>
                      <a:pt x="10" y="5"/>
                    </a:cubicBezTo>
                    <a:lnTo>
                      <a:pt x="5" y="10"/>
                    </a:lnTo>
                    <a:lnTo>
                      <a:pt x="0" y="15"/>
                    </a:lnTo>
                    <a:lnTo>
                      <a:pt x="0" y="20"/>
                    </a:lnTo>
                    <a:cubicBezTo>
                      <a:pt x="0" y="26"/>
                      <a:pt x="5" y="26"/>
                      <a:pt x="10" y="31"/>
                    </a:cubicBezTo>
                    <a:lnTo>
                      <a:pt x="19" y="31"/>
                    </a:lnTo>
                    <a:lnTo>
                      <a:pt x="24" y="26"/>
                    </a:lnTo>
                    <a:lnTo>
                      <a:pt x="30" y="20"/>
                    </a:lnTo>
                    <a:lnTo>
                      <a:pt x="35" y="20"/>
                    </a:lnTo>
                    <a:lnTo>
                      <a:pt x="35" y="15"/>
                    </a:lnTo>
                    <a:lnTo>
                      <a:pt x="35" y="10"/>
                    </a:lnTo>
                    <a:lnTo>
                      <a:pt x="35" y="5"/>
                    </a:lnTo>
                    <a:lnTo>
                      <a:pt x="30" y="1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1" name="Google Shape;1811;p29"/>
              <p:cNvSpPr/>
              <p:nvPr/>
            </p:nvSpPr>
            <p:spPr>
              <a:xfrm>
                <a:off x="960100" y="1406525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5" y="0"/>
                    </a:moveTo>
                    <a:lnTo>
                      <a:pt x="5" y="5"/>
                    </a:lnTo>
                    <a:lnTo>
                      <a:pt x="0" y="5"/>
                    </a:lnTo>
                    <a:lnTo>
                      <a:pt x="0" y="15"/>
                    </a:lnTo>
                    <a:cubicBezTo>
                      <a:pt x="0" y="20"/>
                      <a:pt x="5" y="20"/>
                      <a:pt x="5" y="20"/>
                    </a:cubicBezTo>
                    <a:lnTo>
                      <a:pt x="5" y="26"/>
                    </a:lnTo>
                    <a:lnTo>
                      <a:pt x="15" y="26"/>
                    </a:lnTo>
                    <a:cubicBezTo>
                      <a:pt x="26" y="26"/>
                      <a:pt x="30" y="15"/>
                      <a:pt x="30" y="10"/>
                    </a:cubicBezTo>
                    <a:lnTo>
                      <a:pt x="26" y="5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2" name="Google Shape;1812;p29"/>
              <p:cNvSpPr/>
              <p:nvPr/>
            </p:nvSpPr>
            <p:spPr>
              <a:xfrm>
                <a:off x="959075" y="1412050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6" y="0"/>
                    </a:moveTo>
                    <a:lnTo>
                      <a:pt x="6" y="5"/>
                    </a:lnTo>
                    <a:cubicBezTo>
                      <a:pt x="0" y="10"/>
                      <a:pt x="0" y="10"/>
                      <a:pt x="0" y="16"/>
                    </a:cubicBezTo>
                    <a:lnTo>
                      <a:pt x="0" y="21"/>
                    </a:lnTo>
                    <a:lnTo>
                      <a:pt x="6" y="21"/>
                    </a:lnTo>
                    <a:lnTo>
                      <a:pt x="6" y="25"/>
                    </a:lnTo>
                    <a:lnTo>
                      <a:pt x="16" y="25"/>
                    </a:lnTo>
                    <a:cubicBezTo>
                      <a:pt x="21" y="25"/>
                      <a:pt x="26" y="25"/>
                      <a:pt x="26" y="21"/>
                    </a:cubicBezTo>
                    <a:lnTo>
                      <a:pt x="30" y="16"/>
                    </a:lnTo>
                    <a:lnTo>
                      <a:pt x="30" y="10"/>
                    </a:lnTo>
                    <a:cubicBezTo>
                      <a:pt x="30" y="5"/>
                      <a:pt x="26" y="0"/>
                      <a:pt x="16" y="0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3" name="Google Shape;1813;p29"/>
              <p:cNvSpPr/>
              <p:nvPr/>
            </p:nvSpPr>
            <p:spPr>
              <a:xfrm>
                <a:off x="956325" y="1412675"/>
                <a:ext cx="1025" cy="1025"/>
              </a:xfrm>
              <a:custGeom>
                <a:avLst/>
                <a:gdLst/>
                <a:ahLst/>
                <a:cxnLst/>
                <a:rect l="l" t="t" r="r" b="b"/>
                <a:pathLst>
                  <a:path w="41" h="41" extrusionOk="0">
                    <a:moveTo>
                      <a:pt x="20" y="0"/>
                    </a:moveTo>
                    <a:cubicBezTo>
                      <a:pt x="15" y="5"/>
                      <a:pt x="10" y="5"/>
                      <a:pt x="5" y="10"/>
                    </a:cubicBezTo>
                    <a:lnTo>
                      <a:pt x="5" y="15"/>
                    </a:lnTo>
                    <a:cubicBezTo>
                      <a:pt x="0" y="21"/>
                      <a:pt x="0" y="21"/>
                      <a:pt x="0" y="26"/>
                    </a:cubicBezTo>
                    <a:lnTo>
                      <a:pt x="0" y="31"/>
                    </a:lnTo>
                    <a:lnTo>
                      <a:pt x="5" y="31"/>
                    </a:lnTo>
                    <a:lnTo>
                      <a:pt x="5" y="35"/>
                    </a:lnTo>
                    <a:cubicBezTo>
                      <a:pt x="5" y="35"/>
                      <a:pt x="10" y="40"/>
                      <a:pt x="15" y="40"/>
                    </a:cubicBezTo>
                    <a:lnTo>
                      <a:pt x="26" y="40"/>
                    </a:lnTo>
                    <a:cubicBezTo>
                      <a:pt x="35" y="40"/>
                      <a:pt x="40" y="35"/>
                      <a:pt x="40" y="26"/>
                    </a:cubicBezTo>
                    <a:lnTo>
                      <a:pt x="40" y="21"/>
                    </a:lnTo>
                    <a:lnTo>
                      <a:pt x="35" y="21"/>
                    </a:lnTo>
                    <a:lnTo>
                      <a:pt x="35" y="15"/>
                    </a:lnTo>
                    <a:lnTo>
                      <a:pt x="31" y="10"/>
                    </a:lnTo>
                    <a:lnTo>
                      <a:pt x="31" y="5"/>
                    </a:lnTo>
                    <a:lnTo>
                      <a:pt x="26" y="5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4" name="Google Shape;1814;p29"/>
              <p:cNvSpPr/>
              <p:nvPr/>
            </p:nvSpPr>
            <p:spPr>
              <a:xfrm>
                <a:off x="957950" y="1412550"/>
                <a:ext cx="650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30" extrusionOk="0">
                    <a:moveTo>
                      <a:pt x="15" y="1"/>
                    </a:moveTo>
                    <a:cubicBezTo>
                      <a:pt x="5" y="5"/>
                      <a:pt x="1" y="10"/>
                      <a:pt x="1" y="15"/>
                    </a:cubicBezTo>
                    <a:lnTo>
                      <a:pt x="1" y="20"/>
                    </a:lnTo>
                    <a:lnTo>
                      <a:pt x="1" y="26"/>
                    </a:lnTo>
                    <a:lnTo>
                      <a:pt x="5" y="26"/>
                    </a:lnTo>
                    <a:cubicBezTo>
                      <a:pt x="8" y="28"/>
                      <a:pt x="10" y="29"/>
                      <a:pt x="13" y="29"/>
                    </a:cubicBezTo>
                    <a:cubicBezTo>
                      <a:pt x="15" y="29"/>
                      <a:pt x="18" y="28"/>
                      <a:pt x="21" y="26"/>
                    </a:cubicBezTo>
                    <a:cubicBezTo>
                      <a:pt x="26" y="26"/>
                      <a:pt x="26" y="20"/>
                      <a:pt x="26" y="10"/>
                    </a:cubicBezTo>
                    <a:lnTo>
                      <a:pt x="26" y="5"/>
                    </a:lnTo>
                    <a:lnTo>
                      <a:pt x="21" y="5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5" name="Google Shape;1815;p29"/>
              <p:cNvSpPr/>
              <p:nvPr/>
            </p:nvSpPr>
            <p:spPr>
              <a:xfrm>
                <a:off x="959975" y="1411050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15" y="0"/>
                    </a:moveTo>
                    <a:lnTo>
                      <a:pt x="15" y="5"/>
                    </a:lnTo>
                    <a:lnTo>
                      <a:pt x="5" y="5"/>
                    </a:lnTo>
                    <a:lnTo>
                      <a:pt x="5" y="10"/>
                    </a:lnTo>
                    <a:lnTo>
                      <a:pt x="0" y="15"/>
                    </a:lnTo>
                    <a:lnTo>
                      <a:pt x="0" y="20"/>
                    </a:lnTo>
                    <a:cubicBezTo>
                      <a:pt x="5" y="26"/>
                      <a:pt x="10" y="30"/>
                      <a:pt x="15" y="30"/>
                    </a:cubicBezTo>
                    <a:lnTo>
                      <a:pt x="20" y="30"/>
                    </a:lnTo>
                    <a:lnTo>
                      <a:pt x="20" y="26"/>
                    </a:lnTo>
                    <a:lnTo>
                      <a:pt x="24" y="26"/>
                    </a:lnTo>
                    <a:lnTo>
                      <a:pt x="24" y="20"/>
                    </a:lnTo>
                    <a:cubicBezTo>
                      <a:pt x="31" y="15"/>
                      <a:pt x="31" y="15"/>
                      <a:pt x="31" y="10"/>
                    </a:cubicBezTo>
                    <a:lnTo>
                      <a:pt x="24" y="10"/>
                    </a:lnTo>
                    <a:lnTo>
                      <a:pt x="24" y="5"/>
                    </a:lnTo>
                    <a:lnTo>
                      <a:pt x="20" y="5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6" name="Google Shape;1816;p29"/>
              <p:cNvSpPr/>
              <p:nvPr/>
            </p:nvSpPr>
            <p:spPr>
              <a:xfrm>
                <a:off x="948275" y="1417825"/>
                <a:ext cx="6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31" extrusionOk="0">
                    <a:moveTo>
                      <a:pt x="5" y="1"/>
                    </a:moveTo>
                    <a:lnTo>
                      <a:pt x="0" y="5"/>
                    </a:lnTo>
                    <a:lnTo>
                      <a:pt x="0" y="15"/>
                    </a:lnTo>
                    <a:cubicBezTo>
                      <a:pt x="0" y="20"/>
                      <a:pt x="0" y="26"/>
                      <a:pt x="5" y="26"/>
                    </a:cubicBezTo>
                    <a:lnTo>
                      <a:pt x="10" y="26"/>
                    </a:lnTo>
                    <a:lnTo>
                      <a:pt x="10" y="31"/>
                    </a:lnTo>
                    <a:cubicBezTo>
                      <a:pt x="16" y="26"/>
                      <a:pt x="21" y="26"/>
                      <a:pt x="26" y="20"/>
                    </a:cubicBezTo>
                    <a:lnTo>
                      <a:pt x="26" y="10"/>
                    </a:lnTo>
                    <a:cubicBezTo>
                      <a:pt x="26" y="5"/>
                      <a:pt x="26" y="5"/>
                      <a:pt x="21" y="1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7" name="Google Shape;1817;p29"/>
              <p:cNvSpPr/>
              <p:nvPr/>
            </p:nvSpPr>
            <p:spPr>
              <a:xfrm>
                <a:off x="965250" y="1411825"/>
                <a:ext cx="775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30" extrusionOk="0">
                    <a:moveTo>
                      <a:pt x="17" y="1"/>
                    </a:moveTo>
                    <a:cubicBezTo>
                      <a:pt x="15" y="1"/>
                      <a:pt x="13" y="2"/>
                      <a:pt x="10" y="4"/>
                    </a:cubicBezTo>
                    <a:lnTo>
                      <a:pt x="5" y="4"/>
                    </a:lnTo>
                    <a:cubicBezTo>
                      <a:pt x="0" y="9"/>
                      <a:pt x="0" y="14"/>
                      <a:pt x="0" y="19"/>
                    </a:cubicBezTo>
                    <a:lnTo>
                      <a:pt x="0" y="25"/>
                    </a:lnTo>
                    <a:lnTo>
                      <a:pt x="5" y="25"/>
                    </a:lnTo>
                    <a:lnTo>
                      <a:pt x="5" y="30"/>
                    </a:lnTo>
                    <a:lnTo>
                      <a:pt x="20" y="30"/>
                    </a:lnTo>
                    <a:lnTo>
                      <a:pt x="25" y="25"/>
                    </a:lnTo>
                    <a:lnTo>
                      <a:pt x="31" y="19"/>
                    </a:lnTo>
                    <a:lnTo>
                      <a:pt x="31" y="14"/>
                    </a:lnTo>
                    <a:cubicBezTo>
                      <a:pt x="25" y="9"/>
                      <a:pt x="25" y="4"/>
                      <a:pt x="20" y="4"/>
                    </a:cubicBezTo>
                    <a:cubicBezTo>
                      <a:pt x="20" y="2"/>
                      <a:pt x="19" y="1"/>
                      <a:pt x="17" y="1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8" name="Google Shape;1818;p29"/>
              <p:cNvSpPr/>
              <p:nvPr/>
            </p:nvSpPr>
            <p:spPr>
              <a:xfrm>
                <a:off x="966875" y="1411050"/>
                <a:ext cx="6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31" extrusionOk="0">
                    <a:moveTo>
                      <a:pt x="1" y="0"/>
                    </a:moveTo>
                    <a:lnTo>
                      <a:pt x="1" y="5"/>
                    </a:lnTo>
                    <a:lnTo>
                      <a:pt x="1" y="10"/>
                    </a:lnTo>
                    <a:lnTo>
                      <a:pt x="1" y="15"/>
                    </a:lnTo>
                    <a:cubicBezTo>
                      <a:pt x="1" y="20"/>
                      <a:pt x="5" y="26"/>
                      <a:pt x="10" y="30"/>
                    </a:cubicBezTo>
                    <a:lnTo>
                      <a:pt x="15" y="30"/>
                    </a:lnTo>
                    <a:lnTo>
                      <a:pt x="20" y="26"/>
                    </a:lnTo>
                    <a:lnTo>
                      <a:pt x="26" y="26"/>
                    </a:lnTo>
                    <a:lnTo>
                      <a:pt x="26" y="15"/>
                    </a:lnTo>
                    <a:cubicBezTo>
                      <a:pt x="26" y="10"/>
                      <a:pt x="26" y="5"/>
                      <a:pt x="20" y="5"/>
                    </a:cubicBez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9" name="Google Shape;1819;p29"/>
              <p:cNvSpPr/>
              <p:nvPr/>
            </p:nvSpPr>
            <p:spPr>
              <a:xfrm>
                <a:off x="958700" y="1413450"/>
                <a:ext cx="775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30" extrusionOk="0">
                    <a:moveTo>
                      <a:pt x="18" y="1"/>
                    </a:moveTo>
                    <a:cubicBezTo>
                      <a:pt x="15" y="1"/>
                      <a:pt x="13" y="2"/>
                      <a:pt x="10" y="4"/>
                    </a:cubicBezTo>
                    <a:lnTo>
                      <a:pt x="6" y="4"/>
                    </a:lnTo>
                    <a:lnTo>
                      <a:pt x="6" y="9"/>
                    </a:lnTo>
                    <a:lnTo>
                      <a:pt x="1" y="14"/>
                    </a:lnTo>
                    <a:lnTo>
                      <a:pt x="1" y="20"/>
                    </a:lnTo>
                    <a:cubicBezTo>
                      <a:pt x="6" y="20"/>
                      <a:pt x="6" y="25"/>
                      <a:pt x="10" y="30"/>
                    </a:cubicBezTo>
                    <a:lnTo>
                      <a:pt x="26" y="30"/>
                    </a:lnTo>
                    <a:lnTo>
                      <a:pt x="26" y="25"/>
                    </a:lnTo>
                    <a:lnTo>
                      <a:pt x="31" y="25"/>
                    </a:lnTo>
                    <a:lnTo>
                      <a:pt x="31" y="20"/>
                    </a:lnTo>
                    <a:lnTo>
                      <a:pt x="31" y="14"/>
                    </a:lnTo>
                    <a:cubicBezTo>
                      <a:pt x="31" y="9"/>
                      <a:pt x="26" y="4"/>
                      <a:pt x="21" y="4"/>
                    </a:cubicBezTo>
                    <a:cubicBezTo>
                      <a:pt x="21" y="2"/>
                      <a:pt x="20" y="1"/>
                      <a:pt x="18" y="1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0" name="Google Shape;1820;p29"/>
              <p:cNvSpPr/>
              <p:nvPr/>
            </p:nvSpPr>
            <p:spPr>
              <a:xfrm>
                <a:off x="966600" y="1414300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12" y="0"/>
                    </a:moveTo>
                    <a:lnTo>
                      <a:pt x="7" y="5"/>
                    </a:lnTo>
                    <a:lnTo>
                      <a:pt x="7" y="10"/>
                    </a:lnTo>
                    <a:lnTo>
                      <a:pt x="1" y="10"/>
                    </a:lnTo>
                    <a:lnTo>
                      <a:pt x="1" y="16"/>
                    </a:lnTo>
                    <a:cubicBezTo>
                      <a:pt x="1" y="21"/>
                      <a:pt x="7" y="21"/>
                      <a:pt x="12" y="26"/>
                    </a:cubicBezTo>
                    <a:lnTo>
                      <a:pt x="16" y="26"/>
                    </a:lnTo>
                    <a:cubicBezTo>
                      <a:pt x="26" y="26"/>
                      <a:pt x="31" y="16"/>
                      <a:pt x="26" y="10"/>
                    </a:cubicBezTo>
                    <a:lnTo>
                      <a:pt x="26" y="5"/>
                    </a:lnTo>
                    <a:cubicBezTo>
                      <a:pt x="21" y="0"/>
                      <a:pt x="16" y="0"/>
                      <a:pt x="12" y="0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1" name="Google Shape;1821;p29"/>
              <p:cNvSpPr/>
              <p:nvPr/>
            </p:nvSpPr>
            <p:spPr>
              <a:xfrm>
                <a:off x="973025" y="1417325"/>
                <a:ext cx="775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8" extrusionOk="0">
                    <a:moveTo>
                      <a:pt x="21" y="0"/>
                    </a:moveTo>
                    <a:cubicBezTo>
                      <a:pt x="21" y="0"/>
                      <a:pt x="15" y="0"/>
                      <a:pt x="6" y="5"/>
                    </a:cubicBezTo>
                    <a:lnTo>
                      <a:pt x="6" y="10"/>
                    </a:lnTo>
                    <a:lnTo>
                      <a:pt x="1" y="10"/>
                    </a:lnTo>
                    <a:lnTo>
                      <a:pt x="1" y="16"/>
                    </a:lnTo>
                    <a:cubicBezTo>
                      <a:pt x="6" y="21"/>
                      <a:pt x="6" y="25"/>
                      <a:pt x="15" y="25"/>
                    </a:cubicBezTo>
                    <a:cubicBezTo>
                      <a:pt x="17" y="27"/>
                      <a:pt x="19" y="27"/>
                      <a:pt x="20" y="27"/>
                    </a:cubicBezTo>
                    <a:cubicBezTo>
                      <a:pt x="24" y="27"/>
                      <a:pt x="27" y="24"/>
                      <a:pt x="31" y="21"/>
                    </a:cubicBezTo>
                    <a:lnTo>
                      <a:pt x="31" y="16"/>
                    </a:lnTo>
                    <a:lnTo>
                      <a:pt x="31" y="10"/>
                    </a:lnTo>
                    <a:cubicBezTo>
                      <a:pt x="31" y="5"/>
                      <a:pt x="26" y="5"/>
                      <a:pt x="21" y="0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2" name="Google Shape;1822;p29"/>
              <p:cNvSpPr/>
              <p:nvPr/>
            </p:nvSpPr>
            <p:spPr>
              <a:xfrm>
                <a:off x="955800" y="1413775"/>
                <a:ext cx="800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32" h="30" extrusionOk="0">
                    <a:moveTo>
                      <a:pt x="11" y="1"/>
                    </a:moveTo>
                    <a:lnTo>
                      <a:pt x="6" y="7"/>
                    </a:lnTo>
                    <a:lnTo>
                      <a:pt x="1" y="12"/>
                    </a:lnTo>
                    <a:lnTo>
                      <a:pt x="1" y="17"/>
                    </a:lnTo>
                    <a:cubicBezTo>
                      <a:pt x="1" y="21"/>
                      <a:pt x="6" y="26"/>
                      <a:pt x="11" y="26"/>
                    </a:cubicBezTo>
                    <a:cubicBezTo>
                      <a:pt x="14" y="29"/>
                      <a:pt x="16" y="30"/>
                      <a:pt x="19" y="30"/>
                    </a:cubicBezTo>
                    <a:cubicBezTo>
                      <a:pt x="21" y="30"/>
                      <a:pt x="24" y="29"/>
                      <a:pt x="26" y="26"/>
                    </a:cubicBezTo>
                    <a:lnTo>
                      <a:pt x="26" y="21"/>
                    </a:lnTo>
                    <a:lnTo>
                      <a:pt x="31" y="17"/>
                    </a:lnTo>
                    <a:lnTo>
                      <a:pt x="26" y="12"/>
                    </a:lnTo>
                    <a:lnTo>
                      <a:pt x="26" y="7"/>
                    </a:lnTo>
                    <a:cubicBezTo>
                      <a:pt x="21" y="1"/>
                      <a:pt x="17" y="1"/>
                      <a:pt x="11" y="1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3" name="Google Shape;1823;p29"/>
              <p:cNvSpPr/>
              <p:nvPr/>
            </p:nvSpPr>
            <p:spPr>
              <a:xfrm>
                <a:off x="963225" y="1424975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5" y="1"/>
                    </a:moveTo>
                    <a:lnTo>
                      <a:pt x="5" y="5"/>
                    </a:lnTo>
                    <a:lnTo>
                      <a:pt x="1" y="5"/>
                    </a:lnTo>
                    <a:lnTo>
                      <a:pt x="1" y="11"/>
                    </a:lnTo>
                    <a:lnTo>
                      <a:pt x="1" y="16"/>
                    </a:lnTo>
                    <a:cubicBezTo>
                      <a:pt x="1" y="16"/>
                      <a:pt x="1" y="21"/>
                      <a:pt x="5" y="21"/>
                    </a:cubicBezTo>
                    <a:cubicBezTo>
                      <a:pt x="10" y="26"/>
                      <a:pt x="10" y="26"/>
                      <a:pt x="15" y="26"/>
                    </a:cubicBezTo>
                    <a:cubicBezTo>
                      <a:pt x="21" y="21"/>
                      <a:pt x="26" y="16"/>
                      <a:pt x="26" y="5"/>
                    </a:cubicBezTo>
                    <a:lnTo>
                      <a:pt x="21" y="5"/>
                    </a:lnTo>
                    <a:cubicBezTo>
                      <a:pt x="21" y="1"/>
                      <a:pt x="21" y="1"/>
                      <a:pt x="15" y="1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4" name="Google Shape;1824;p29"/>
              <p:cNvSpPr/>
              <p:nvPr/>
            </p:nvSpPr>
            <p:spPr>
              <a:xfrm>
                <a:off x="966250" y="1418075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5" y="0"/>
                    </a:moveTo>
                    <a:lnTo>
                      <a:pt x="5" y="5"/>
                    </a:lnTo>
                    <a:lnTo>
                      <a:pt x="0" y="10"/>
                    </a:lnTo>
                    <a:lnTo>
                      <a:pt x="0" y="16"/>
                    </a:lnTo>
                    <a:lnTo>
                      <a:pt x="0" y="21"/>
                    </a:lnTo>
                    <a:lnTo>
                      <a:pt x="5" y="26"/>
                    </a:lnTo>
                    <a:lnTo>
                      <a:pt x="26" y="26"/>
                    </a:lnTo>
                    <a:lnTo>
                      <a:pt x="26" y="21"/>
                    </a:lnTo>
                    <a:lnTo>
                      <a:pt x="30" y="16"/>
                    </a:lnTo>
                    <a:lnTo>
                      <a:pt x="30" y="10"/>
                    </a:lnTo>
                    <a:cubicBezTo>
                      <a:pt x="26" y="5"/>
                      <a:pt x="21" y="0"/>
                      <a:pt x="15" y="0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5" name="Google Shape;1825;p29"/>
              <p:cNvSpPr/>
              <p:nvPr/>
            </p:nvSpPr>
            <p:spPr>
              <a:xfrm>
                <a:off x="962475" y="1411925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10" y="0"/>
                    </a:moveTo>
                    <a:lnTo>
                      <a:pt x="10" y="5"/>
                    </a:lnTo>
                    <a:lnTo>
                      <a:pt x="5" y="5"/>
                    </a:lnTo>
                    <a:lnTo>
                      <a:pt x="5" y="10"/>
                    </a:lnTo>
                    <a:lnTo>
                      <a:pt x="0" y="15"/>
                    </a:lnTo>
                    <a:lnTo>
                      <a:pt x="5" y="15"/>
                    </a:lnTo>
                    <a:lnTo>
                      <a:pt x="5" y="21"/>
                    </a:lnTo>
                    <a:lnTo>
                      <a:pt x="5" y="26"/>
                    </a:lnTo>
                    <a:lnTo>
                      <a:pt x="10" y="26"/>
                    </a:lnTo>
                    <a:lnTo>
                      <a:pt x="15" y="30"/>
                    </a:lnTo>
                    <a:lnTo>
                      <a:pt x="21" y="26"/>
                    </a:lnTo>
                    <a:lnTo>
                      <a:pt x="26" y="26"/>
                    </a:lnTo>
                    <a:lnTo>
                      <a:pt x="26" y="21"/>
                    </a:lnTo>
                    <a:lnTo>
                      <a:pt x="31" y="21"/>
                    </a:lnTo>
                    <a:lnTo>
                      <a:pt x="31" y="15"/>
                    </a:lnTo>
                    <a:cubicBezTo>
                      <a:pt x="31" y="10"/>
                      <a:pt x="26" y="5"/>
                      <a:pt x="21" y="5"/>
                    </a:cubicBezTo>
                    <a:cubicBezTo>
                      <a:pt x="21" y="0"/>
                      <a:pt x="15" y="0"/>
                      <a:pt x="10" y="0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6" name="Google Shape;1826;p29"/>
              <p:cNvSpPr/>
              <p:nvPr/>
            </p:nvSpPr>
            <p:spPr>
              <a:xfrm>
                <a:off x="969250" y="1413550"/>
                <a:ext cx="6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7" h="31" extrusionOk="0">
                    <a:moveTo>
                      <a:pt x="11" y="0"/>
                    </a:moveTo>
                    <a:lnTo>
                      <a:pt x="11" y="5"/>
                    </a:lnTo>
                    <a:lnTo>
                      <a:pt x="6" y="5"/>
                    </a:lnTo>
                    <a:cubicBezTo>
                      <a:pt x="1" y="10"/>
                      <a:pt x="1" y="16"/>
                      <a:pt x="1" y="21"/>
                    </a:cubicBezTo>
                    <a:lnTo>
                      <a:pt x="1" y="26"/>
                    </a:lnTo>
                    <a:lnTo>
                      <a:pt x="6" y="26"/>
                    </a:lnTo>
                    <a:lnTo>
                      <a:pt x="6" y="30"/>
                    </a:lnTo>
                    <a:lnTo>
                      <a:pt x="15" y="30"/>
                    </a:lnTo>
                    <a:cubicBezTo>
                      <a:pt x="21" y="26"/>
                      <a:pt x="26" y="21"/>
                      <a:pt x="26" y="16"/>
                    </a:cubicBezTo>
                    <a:lnTo>
                      <a:pt x="26" y="10"/>
                    </a:lnTo>
                    <a:cubicBezTo>
                      <a:pt x="21" y="5"/>
                      <a:pt x="15" y="0"/>
                      <a:pt x="11" y="0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7" name="Google Shape;1827;p29"/>
              <p:cNvSpPr/>
              <p:nvPr/>
            </p:nvSpPr>
            <p:spPr>
              <a:xfrm>
                <a:off x="953550" y="1401600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10" y="1"/>
                    </a:moveTo>
                    <a:cubicBezTo>
                      <a:pt x="5" y="1"/>
                      <a:pt x="0" y="1"/>
                      <a:pt x="0" y="12"/>
                    </a:cubicBezTo>
                    <a:lnTo>
                      <a:pt x="0" y="16"/>
                    </a:lnTo>
                    <a:lnTo>
                      <a:pt x="0" y="21"/>
                    </a:lnTo>
                    <a:lnTo>
                      <a:pt x="5" y="21"/>
                    </a:lnTo>
                    <a:lnTo>
                      <a:pt x="5" y="26"/>
                    </a:lnTo>
                    <a:lnTo>
                      <a:pt x="21" y="26"/>
                    </a:lnTo>
                    <a:lnTo>
                      <a:pt x="21" y="21"/>
                    </a:lnTo>
                    <a:lnTo>
                      <a:pt x="26" y="21"/>
                    </a:lnTo>
                    <a:lnTo>
                      <a:pt x="26" y="16"/>
                    </a:lnTo>
                    <a:lnTo>
                      <a:pt x="26" y="12"/>
                    </a:lnTo>
                    <a:lnTo>
                      <a:pt x="26" y="5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8" name="Google Shape;1828;p29"/>
              <p:cNvSpPr/>
              <p:nvPr/>
            </p:nvSpPr>
            <p:spPr>
              <a:xfrm>
                <a:off x="951175" y="1418825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10" y="0"/>
                    </a:moveTo>
                    <a:cubicBezTo>
                      <a:pt x="10" y="0"/>
                      <a:pt x="5" y="0"/>
                      <a:pt x="0" y="5"/>
                    </a:cubicBezTo>
                    <a:lnTo>
                      <a:pt x="0" y="16"/>
                    </a:lnTo>
                    <a:lnTo>
                      <a:pt x="0" y="21"/>
                    </a:lnTo>
                    <a:lnTo>
                      <a:pt x="5" y="21"/>
                    </a:lnTo>
                    <a:lnTo>
                      <a:pt x="5" y="26"/>
                    </a:lnTo>
                    <a:lnTo>
                      <a:pt x="15" y="26"/>
                    </a:lnTo>
                    <a:cubicBezTo>
                      <a:pt x="21" y="26"/>
                      <a:pt x="25" y="21"/>
                      <a:pt x="25" y="16"/>
                    </a:cubicBezTo>
                    <a:lnTo>
                      <a:pt x="25" y="10"/>
                    </a:lnTo>
                    <a:lnTo>
                      <a:pt x="25" y="5"/>
                    </a:lnTo>
                    <a:lnTo>
                      <a:pt x="21" y="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9" name="Google Shape;1829;p29"/>
              <p:cNvSpPr/>
              <p:nvPr/>
            </p:nvSpPr>
            <p:spPr>
              <a:xfrm>
                <a:off x="951525" y="1414175"/>
                <a:ext cx="925" cy="900"/>
              </a:xfrm>
              <a:custGeom>
                <a:avLst/>
                <a:gdLst/>
                <a:ahLst/>
                <a:cxnLst/>
                <a:rect l="l" t="t" r="r" b="b"/>
                <a:pathLst>
                  <a:path w="37" h="36" extrusionOk="0">
                    <a:moveTo>
                      <a:pt x="26" y="1"/>
                    </a:moveTo>
                    <a:cubicBezTo>
                      <a:pt x="21" y="1"/>
                      <a:pt x="16" y="1"/>
                      <a:pt x="11" y="5"/>
                    </a:cubicBezTo>
                    <a:cubicBezTo>
                      <a:pt x="11" y="10"/>
                      <a:pt x="11" y="10"/>
                      <a:pt x="7" y="15"/>
                    </a:cubicBezTo>
                    <a:cubicBezTo>
                      <a:pt x="1" y="15"/>
                      <a:pt x="1" y="21"/>
                      <a:pt x="1" y="26"/>
                    </a:cubicBezTo>
                    <a:lnTo>
                      <a:pt x="1" y="31"/>
                    </a:lnTo>
                    <a:lnTo>
                      <a:pt x="7" y="36"/>
                    </a:lnTo>
                    <a:lnTo>
                      <a:pt x="21" y="36"/>
                    </a:lnTo>
                    <a:lnTo>
                      <a:pt x="26" y="31"/>
                    </a:lnTo>
                    <a:lnTo>
                      <a:pt x="26" y="26"/>
                    </a:lnTo>
                    <a:cubicBezTo>
                      <a:pt x="31" y="26"/>
                      <a:pt x="37" y="21"/>
                      <a:pt x="37" y="10"/>
                    </a:cubicBezTo>
                    <a:lnTo>
                      <a:pt x="37" y="5"/>
                    </a:lnTo>
                    <a:lnTo>
                      <a:pt x="31" y="5"/>
                    </a:lnTo>
                    <a:lnTo>
                      <a:pt x="26" y="1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0" name="Google Shape;1830;p29"/>
              <p:cNvSpPr/>
              <p:nvPr/>
            </p:nvSpPr>
            <p:spPr>
              <a:xfrm>
                <a:off x="959075" y="1402225"/>
                <a:ext cx="65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7" extrusionOk="0">
                    <a:moveTo>
                      <a:pt x="6" y="1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0" y="21"/>
                    </a:lnTo>
                    <a:lnTo>
                      <a:pt x="6" y="26"/>
                    </a:lnTo>
                    <a:lnTo>
                      <a:pt x="11" y="26"/>
                    </a:lnTo>
                    <a:cubicBezTo>
                      <a:pt x="16" y="26"/>
                      <a:pt x="21" y="26"/>
                      <a:pt x="21" y="21"/>
                    </a:cubicBezTo>
                    <a:cubicBezTo>
                      <a:pt x="26" y="21"/>
                      <a:pt x="26" y="17"/>
                      <a:pt x="26" y="11"/>
                    </a:cubicBezTo>
                    <a:lnTo>
                      <a:pt x="26" y="6"/>
                    </a:lnTo>
                    <a:lnTo>
                      <a:pt x="21" y="6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1" name="Google Shape;1831;p29"/>
              <p:cNvSpPr/>
              <p:nvPr/>
            </p:nvSpPr>
            <p:spPr>
              <a:xfrm>
                <a:off x="972275" y="1406125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10" y="1"/>
                    </a:moveTo>
                    <a:cubicBezTo>
                      <a:pt x="5" y="5"/>
                      <a:pt x="1" y="11"/>
                      <a:pt x="1" y="16"/>
                    </a:cubicBezTo>
                    <a:lnTo>
                      <a:pt x="1" y="21"/>
                    </a:lnTo>
                    <a:lnTo>
                      <a:pt x="5" y="26"/>
                    </a:lnTo>
                    <a:lnTo>
                      <a:pt x="10" y="26"/>
                    </a:lnTo>
                    <a:cubicBezTo>
                      <a:pt x="10" y="31"/>
                      <a:pt x="15" y="31"/>
                      <a:pt x="15" y="31"/>
                    </a:cubicBezTo>
                    <a:lnTo>
                      <a:pt x="21" y="31"/>
                    </a:lnTo>
                    <a:lnTo>
                      <a:pt x="21" y="26"/>
                    </a:lnTo>
                    <a:lnTo>
                      <a:pt x="26" y="26"/>
                    </a:lnTo>
                    <a:lnTo>
                      <a:pt x="31" y="21"/>
                    </a:lnTo>
                    <a:lnTo>
                      <a:pt x="31" y="16"/>
                    </a:lnTo>
                    <a:cubicBezTo>
                      <a:pt x="26" y="5"/>
                      <a:pt x="21" y="1"/>
                      <a:pt x="10" y="1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2" name="Google Shape;1832;p29"/>
              <p:cNvSpPr/>
              <p:nvPr/>
            </p:nvSpPr>
            <p:spPr>
              <a:xfrm>
                <a:off x="968500" y="1411175"/>
                <a:ext cx="675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27" h="28" extrusionOk="0">
                    <a:moveTo>
                      <a:pt x="10" y="0"/>
                    </a:moveTo>
                    <a:lnTo>
                      <a:pt x="10" y="5"/>
                    </a:lnTo>
                    <a:lnTo>
                      <a:pt x="6" y="5"/>
                    </a:lnTo>
                    <a:cubicBezTo>
                      <a:pt x="6" y="5"/>
                      <a:pt x="1" y="10"/>
                      <a:pt x="1" y="15"/>
                    </a:cubicBezTo>
                    <a:lnTo>
                      <a:pt x="6" y="21"/>
                    </a:lnTo>
                    <a:lnTo>
                      <a:pt x="6" y="25"/>
                    </a:lnTo>
                    <a:lnTo>
                      <a:pt x="10" y="25"/>
                    </a:lnTo>
                    <a:cubicBezTo>
                      <a:pt x="12" y="27"/>
                      <a:pt x="13" y="28"/>
                      <a:pt x="14" y="28"/>
                    </a:cubicBezTo>
                    <a:cubicBezTo>
                      <a:pt x="16" y="28"/>
                      <a:pt x="17" y="25"/>
                      <a:pt x="21" y="25"/>
                    </a:cubicBezTo>
                    <a:lnTo>
                      <a:pt x="26" y="25"/>
                    </a:lnTo>
                    <a:lnTo>
                      <a:pt x="26" y="21"/>
                    </a:lnTo>
                    <a:lnTo>
                      <a:pt x="26" y="15"/>
                    </a:lnTo>
                    <a:lnTo>
                      <a:pt x="26" y="10"/>
                    </a:lnTo>
                    <a:cubicBezTo>
                      <a:pt x="26" y="5"/>
                      <a:pt x="21" y="0"/>
                      <a:pt x="15" y="0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3" name="Google Shape;1833;p29"/>
              <p:cNvSpPr/>
              <p:nvPr/>
            </p:nvSpPr>
            <p:spPr>
              <a:xfrm>
                <a:off x="969900" y="1417200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5" y="0"/>
                    </a:moveTo>
                    <a:lnTo>
                      <a:pt x="5" y="5"/>
                    </a:lnTo>
                    <a:lnTo>
                      <a:pt x="0" y="10"/>
                    </a:lnTo>
                    <a:lnTo>
                      <a:pt x="5" y="15"/>
                    </a:lnTo>
                    <a:lnTo>
                      <a:pt x="5" y="21"/>
                    </a:lnTo>
                    <a:lnTo>
                      <a:pt x="10" y="21"/>
                    </a:lnTo>
                    <a:lnTo>
                      <a:pt x="10" y="26"/>
                    </a:lnTo>
                    <a:lnTo>
                      <a:pt x="15" y="26"/>
                    </a:lnTo>
                    <a:cubicBezTo>
                      <a:pt x="26" y="21"/>
                      <a:pt x="30" y="15"/>
                      <a:pt x="30" y="10"/>
                    </a:cubicBezTo>
                    <a:lnTo>
                      <a:pt x="26" y="5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4" name="Google Shape;1834;p29"/>
              <p:cNvSpPr/>
              <p:nvPr/>
            </p:nvSpPr>
            <p:spPr>
              <a:xfrm>
                <a:off x="958325" y="1408025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16" y="1"/>
                    </a:moveTo>
                    <a:cubicBezTo>
                      <a:pt x="11" y="5"/>
                      <a:pt x="6" y="5"/>
                      <a:pt x="6" y="10"/>
                    </a:cubicBezTo>
                    <a:cubicBezTo>
                      <a:pt x="0" y="10"/>
                      <a:pt x="0" y="15"/>
                      <a:pt x="0" y="20"/>
                    </a:cubicBezTo>
                    <a:lnTo>
                      <a:pt x="6" y="20"/>
                    </a:lnTo>
                    <a:lnTo>
                      <a:pt x="6" y="26"/>
                    </a:lnTo>
                    <a:lnTo>
                      <a:pt x="11" y="26"/>
                    </a:lnTo>
                    <a:lnTo>
                      <a:pt x="11" y="31"/>
                    </a:lnTo>
                    <a:cubicBezTo>
                      <a:pt x="16" y="31"/>
                      <a:pt x="21" y="31"/>
                      <a:pt x="25" y="26"/>
                    </a:cubicBezTo>
                    <a:cubicBezTo>
                      <a:pt x="25" y="20"/>
                      <a:pt x="30" y="15"/>
                      <a:pt x="30" y="15"/>
                    </a:cubicBezTo>
                    <a:cubicBezTo>
                      <a:pt x="25" y="10"/>
                      <a:pt x="25" y="5"/>
                      <a:pt x="21" y="5"/>
                    </a:cubicBezTo>
                    <a:lnTo>
                      <a:pt x="16" y="1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5" name="Google Shape;1835;p29"/>
              <p:cNvSpPr/>
              <p:nvPr/>
            </p:nvSpPr>
            <p:spPr>
              <a:xfrm>
                <a:off x="950175" y="1409425"/>
                <a:ext cx="775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5" extrusionOk="0">
                    <a:moveTo>
                      <a:pt x="5" y="0"/>
                    </a:moveTo>
                    <a:lnTo>
                      <a:pt x="5" y="5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5" y="19"/>
                    </a:lnTo>
                    <a:lnTo>
                      <a:pt x="5" y="24"/>
                    </a:lnTo>
                    <a:lnTo>
                      <a:pt x="20" y="24"/>
                    </a:lnTo>
                    <a:lnTo>
                      <a:pt x="24" y="19"/>
                    </a:lnTo>
                    <a:lnTo>
                      <a:pt x="30" y="19"/>
                    </a:lnTo>
                    <a:lnTo>
                      <a:pt x="30" y="15"/>
                    </a:lnTo>
                    <a:lnTo>
                      <a:pt x="30" y="10"/>
                    </a:lnTo>
                    <a:lnTo>
                      <a:pt x="24" y="5"/>
                    </a:lnTo>
                    <a:cubicBezTo>
                      <a:pt x="20" y="0"/>
                      <a:pt x="15" y="0"/>
                      <a:pt x="10" y="0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6" name="Google Shape;1836;p29"/>
              <p:cNvSpPr/>
              <p:nvPr/>
            </p:nvSpPr>
            <p:spPr>
              <a:xfrm>
                <a:off x="966600" y="1405875"/>
                <a:ext cx="925" cy="1025"/>
              </a:xfrm>
              <a:custGeom>
                <a:avLst/>
                <a:gdLst/>
                <a:ahLst/>
                <a:cxnLst/>
                <a:rect l="l" t="t" r="r" b="b"/>
                <a:pathLst>
                  <a:path w="37" h="41" extrusionOk="0">
                    <a:moveTo>
                      <a:pt x="7" y="1"/>
                    </a:moveTo>
                    <a:lnTo>
                      <a:pt x="7" y="6"/>
                    </a:lnTo>
                    <a:cubicBezTo>
                      <a:pt x="1" y="6"/>
                      <a:pt x="1" y="11"/>
                      <a:pt x="1" y="11"/>
                    </a:cubicBezTo>
                    <a:lnTo>
                      <a:pt x="1" y="15"/>
                    </a:lnTo>
                    <a:lnTo>
                      <a:pt x="7" y="15"/>
                    </a:lnTo>
                    <a:lnTo>
                      <a:pt x="7" y="21"/>
                    </a:lnTo>
                    <a:lnTo>
                      <a:pt x="7" y="26"/>
                    </a:lnTo>
                    <a:lnTo>
                      <a:pt x="12" y="31"/>
                    </a:lnTo>
                    <a:lnTo>
                      <a:pt x="12" y="36"/>
                    </a:lnTo>
                    <a:lnTo>
                      <a:pt x="16" y="41"/>
                    </a:lnTo>
                    <a:cubicBezTo>
                      <a:pt x="21" y="41"/>
                      <a:pt x="26" y="41"/>
                      <a:pt x="31" y="36"/>
                    </a:cubicBezTo>
                    <a:cubicBezTo>
                      <a:pt x="31" y="31"/>
                      <a:pt x="37" y="31"/>
                      <a:pt x="31" y="26"/>
                    </a:cubicBezTo>
                    <a:cubicBezTo>
                      <a:pt x="31" y="21"/>
                      <a:pt x="31" y="15"/>
                      <a:pt x="26" y="15"/>
                    </a:cubicBezTo>
                    <a:lnTo>
                      <a:pt x="26" y="11"/>
                    </a:lnTo>
                    <a:cubicBezTo>
                      <a:pt x="26" y="6"/>
                      <a:pt x="21" y="1"/>
                      <a:pt x="16" y="1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7" name="Google Shape;1837;p29"/>
              <p:cNvSpPr/>
              <p:nvPr/>
            </p:nvSpPr>
            <p:spPr>
              <a:xfrm>
                <a:off x="965850" y="1407000"/>
                <a:ext cx="650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30" extrusionOk="0">
                    <a:moveTo>
                      <a:pt x="16" y="1"/>
                    </a:moveTo>
                    <a:cubicBezTo>
                      <a:pt x="7" y="1"/>
                      <a:pt x="7" y="7"/>
                      <a:pt x="1" y="7"/>
                    </a:cubicBezTo>
                    <a:lnTo>
                      <a:pt x="1" y="16"/>
                    </a:lnTo>
                    <a:lnTo>
                      <a:pt x="1" y="21"/>
                    </a:lnTo>
                    <a:lnTo>
                      <a:pt x="1" y="26"/>
                    </a:lnTo>
                    <a:lnTo>
                      <a:pt x="7" y="26"/>
                    </a:lnTo>
                    <a:cubicBezTo>
                      <a:pt x="9" y="28"/>
                      <a:pt x="11" y="30"/>
                      <a:pt x="14" y="30"/>
                    </a:cubicBezTo>
                    <a:cubicBezTo>
                      <a:pt x="16" y="30"/>
                      <a:pt x="19" y="28"/>
                      <a:pt x="21" y="26"/>
                    </a:cubicBezTo>
                    <a:lnTo>
                      <a:pt x="26" y="26"/>
                    </a:lnTo>
                    <a:lnTo>
                      <a:pt x="26" y="21"/>
                    </a:lnTo>
                    <a:lnTo>
                      <a:pt x="26" y="16"/>
                    </a:lnTo>
                    <a:lnTo>
                      <a:pt x="26" y="11"/>
                    </a:lnTo>
                    <a:lnTo>
                      <a:pt x="26" y="7"/>
                    </a:lnTo>
                    <a:lnTo>
                      <a:pt x="21" y="7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8" name="Google Shape;1838;p29"/>
              <p:cNvSpPr/>
              <p:nvPr/>
            </p:nvSpPr>
            <p:spPr>
              <a:xfrm>
                <a:off x="962225" y="1415300"/>
                <a:ext cx="62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26" extrusionOk="0">
                    <a:moveTo>
                      <a:pt x="10" y="0"/>
                    </a:moveTo>
                    <a:cubicBezTo>
                      <a:pt x="6" y="0"/>
                      <a:pt x="1" y="0"/>
                      <a:pt x="1" y="6"/>
                    </a:cubicBezTo>
                    <a:lnTo>
                      <a:pt x="1" y="16"/>
                    </a:lnTo>
                    <a:lnTo>
                      <a:pt x="1" y="21"/>
                    </a:lnTo>
                    <a:lnTo>
                      <a:pt x="6" y="21"/>
                    </a:lnTo>
                    <a:lnTo>
                      <a:pt x="10" y="26"/>
                    </a:lnTo>
                    <a:lnTo>
                      <a:pt x="15" y="26"/>
                    </a:lnTo>
                    <a:lnTo>
                      <a:pt x="15" y="21"/>
                    </a:lnTo>
                    <a:lnTo>
                      <a:pt x="20" y="21"/>
                    </a:lnTo>
                    <a:lnTo>
                      <a:pt x="25" y="16"/>
                    </a:lnTo>
                    <a:lnTo>
                      <a:pt x="25" y="11"/>
                    </a:lnTo>
                    <a:cubicBezTo>
                      <a:pt x="25" y="0"/>
                      <a:pt x="15" y="0"/>
                      <a:pt x="10" y="0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9" name="Google Shape;1839;p29"/>
              <p:cNvSpPr/>
              <p:nvPr/>
            </p:nvSpPr>
            <p:spPr>
              <a:xfrm>
                <a:off x="953025" y="1417075"/>
                <a:ext cx="6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7" h="26" extrusionOk="0">
                    <a:moveTo>
                      <a:pt x="12" y="0"/>
                    </a:moveTo>
                    <a:cubicBezTo>
                      <a:pt x="1" y="5"/>
                      <a:pt x="1" y="15"/>
                      <a:pt x="1" y="15"/>
                    </a:cubicBezTo>
                    <a:cubicBezTo>
                      <a:pt x="1" y="20"/>
                      <a:pt x="1" y="26"/>
                      <a:pt x="12" y="26"/>
                    </a:cubicBezTo>
                    <a:lnTo>
                      <a:pt x="21" y="26"/>
                    </a:lnTo>
                    <a:lnTo>
                      <a:pt x="21" y="20"/>
                    </a:lnTo>
                    <a:lnTo>
                      <a:pt x="26" y="15"/>
                    </a:lnTo>
                    <a:lnTo>
                      <a:pt x="26" y="10"/>
                    </a:lnTo>
                    <a:lnTo>
                      <a:pt x="21" y="5"/>
                    </a:lnTo>
                    <a:lnTo>
                      <a:pt x="17" y="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0" name="Google Shape;1840;p29"/>
              <p:cNvSpPr/>
              <p:nvPr/>
            </p:nvSpPr>
            <p:spPr>
              <a:xfrm>
                <a:off x="963975" y="1410775"/>
                <a:ext cx="775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30" extrusionOk="0">
                    <a:moveTo>
                      <a:pt x="21" y="0"/>
                    </a:moveTo>
                    <a:cubicBezTo>
                      <a:pt x="15" y="0"/>
                      <a:pt x="10" y="0"/>
                      <a:pt x="6" y="6"/>
                    </a:cubicBezTo>
                    <a:cubicBezTo>
                      <a:pt x="6" y="6"/>
                      <a:pt x="1" y="11"/>
                      <a:pt x="6" y="16"/>
                    </a:cubicBezTo>
                    <a:lnTo>
                      <a:pt x="6" y="21"/>
                    </a:lnTo>
                    <a:lnTo>
                      <a:pt x="6" y="26"/>
                    </a:lnTo>
                    <a:lnTo>
                      <a:pt x="10" y="26"/>
                    </a:lnTo>
                    <a:cubicBezTo>
                      <a:pt x="13" y="28"/>
                      <a:pt x="16" y="29"/>
                      <a:pt x="18" y="29"/>
                    </a:cubicBezTo>
                    <a:cubicBezTo>
                      <a:pt x="21" y="29"/>
                      <a:pt x="24" y="28"/>
                      <a:pt x="26" y="26"/>
                    </a:cubicBezTo>
                    <a:cubicBezTo>
                      <a:pt x="31" y="26"/>
                      <a:pt x="31" y="16"/>
                      <a:pt x="31" y="11"/>
                    </a:cubicBezTo>
                    <a:lnTo>
                      <a:pt x="31" y="6"/>
                    </a:lnTo>
                    <a:lnTo>
                      <a:pt x="26" y="6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1" name="Google Shape;1841;p29"/>
              <p:cNvSpPr/>
              <p:nvPr/>
            </p:nvSpPr>
            <p:spPr>
              <a:xfrm>
                <a:off x="967250" y="1409275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11" y="0"/>
                    </a:moveTo>
                    <a:lnTo>
                      <a:pt x="5" y="6"/>
                    </a:lnTo>
                    <a:lnTo>
                      <a:pt x="5" y="11"/>
                    </a:lnTo>
                    <a:lnTo>
                      <a:pt x="0" y="11"/>
                    </a:lnTo>
                    <a:cubicBezTo>
                      <a:pt x="0" y="16"/>
                      <a:pt x="0" y="16"/>
                      <a:pt x="5" y="16"/>
                    </a:cubicBezTo>
                    <a:cubicBezTo>
                      <a:pt x="5" y="21"/>
                      <a:pt x="11" y="25"/>
                      <a:pt x="21" y="25"/>
                    </a:cubicBezTo>
                    <a:lnTo>
                      <a:pt x="25" y="25"/>
                    </a:lnTo>
                    <a:lnTo>
                      <a:pt x="30" y="21"/>
                    </a:lnTo>
                    <a:lnTo>
                      <a:pt x="30" y="16"/>
                    </a:lnTo>
                    <a:lnTo>
                      <a:pt x="30" y="11"/>
                    </a:lnTo>
                    <a:lnTo>
                      <a:pt x="30" y="6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2" name="Google Shape;1842;p29"/>
              <p:cNvSpPr/>
              <p:nvPr/>
            </p:nvSpPr>
            <p:spPr>
              <a:xfrm>
                <a:off x="953300" y="1412150"/>
                <a:ext cx="775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9" extrusionOk="0">
                    <a:moveTo>
                      <a:pt x="10" y="1"/>
                    </a:moveTo>
                    <a:lnTo>
                      <a:pt x="6" y="6"/>
                    </a:lnTo>
                    <a:lnTo>
                      <a:pt x="6" y="12"/>
                    </a:lnTo>
                    <a:lnTo>
                      <a:pt x="1" y="12"/>
                    </a:lnTo>
                    <a:lnTo>
                      <a:pt x="1" y="17"/>
                    </a:lnTo>
                    <a:cubicBezTo>
                      <a:pt x="1" y="17"/>
                      <a:pt x="1" y="21"/>
                      <a:pt x="6" y="21"/>
                    </a:cubicBezTo>
                    <a:lnTo>
                      <a:pt x="6" y="26"/>
                    </a:lnTo>
                    <a:lnTo>
                      <a:pt x="10" y="26"/>
                    </a:lnTo>
                    <a:cubicBezTo>
                      <a:pt x="14" y="26"/>
                      <a:pt x="15" y="28"/>
                      <a:pt x="17" y="28"/>
                    </a:cubicBezTo>
                    <a:cubicBezTo>
                      <a:pt x="17" y="28"/>
                      <a:pt x="18" y="28"/>
                      <a:pt x="20" y="26"/>
                    </a:cubicBezTo>
                    <a:lnTo>
                      <a:pt x="26" y="26"/>
                    </a:lnTo>
                    <a:lnTo>
                      <a:pt x="26" y="21"/>
                    </a:lnTo>
                    <a:lnTo>
                      <a:pt x="31" y="21"/>
                    </a:lnTo>
                    <a:lnTo>
                      <a:pt x="31" y="17"/>
                    </a:lnTo>
                    <a:lnTo>
                      <a:pt x="31" y="12"/>
                    </a:lnTo>
                    <a:cubicBezTo>
                      <a:pt x="31" y="12"/>
                      <a:pt x="26" y="1"/>
                      <a:pt x="15" y="1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3" name="Google Shape;1843;p29"/>
              <p:cNvSpPr/>
              <p:nvPr/>
            </p:nvSpPr>
            <p:spPr>
              <a:xfrm>
                <a:off x="963100" y="1410175"/>
                <a:ext cx="675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27" h="25" extrusionOk="0">
                    <a:moveTo>
                      <a:pt x="1" y="0"/>
                    </a:moveTo>
                    <a:lnTo>
                      <a:pt x="1" y="5"/>
                    </a:lnTo>
                    <a:lnTo>
                      <a:pt x="1" y="10"/>
                    </a:lnTo>
                    <a:lnTo>
                      <a:pt x="1" y="15"/>
                    </a:lnTo>
                    <a:cubicBezTo>
                      <a:pt x="1" y="20"/>
                      <a:pt x="6" y="24"/>
                      <a:pt x="10" y="24"/>
                    </a:cubicBezTo>
                    <a:lnTo>
                      <a:pt x="15" y="24"/>
                    </a:lnTo>
                    <a:lnTo>
                      <a:pt x="15" y="20"/>
                    </a:lnTo>
                    <a:lnTo>
                      <a:pt x="20" y="20"/>
                    </a:lnTo>
                    <a:lnTo>
                      <a:pt x="20" y="15"/>
                    </a:lnTo>
                    <a:cubicBezTo>
                      <a:pt x="20" y="15"/>
                      <a:pt x="26" y="15"/>
                      <a:pt x="26" y="10"/>
                    </a:cubicBezTo>
                    <a:lnTo>
                      <a:pt x="20" y="5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4" name="Google Shape;1844;p29"/>
              <p:cNvSpPr/>
              <p:nvPr/>
            </p:nvSpPr>
            <p:spPr>
              <a:xfrm>
                <a:off x="953550" y="1413425"/>
                <a:ext cx="102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41" h="31" extrusionOk="0">
                    <a:moveTo>
                      <a:pt x="16" y="1"/>
                    </a:moveTo>
                    <a:cubicBezTo>
                      <a:pt x="5" y="1"/>
                      <a:pt x="5" y="5"/>
                      <a:pt x="0" y="5"/>
                    </a:cubicBezTo>
                    <a:lnTo>
                      <a:pt x="0" y="10"/>
                    </a:lnTo>
                    <a:lnTo>
                      <a:pt x="0" y="15"/>
                    </a:lnTo>
                    <a:lnTo>
                      <a:pt x="0" y="21"/>
                    </a:lnTo>
                    <a:cubicBezTo>
                      <a:pt x="0" y="26"/>
                      <a:pt x="5" y="26"/>
                      <a:pt x="10" y="31"/>
                    </a:cubicBezTo>
                    <a:lnTo>
                      <a:pt x="16" y="31"/>
                    </a:lnTo>
                    <a:lnTo>
                      <a:pt x="16" y="26"/>
                    </a:lnTo>
                    <a:cubicBezTo>
                      <a:pt x="21" y="31"/>
                      <a:pt x="26" y="31"/>
                      <a:pt x="31" y="31"/>
                    </a:cubicBezTo>
                    <a:lnTo>
                      <a:pt x="35" y="26"/>
                    </a:lnTo>
                    <a:cubicBezTo>
                      <a:pt x="40" y="21"/>
                      <a:pt x="40" y="15"/>
                      <a:pt x="40" y="15"/>
                    </a:cubicBezTo>
                    <a:lnTo>
                      <a:pt x="35" y="10"/>
                    </a:lnTo>
                    <a:lnTo>
                      <a:pt x="31" y="5"/>
                    </a:lnTo>
                    <a:lnTo>
                      <a:pt x="26" y="5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5" name="Google Shape;1845;p29"/>
              <p:cNvSpPr/>
              <p:nvPr/>
            </p:nvSpPr>
            <p:spPr>
              <a:xfrm>
                <a:off x="964100" y="1403375"/>
                <a:ext cx="900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36" h="30" extrusionOk="0">
                    <a:moveTo>
                      <a:pt x="16" y="1"/>
                    </a:moveTo>
                    <a:cubicBezTo>
                      <a:pt x="16" y="1"/>
                      <a:pt x="10" y="1"/>
                      <a:pt x="10" y="6"/>
                    </a:cubicBezTo>
                    <a:cubicBezTo>
                      <a:pt x="1" y="6"/>
                      <a:pt x="1" y="15"/>
                      <a:pt x="1" y="20"/>
                    </a:cubicBezTo>
                    <a:lnTo>
                      <a:pt x="1" y="25"/>
                    </a:lnTo>
                    <a:lnTo>
                      <a:pt x="5" y="25"/>
                    </a:lnTo>
                    <a:cubicBezTo>
                      <a:pt x="8" y="28"/>
                      <a:pt x="11" y="29"/>
                      <a:pt x="13" y="29"/>
                    </a:cubicBezTo>
                    <a:cubicBezTo>
                      <a:pt x="16" y="29"/>
                      <a:pt x="19" y="28"/>
                      <a:pt x="21" y="25"/>
                    </a:cubicBezTo>
                    <a:lnTo>
                      <a:pt x="26" y="25"/>
                    </a:lnTo>
                    <a:cubicBezTo>
                      <a:pt x="31" y="20"/>
                      <a:pt x="36" y="15"/>
                      <a:pt x="31" y="10"/>
                    </a:cubicBezTo>
                    <a:lnTo>
                      <a:pt x="31" y="6"/>
                    </a:lnTo>
                    <a:lnTo>
                      <a:pt x="26" y="1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6" name="Google Shape;1846;p29"/>
              <p:cNvSpPr/>
              <p:nvPr/>
            </p:nvSpPr>
            <p:spPr>
              <a:xfrm>
                <a:off x="969775" y="1408150"/>
                <a:ext cx="62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26" extrusionOk="0">
                    <a:moveTo>
                      <a:pt x="5" y="0"/>
                    </a:moveTo>
                    <a:lnTo>
                      <a:pt x="0" y="5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5" y="21"/>
                    </a:lnTo>
                    <a:lnTo>
                      <a:pt x="5" y="26"/>
                    </a:lnTo>
                    <a:lnTo>
                      <a:pt x="15" y="26"/>
                    </a:lnTo>
                    <a:lnTo>
                      <a:pt x="20" y="21"/>
                    </a:lnTo>
                    <a:lnTo>
                      <a:pt x="25" y="15"/>
                    </a:lnTo>
                    <a:lnTo>
                      <a:pt x="25" y="10"/>
                    </a:lnTo>
                    <a:cubicBezTo>
                      <a:pt x="25" y="5"/>
                      <a:pt x="20" y="0"/>
                      <a:pt x="10" y="0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7" name="Google Shape;1847;p29"/>
              <p:cNvSpPr/>
              <p:nvPr/>
            </p:nvSpPr>
            <p:spPr>
              <a:xfrm>
                <a:off x="952550" y="1397350"/>
                <a:ext cx="775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5" extrusionOk="0">
                    <a:moveTo>
                      <a:pt x="15" y="1"/>
                    </a:moveTo>
                    <a:cubicBezTo>
                      <a:pt x="10" y="1"/>
                      <a:pt x="10" y="1"/>
                      <a:pt x="5" y="5"/>
                    </a:cubicBezTo>
                    <a:cubicBezTo>
                      <a:pt x="5" y="5"/>
                      <a:pt x="1" y="10"/>
                      <a:pt x="5" y="15"/>
                    </a:cubicBezTo>
                    <a:lnTo>
                      <a:pt x="5" y="20"/>
                    </a:lnTo>
                    <a:lnTo>
                      <a:pt x="10" y="25"/>
                    </a:lnTo>
                    <a:lnTo>
                      <a:pt x="15" y="25"/>
                    </a:lnTo>
                    <a:cubicBezTo>
                      <a:pt x="20" y="25"/>
                      <a:pt x="26" y="20"/>
                      <a:pt x="26" y="20"/>
                    </a:cubicBezTo>
                    <a:cubicBezTo>
                      <a:pt x="31" y="15"/>
                      <a:pt x="31" y="10"/>
                      <a:pt x="31" y="10"/>
                    </a:cubicBezTo>
                    <a:lnTo>
                      <a:pt x="31" y="5"/>
                    </a:lnTo>
                    <a:lnTo>
                      <a:pt x="26" y="5"/>
                    </a:lnTo>
                    <a:lnTo>
                      <a:pt x="26" y="1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8" name="Google Shape;1848;p29"/>
              <p:cNvSpPr/>
              <p:nvPr/>
            </p:nvSpPr>
            <p:spPr>
              <a:xfrm>
                <a:off x="951675" y="1417700"/>
                <a:ext cx="62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31" extrusionOk="0">
                    <a:moveTo>
                      <a:pt x="5" y="1"/>
                    </a:moveTo>
                    <a:lnTo>
                      <a:pt x="5" y="6"/>
                    </a:lnTo>
                    <a:lnTo>
                      <a:pt x="1" y="10"/>
                    </a:lnTo>
                    <a:lnTo>
                      <a:pt x="1" y="15"/>
                    </a:lnTo>
                    <a:cubicBezTo>
                      <a:pt x="1" y="25"/>
                      <a:pt x="10" y="31"/>
                      <a:pt x="15" y="31"/>
                    </a:cubicBezTo>
                    <a:lnTo>
                      <a:pt x="15" y="25"/>
                    </a:lnTo>
                    <a:lnTo>
                      <a:pt x="20" y="25"/>
                    </a:lnTo>
                    <a:cubicBezTo>
                      <a:pt x="25" y="20"/>
                      <a:pt x="25" y="20"/>
                      <a:pt x="25" y="15"/>
                    </a:cubicBezTo>
                    <a:lnTo>
                      <a:pt x="25" y="10"/>
                    </a:lnTo>
                    <a:lnTo>
                      <a:pt x="20" y="6"/>
                    </a:lnTo>
                    <a:lnTo>
                      <a:pt x="15" y="6"/>
                    </a:lnTo>
                    <a:cubicBezTo>
                      <a:pt x="15" y="1"/>
                      <a:pt x="10" y="1"/>
                      <a:pt x="5" y="1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9" name="Google Shape;1849;p29"/>
              <p:cNvSpPr/>
              <p:nvPr/>
            </p:nvSpPr>
            <p:spPr>
              <a:xfrm>
                <a:off x="952425" y="1407625"/>
                <a:ext cx="7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7" extrusionOk="0">
                    <a:moveTo>
                      <a:pt x="15" y="1"/>
                    </a:moveTo>
                    <a:cubicBezTo>
                      <a:pt x="6" y="1"/>
                      <a:pt x="1" y="12"/>
                      <a:pt x="6" y="17"/>
                    </a:cubicBezTo>
                    <a:lnTo>
                      <a:pt x="6" y="21"/>
                    </a:lnTo>
                    <a:lnTo>
                      <a:pt x="10" y="21"/>
                    </a:lnTo>
                    <a:lnTo>
                      <a:pt x="10" y="26"/>
                    </a:lnTo>
                    <a:lnTo>
                      <a:pt x="15" y="26"/>
                    </a:lnTo>
                    <a:cubicBezTo>
                      <a:pt x="25" y="21"/>
                      <a:pt x="25" y="21"/>
                      <a:pt x="31" y="12"/>
                    </a:cubicBezTo>
                    <a:lnTo>
                      <a:pt x="25" y="6"/>
                    </a:lnTo>
                    <a:lnTo>
                      <a:pt x="25" y="1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0" name="Google Shape;1850;p29"/>
              <p:cNvSpPr/>
              <p:nvPr/>
            </p:nvSpPr>
            <p:spPr>
              <a:xfrm>
                <a:off x="963850" y="1417350"/>
                <a:ext cx="675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27" h="25" extrusionOk="0">
                    <a:moveTo>
                      <a:pt x="13" y="0"/>
                    </a:moveTo>
                    <a:cubicBezTo>
                      <a:pt x="11" y="0"/>
                      <a:pt x="8" y="2"/>
                      <a:pt x="6" y="4"/>
                    </a:cubicBezTo>
                    <a:cubicBezTo>
                      <a:pt x="1" y="4"/>
                      <a:pt x="1" y="9"/>
                      <a:pt x="1" y="15"/>
                    </a:cubicBezTo>
                    <a:cubicBezTo>
                      <a:pt x="1" y="20"/>
                      <a:pt x="6" y="24"/>
                      <a:pt x="11" y="24"/>
                    </a:cubicBezTo>
                    <a:lnTo>
                      <a:pt x="20" y="24"/>
                    </a:lnTo>
                    <a:lnTo>
                      <a:pt x="26" y="20"/>
                    </a:lnTo>
                    <a:lnTo>
                      <a:pt x="26" y="15"/>
                    </a:lnTo>
                    <a:lnTo>
                      <a:pt x="26" y="9"/>
                    </a:lnTo>
                    <a:cubicBezTo>
                      <a:pt x="26" y="4"/>
                      <a:pt x="20" y="4"/>
                      <a:pt x="20" y="4"/>
                    </a:cubicBezTo>
                    <a:cubicBezTo>
                      <a:pt x="18" y="2"/>
                      <a:pt x="15" y="0"/>
                      <a:pt x="13" y="0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1" name="Google Shape;1851;p29"/>
              <p:cNvSpPr/>
              <p:nvPr/>
            </p:nvSpPr>
            <p:spPr>
              <a:xfrm>
                <a:off x="959075" y="1417375"/>
                <a:ext cx="775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9" extrusionOk="0">
                    <a:moveTo>
                      <a:pt x="16" y="1"/>
                    </a:moveTo>
                    <a:cubicBezTo>
                      <a:pt x="13" y="1"/>
                      <a:pt x="9" y="3"/>
                      <a:pt x="6" y="3"/>
                    </a:cubicBezTo>
                    <a:cubicBezTo>
                      <a:pt x="6" y="8"/>
                      <a:pt x="0" y="14"/>
                      <a:pt x="6" y="19"/>
                    </a:cubicBezTo>
                    <a:lnTo>
                      <a:pt x="6" y="23"/>
                    </a:lnTo>
                    <a:lnTo>
                      <a:pt x="11" y="28"/>
                    </a:lnTo>
                    <a:lnTo>
                      <a:pt x="26" y="28"/>
                    </a:lnTo>
                    <a:cubicBezTo>
                      <a:pt x="30" y="23"/>
                      <a:pt x="30" y="19"/>
                      <a:pt x="30" y="14"/>
                    </a:cubicBezTo>
                    <a:lnTo>
                      <a:pt x="30" y="8"/>
                    </a:lnTo>
                    <a:lnTo>
                      <a:pt x="26" y="3"/>
                    </a:lnTo>
                    <a:lnTo>
                      <a:pt x="21" y="3"/>
                    </a:lnTo>
                    <a:cubicBezTo>
                      <a:pt x="19" y="1"/>
                      <a:pt x="17" y="1"/>
                      <a:pt x="16" y="1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2" name="Google Shape;1852;p29"/>
              <p:cNvSpPr/>
              <p:nvPr/>
            </p:nvSpPr>
            <p:spPr>
              <a:xfrm>
                <a:off x="951800" y="1409900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5" y="0"/>
                    </a:moveTo>
                    <a:lnTo>
                      <a:pt x="5" y="5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16"/>
                    </a:lnTo>
                    <a:cubicBezTo>
                      <a:pt x="0" y="21"/>
                      <a:pt x="10" y="26"/>
                      <a:pt x="15" y="26"/>
                    </a:cubicBezTo>
                    <a:cubicBezTo>
                      <a:pt x="26" y="26"/>
                      <a:pt x="31" y="16"/>
                      <a:pt x="26" y="11"/>
                    </a:cubicBezTo>
                    <a:lnTo>
                      <a:pt x="26" y="5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3" name="Google Shape;1853;p29"/>
              <p:cNvSpPr/>
              <p:nvPr/>
            </p:nvSpPr>
            <p:spPr>
              <a:xfrm>
                <a:off x="953675" y="1422775"/>
                <a:ext cx="775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9" extrusionOk="0">
                    <a:moveTo>
                      <a:pt x="18" y="1"/>
                    </a:moveTo>
                    <a:cubicBezTo>
                      <a:pt x="16" y="1"/>
                      <a:pt x="14" y="2"/>
                      <a:pt x="11" y="3"/>
                    </a:cubicBezTo>
                    <a:cubicBezTo>
                      <a:pt x="5" y="3"/>
                      <a:pt x="0" y="9"/>
                      <a:pt x="0" y="19"/>
                    </a:cubicBezTo>
                    <a:lnTo>
                      <a:pt x="5" y="23"/>
                    </a:lnTo>
                    <a:lnTo>
                      <a:pt x="11" y="23"/>
                    </a:lnTo>
                    <a:lnTo>
                      <a:pt x="11" y="28"/>
                    </a:lnTo>
                    <a:lnTo>
                      <a:pt x="21" y="28"/>
                    </a:lnTo>
                    <a:lnTo>
                      <a:pt x="26" y="23"/>
                    </a:lnTo>
                    <a:lnTo>
                      <a:pt x="26" y="19"/>
                    </a:lnTo>
                    <a:lnTo>
                      <a:pt x="30" y="19"/>
                    </a:lnTo>
                    <a:lnTo>
                      <a:pt x="30" y="14"/>
                    </a:lnTo>
                    <a:cubicBezTo>
                      <a:pt x="27" y="6"/>
                      <a:pt x="23" y="1"/>
                      <a:pt x="18" y="1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4" name="Google Shape;1854;p29"/>
              <p:cNvSpPr/>
              <p:nvPr/>
            </p:nvSpPr>
            <p:spPr>
              <a:xfrm>
                <a:off x="956800" y="1405875"/>
                <a:ext cx="6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7" h="27" extrusionOk="0">
                    <a:moveTo>
                      <a:pt x="7" y="1"/>
                    </a:moveTo>
                    <a:lnTo>
                      <a:pt x="7" y="6"/>
                    </a:lnTo>
                    <a:lnTo>
                      <a:pt x="1" y="11"/>
                    </a:lnTo>
                    <a:lnTo>
                      <a:pt x="1" y="15"/>
                    </a:lnTo>
                    <a:lnTo>
                      <a:pt x="12" y="26"/>
                    </a:lnTo>
                    <a:lnTo>
                      <a:pt x="21" y="26"/>
                    </a:lnTo>
                    <a:lnTo>
                      <a:pt x="26" y="21"/>
                    </a:lnTo>
                    <a:lnTo>
                      <a:pt x="26" y="15"/>
                    </a:lnTo>
                    <a:lnTo>
                      <a:pt x="26" y="11"/>
                    </a:lnTo>
                    <a:cubicBezTo>
                      <a:pt x="26" y="6"/>
                      <a:pt x="21" y="1"/>
                      <a:pt x="12" y="1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5" name="Google Shape;1855;p29"/>
              <p:cNvSpPr/>
              <p:nvPr/>
            </p:nvSpPr>
            <p:spPr>
              <a:xfrm>
                <a:off x="956050" y="1400850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11" y="0"/>
                    </a:moveTo>
                    <a:lnTo>
                      <a:pt x="11" y="5"/>
                    </a:lnTo>
                    <a:lnTo>
                      <a:pt x="7" y="5"/>
                    </a:lnTo>
                    <a:lnTo>
                      <a:pt x="1" y="11"/>
                    </a:lnTo>
                    <a:lnTo>
                      <a:pt x="1" y="16"/>
                    </a:lnTo>
                    <a:cubicBezTo>
                      <a:pt x="1" y="21"/>
                      <a:pt x="1" y="21"/>
                      <a:pt x="7" y="26"/>
                    </a:cubicBezTo>
                    <a:lnTo>
                      <a:pt x="16" y="26"/>
                    </a:lnTo>
                    <a:cubicBezTo>
                      <a:pt x="21" y="26"/>
                      <a:pt x="26" y="16"/>
                      <a:pt x="26" y="11"/>
                    </a:cubicBezTo>
                    <a:lnTo>
                      <a:pt x="26" y="5"/>
                    </a:lnTo>
                    <a:lnTo>
                      <a:pt x="16" y="5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6" name="Google Shape;1856;p29"/>
              <p:cNvSpPr/>
              <p:nvPr/>
            </p:nvSpPr>
            <p:spPr>
              <a:xfrm>
                <a:off x="951400" y="1405375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6" y="0"/>
                    </a:moveTo>
                    <a:lnTo>
                      <a:pt x="6" y="5"/>
                    </a:lnTo>
                    <a:cubicBezTo>
                      <a:pt x="1" y="5"/>
                      <a:pt x="1" y="11"/>
                      <a:pt x="1" y="11"/>
                    </a:cubicBezTo>
                    <a:lnTo>
                      <a:pt x="1" y="16"/>
                    </a:lnTo>
                    <a:lnTo>
                      <a:pt x="1" y="21"/>
                    </a:lnTo>
                    <a:lnTo>
                      <a:pt x="6" y="26"/>
                    </a:lnTo>
                    <a:lnTo>
                      <a:pt x="16" y="26"/>
                    </a:lnTo>
                    <a:cubicBezTo>
                      <a:pt x="26" y="26"/>
                      <a:pt x="31" y="16"/>
                      <a:pt x="26" y="11"/>
                    </a:cubicBezTo>
                    <a:lnTo>
                      <a:pt x="26" y="5"/>
                    </a:lnTo>
                    <a:lnTo>
                      <a:pt x="21" y="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7" name="Google Shape;1857;p29"/>
              <p:cNvSpPr/>
              <p:nvPr/>
            </p:nvSpPr>
            <p:spPr>
              <a:xfrm>
                <a:off x="962225" y="1408775"/>
                <a:ext cx="7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7" extrusionOk="0">
                    <a:moveTo>
                      <a:pt x="10" y="1"/>
                    </a:moveTo>
                    <a:lnTo>
                      <a:pt x="6" y="6"/>
                    </a:lnTo>
                    <a:lnTo>
                      <a:pt x="6" y="10"/>
                    </a:lnTo>
                    <a:lnTo>
                      <a:pt x="1" y="15"/>
                    </a:lnTo>
                    <a:lnTo>
                      <a:pt x="6" y="15"/>
                    </a:lnTo>
                    <a:cubicBezTo>
                      <a:pt x="6" y="20"/>
                      <a:pt x="6" y="26"/>
                      <a:pt x="10" y="26"/>
                    </a:cubicBezTo>
                    <a:lnTo>
                      <a:pt x="25" y="26"/>
                    </a:lnTo>
                    <a:lnTo>
                      <a:pt x="25" y="20"/>
                    </a:lnTo>
                    <a:lnTo>
                      <a:pt x="31" y="20"/>
                    </a:lnTo>
                    <a:lnTo>
                      <a:pt x="31" y="15"/>
                    </a:lnTo>
                    <a:lnTo>
                      <a:pt x="31" y="10"/>
                    </a:lnTo>
                    <a:lnTo>
                      <a:pt x="31" y="6"/>
                    </a:lnTo>
                    <a:lnTo>
                      <a:pt x="25" y="6"/>
                    </a:lnTo>
                    <a:lnTo>
                      <a:pt x="25" y="1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8" name="Google Shape;1858;p29"/>
              <p:cNvSpPr/>
              <p:nvPr/>
            </p:nvSpPr>
            <p:spPr>
              <a:xfrm>
                <a:off x="949650" y="1406875"/>
                <a:ext cx="775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8" extrusionOk="0">
                    <a:moveTo>
                      <a:pt x="10" y="1"/>
                    </a:moveTo>
                    <a:cubicBezTo>
                      <a:pt x="6" y="1"/>
                      <a:pt x="6" y="6"/>
                      <a:pt x="6" y="6"/>
                    </a:cubicBezTo>
                    <a:lnTo>
                      <a:pt x="1" y="12"/>
                    </a:lnTo>
                    <a:lnTo>
                      <a:pt x="1" y="16"/>
                    </a:lnTo>
                    <a:lnTo>
                      <a:pt x="1" y="21"/>
                    </a:lnTo>
                    <a:lnTo>
                      <a:pt x="6" y="21"/>
                    </a:lnTo>
                    <a:lnTo>
                      <a:pt x="6" y="26"/>
                    </a:lnTo>
                    <a:lnTo>
                      <a:pt x="10" y="26"/>
                    </a:lnTo>
                    <a:cubicBezTo>
                      <a:pt x="10" y="26"/>
                      <a:pt x="13" y="27"/>
                      <a:pt x="17" y="27"/>
                    </a:cubicBezTo>
                    <a:cubicBezTo>
                      <a:pt x="20" y="27"/>
                      <a:pt x="24" y="26"/>
                      <a:pt x="26" y="21"/>
                    </a:cubicBezTo>
                    <a:lnTo>
                      <a:pt x="31" y="21"/>
                    </a:lnTo>
                    <a:lnTo>
                      <a:pt x="31" y="16"/>
                    </a:lnTo>
                    <a:lnTo>
                      <a:pt x="31" y="12"/>
                    </a:lnTo>
                    <a:lnTo>
                      <a:pt x="31" y="6"/>
                    </a:lnTo>
                    <a:lnTo>
                      <a:pt x="26" y="6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9" name="Google Shape;1859;p29"/>
              <p:cNvSpPr/>
              <p:nvPr/>
            </p:nvSpPr>
            <p:spPr>
              <a:xfrm>
                <a:off x="959975" y="1397725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10" y="0"/>
                    </a:moveTo>
                    <a:cubicBezTo>
                      <a:pt x="5" y="5"/>
                      <a:pt x="0" y="10"/>
                      <a:pt x="0" y="16"/>
                    </a:cubicBezTo>
                    <a:lnTo>
                      <a:pt x="5" y="16"/>
                    </a:lnTo>
                    <a:lnTo>
                      <a:pt x="5" y="21"/>
                    </a:lnTo>
                    <a:lnTo>
                      <a:pt x="10" y="25"/>
                    </a:lnTo>
                    <a:lnTo>
                      <a:pt x="24" y="25"/>
                    </a:lnTo>
                    <a:lnTo>
                      <a:pt x="24" y="21"/>
                    </a:lnTo>
                    <a:lnTo>
                      <a:pt x="31" y="21"/>
                    </a:lnTo>
                    <a:lnTo>
                      <a:pt x="31" y="10"/>
                    </a:lnTo>
                    <a:cubicBezTo>
                      <a:pt x="31" y="5"/>
                      <a:pt x="20" y="0"/>
                      <a:pt x="15" y="0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0" name="Google Shape;1860;p29"/>
              <p:cNvSpPr/>
              <p:nvPr/>
            </p:nvSpPr>
            <p:spPr>
              <a:xfrm>
                <a:off x="955575" y="1404625"/>
                <a:ext cx="775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30" extrusionOk="0">
                    <a:moveTo>
                      <a:pt x="10" y="0"/>
                    </a:moveTo>
                    <a:lnTo>
                      <a:pt x="5" y="5"/>
                    </a:lnTo>
                    <a:lnTo>
                      <a:pt x="0" y="11"/>
                    </a:lnTo>
                    <a:lnTo>
                      <a:pt x="0" y="16"/>
                    </a:lnTo>
                    <a:lnTo>
                      <a:pt x="0" y="21"/>
                    </a:lnTo>
                    <a:lnTo>
                      <a:pt x="5" y="21"/>
                    </a:lnTo>
                    <a:lnTo>
                      <a:pt x="5" y="26"/>
                    </a:lnTo>
                    <a:lnTo>
                      <a:pt x="10" y="26"/>
                    </a:lnTo>
                    <a:cubicBezTo>
                      <a:pt x="10" y="28"/>
                      <a:pt x="11" y="29"/>
                      <a:pt x="13" y="29"/>
                    </a:cubicBezTo>
                    <a:cubicBezTo>
                      <a:pt x="15" y="29"/>
                      <a:pt x="17" y="28"/>
                      <a:pt x="20" y="26"/>
                    </a:cubicBezTo>
                    <a:lnTo>
                      <a:pt x="26" y="26"/>
                    </a:lnTo>
                    <a:lnTo>
                      <a:pt x="26" y="21"/>
                    </a:lnTo>
                    <a:lnTo>
                      <a:pt x="30" y="21"/>
                    </a:lnTo>
                    <a:lnTo>
                      <a:pt x="30" y="16"/>
                    </a:lnTo>
                    <a:lnTo>
                      <a:pt x="30" y="11"/>
                    </a:lnTo>
                    <a:cubicBezTo>
                      <a:pt x="26" y="5"/>
                      <a:pt x="20" y="0"/>
                      <a:pt x="10" y="0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1" name="Google Shape;1861;p29"/>
              <p:cNvSpPr/>
              <p:nvPr/>
            </p:nvSpPr>
            <p:spPr>
              <a:xfrm>
                <a:off x="960225" y="1403500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10" y="1"/>
                    </a:moveTo>
                    <a:lnTo>
                      <a:pt x="10" y="5"/>
                    </a:lnTo>
                    <a:lnTo>
                      <a:pt x="5" y="5"/>
                    </a:lnTo>
                    <a:lnTo>
                      <a:pt x="5" y="10"/>
                    </a:lnTo>
                    <a:lnTo>
                      <a:pt x="0" y="15"/>
                    </a:lnTo>
                    <a:lnTo>
                      <a:pt x="5" y="20"/>
                    </a:lnTo>
                    <a:lnTo>
                      <a:pt x="5" y="26"/>
                    </a:lnTo>
                    <a:lnTo>
                      <a:pt x="10" y="26"/>
                    </a:lnTo>
                    <a:lnTo>
                      <a:pt x="14" y="31"/>
                    </a:lnTo>
                    <a:lnTo>
                      <a:pt x="21" y="26"/>
                    </a:lnTo>
                    <a:lnTo>
                      <a:pt x="25" y="26"/>
                    </a:lnTo>
                    <a:lnTo>
                      <a:pt x="25" y="20"/>
                    </a:lnTo>
                    <a:cubicBezTo>
                      <a:pt x="30" y="15"/>
                      <a:pt x="30" y="15"/>
                      <a:pt x="30" y="10"/>
                    </a:cubicBezTo>
                    <a:lnTo>
                      <a:pt x="25" y="10"/>
                    </a:lnTo>
                    <a:lnTo>
                      <a:pt x="21" y="5"/>
                    </a:lnTo>
                    <a:lnTo>
                      <a:pt x="14" y="1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2" name="Google Shape;1862;p29"/>
              <p:cNvSpPr/>
              <p:nvPr/>
            </p:nvSpPr>
            <p:spPr>
              <a:xfrm>
                <a:off x="963350" y="1420100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16" y="0"/>
                    </a:moveTo>
                    <a:cubicBezTo>
                      <a:pt x="10" y="0"/>
                      <a:pt x="5" y="0"/>
                      <a:pt x="5" y="5"/>
                    </a:cubicBezTo>
                    <a:cubicBezTo>
                      <a:pt x="0" y="10"/>
                      <a:pt x="0" y="10"/>
                      <a:pt x="0" y="15"/>
                    </a:cubicBezTo>
                    <a:lnTo>
                      <a:pt x="5" y="19"/>
                    </a:lnTo>
                    <a:lnTo>
                      <a:pt x="5" y="25"/>
                    </a:lnTo>
                    <a:lnTo>
                      <a:pt x="16" y="25"/>
                    </a:lnTo>
                    <a:cubicBezTo>
                      <a:pt x="26" y="25"/>
                      <a:pt x="26" y="19"/>
                      <a:pt x="26" y="10"/>
                    </a:cubicBezTo>
                    <a:lnTo>
                      <a:pt x="26" y="5"/>
                    </a:lnTo>
                    <a:lnTo>
                      <a:pt x="21" y="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3" name="Google Shape;1863;p29"/>
              <p:cNvSpPr/>
              <p:nvPr/>
            </p:nvSpPr>
            <p:spPr>
              <a:xfrm>
                <a:off x="963475" y="1428375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21" y="1"/>
                    </a:moveTo>
                    <a:cubicBezTo>
                      <a:pt x="16" y="1"/>
                      <a:pt x="11" y="1"/>
                      <a:pt x="5" y="6"/>
                    </a:cubicBezTo>
                    <a:cubicBezTo>
                      <a:pt x="5" y="10"/>
                      <a:pt x="0" y="15"/>
                      <a:pt x="0" y="15"/>
                    </a:cubicBezTo>
                    <a:cubicBezTo>
                      <a:pt x="5" y="20"/>
                      <a:pt x="5" y="26"/>
                      <a:pt x="5" y="26"/>
                    </a:cubicBezTo>
                    <a:lnTo>
                      <a:pt x="11" y="26"/>
                    </a:lnTo>
                    <a:lnTo>
                      <a:pt x="16" y="31"/>
                    </a:lnTo>
                    <a:cubicBezTo>
                      <a:pt x="21" y="31"/>
                      <a:pt x="26" y="26"/>
                      <a:pt x="26" y="26"/>
                    </a:cubicBezTo>
                    <a:cubicBezTo>
                      <a:pt x="30" y="20"/>
                      <a:pt x="30" y="15"/>
                      <a:pt x="30" y="10"/>
                    </a:cubicBezTo>
                    <a:lnTo>
                      <a:pt x="26" y="6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4" name="Google Shape;1864;p29"/>
              <p:cNvSpPr/>
              <p:nvPr/>
            </p:nvSpPr>
            <p:spPr>
              <a:xfrm>
                <a:off x="958700" y="1421850"/>
                <a:ext cx="6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7" h="31" extrusionOk="0">
                    <a:moveTo>
                      <a:pt x="15" y="0"/>
                    </a:moveTo>
                    <a:cubicBezTo>
                      <a:pt x="6" y="5"/>
                      <a:pt x="1" y="5"/>
                      <a:pt x="1" y="16"/>
                    </a:cubicBezTo>
                    <a:lnTo>
                      <a:pt x="1" y="21"/>
                    </a:lnTo>
                    <a:lnTo>
                      <a:pt x="6" y="25"/>
                    </a:lnTo>
                    <a:lnTo>
                      <a:pt x="10" y="30"/>
                    </a:lnTo>
                    <a:lnTo>
                      <a:pt x="15" y="30"/>
                    </a:lnTo>
                    <a:cubicBezTo>
                      <a:pt x="21" y="30"/>
                      <a:pt x="26" y="25"/>
                      <a:pt x="26" y="16"/>
                    </a:cubicBezTo>
                    <a:lnTo>
                      <a:pt x="26" y="10"/>
                    </a:lnTo>
                    <a:lnTo>
                      <a:pt x="21" y="5"/>
                    </a:lnTo>
                    <a:lnTo>
                      <a:pt x="15" y="5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5" name="Google Shape;1865;p29"/>
              <p:cNvSpPr/>
              <p:nvPr/>
            </p:nvSpPr>
            <p:spPr>
              <a:xfrm>
                <a:off x="962075" y="1417700"/>
                <a:ext cx="775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5" extrusionOk="0">
                    <a:moveTo>
                      <a:pt x="16" y="1"/>
                    </a:moveTo>
                    <a:lnTo>
                      <a:pt x="16" y="6"/>
                    </a:lnTo>
                    <a:cubicBezTo>
                      <a:pt x="16" y="4"/>
                      <a:pt x="16" y="3"/>
                      <a:pt x="15" y="3"/>
                    </a:cubicBezTo>
                    <a:cubicBezTo>
                      <a:pt x="14" y="3"/>
                      <a:pt x="12" y="6"/>
                      <a:pt x="12" y="6"/>
                    </a:cubicBezTo>
                    <a:lnTo>
                      <a:pt x="7" y="6"/>
                    </a:lnTo>
                    <a:lnTo>
                      <a:pt x="7" y="10"/>
                    </a:lnTo>
                    <a:lnTo>
                      <a:pt x="1" y="10"/>
                    </a:lnTo>
                    <a:lnTo>
                      <a:pt x="1" y="15"/>
                    </a:lnTo>
                    <a:cubicBezTo>
                      <a:pt x="1" y="20"/>
                      <a:pt x="7" y="25"/>
                      <a:pt x="12" y="25"/>
                    </a:cubicBezTo>
                    <a:lnTo>
                      <a:pt x="16" y="25"/>
                    </a:lnTo>
                    <a:cubicBezTo>
                      <a:pt x="26" y="25"/>
                      <a:pt x="31" y="15"/>
                      <a:pt x="31" y="10"/>
                    </a:cubicBezTo>
                    <a:lnTo>
                      <a:pt x="26" y="6"/>
                    </a:lnTo>
                    <a:lnTo>
                      <a:pt x="21" y="6"/>
                    </a:lnTo>
                    <a:cubicBezTo>
                      <a:pt x="21" y="1"/>
                      <a:pt x="16" y="1"/>
                      <a:pt x="16" y="1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6" name="Google Shape;1866;p29"/>
              <p:cNvSpPr/>
              <p:nvPr/>
            </p:nvSpPr>
            <p:spPr>
              <a:xfrm>
                <a:off x="956450" y="1418575"/>
                <a:ext cx="6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31" extrusionOk="0">
                    <a:moveTo>
                      <a:pt x="10" y="1"/>
                    </a:moveTo>
                    <a:lnTo>
                      <a:pt x="10" y="6"/>
                    </a:lnTo>
                    <a:lnTo>
                      <a:pt x="5" y="6"/>
                    </a:lnTo>
                    <a:lnTo>
                      <a:pt x="5" y="10"/>
                    </a:lnTo>
                    <a:lnTo>
                      <a:pt x="0" y="10"/>
                    </a:lnTo>
                    <a:lnTo>
                      <a:pt x="0" y="15"/>
                    </a:lnTo>
                    <a:cubicBezTo>
                      <a:pt x="5" y="20"/>
                      <a:pt x="5" y="26"/>
                      <a:pt x="15" y="31"/>
                    </a:cubicBezTo>
                    <a:lnTo>
                      <a:pt x="15" y="26"/>
                    </a:lnTo>
                    <a:lnTo>
                      <a:pt x="21" y="26"/>
                    </a:lnTo>
                    <a:lnTo>
                      <a:pt x="26" y="20"/>
                    </a:lnTo>
                    <a:lnTo>
                      <a:pt x="26" y="15"/>
                    </a:lnTo>
                    <a:lnTo>
                      <a:pt x="26" y="10"/>
                    </a:lnTo>
                    <a:lnTo>
                      <a:pt x="26" y="6"/>
                    </a:lnTo>
                    <a:lnTo>
                      <a:pt x="21" y="6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7" name="Google Shape;1867;p29"/>
              <p:cNvSpPr/>
              <p:nvPr/>
            </p:nvSpPr>
            <p:spPr>
              <a:xfrm>
                <a:off x="960725" y="1417700"/>
                <a:ext cx="775" cy="900"/>
              </a:xfrm>
              <a:custGeom>
                <a:avLst/>
                <a:gdLst/>
                <a:ahLst/>
                <a:cxnLst/>
                <a:rect l="l" t="t" r="r" b="b"/>
                <a:pathLst>
                  <a:path w="31" h="36" extrusionOk="0">
                    <a:moveTo>
                      <a:pt x="5" y="1"/>
                    </a:moveTo>
                    <a:lnTo>
                      <a:pt x="5" y="6"/>
                    </a:lnTo>
                    <a:lnTo>
                      <a:pt x="1" y="6"/>
                    </a:lnTo>
                    <a:lnTo>
                      <a:pt x="1" y="10"/>
                    </a:lnTo>
                    <a:lnTo>
                      <a:pt x="1" y="15"/>
                    </a:lnTo>
                    <a:lnTo>
                      <a:pt x="5" y="15"/>
                    </a:lnTo>
                    <a:cubicBezTo>
                      <a:pt x="5" y="15"/>
                      <a:pt x="5" y="20"/>
                      <a:pt x="1" y="20"/>
                    </a:cubicBezTo>
                    <a:lnTo>
                      <a:pt x="1" y="25"/>
                    </a:lnTo>
                    <a:cubicBezTo>
                      <a:pt x="5" y="31"/>
                      <a:pt x="10" y="36"/>
                      <a:pt x="15" y="36"/>
                    </a:cubicBezTo>
                    <a:cubicBezTo>
                      <a:pt x="20" y="36"/>
                      <a:pt x="20" y="36"/>
                      <a:pt x="25" y="31"/>
                    </a:cubicBezTo>
                    <a:lnTo>
                      <a:pt x="25" y="25"/>
                    </a:lnTo>
                    <a:lnTo>
                      <a:pt x="31" y="25"/>
                    </a:lnTo>
                    <a:lnTo>
                      <a:pt x="31" y="20"/>
                    </a:lnTo>
                    <a:cubicBezTo>
                      <a:pt x="25" y="20"/>
                      <a:pt x="25" y="15"/>
                      <a:pt x="25" y="15"/>
                    </a:cubicBezTo>
                    <a:lnTo>
                      <a:pt x="25" y="10"/>
                    </a:lnTo>
                    <a:cubicBezTo>
                      <a:pt x="25" y="6"/>
                      <a:pt x="25" y="1"/>
                      <a:pt x="20" y="1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8" name="Google Shape;1868;p29"/>
              <p:cNvSpPr/>
              <p:nvPr/>
            </p:nvSpPr>
            <p:spPr>
              <a:xfrm>
                <a:off x="965600" y="1413500"/>
                <a:ext cx="800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32" h="28" extrusionOk="0">
                    <a:moveTo>
                      <a:pt x="21" y="0"/>
                    </a:moveTo>
                    <a:cubicBezTo>
                      <a:pt x="19" y="0"/>
                      <a:pt x="18" y="1"/>
                      <a:pt x="17" y="2"/>
                    </a:cubicBezTo>
                    <a:lnTo>
                      <a:pt x="11" y="2"/>
                    </a:lnTo>
                    <a:cubicBezTo>
                      <a:pt x="6" y="7"/>
                      <a:pt x="1" y="12"/>
                      <a:pt x="6" y="18"/>
                    </a:cubicBezTo>
                    <a:lnTo>
                      <a:pt x="6" y="23"/>
                    </a:lnTo>
                    <a:lnTo>
                      <a:pt x="11" y="28"/>
                    </a:lnTo>
                    <a:lnTo>
                      <a:pt x="17" y="28"/>
                    </a:lnTo>
                    <a:cubicBezTo>
                      <a:pt x="17" y="28"/>
                      <a:pt x="21" y="28"/>
                      <a:pt x="26" y="23"/>
                    </a:cubicBezTo>
                    <a:cubicBezTo>
                      <a:pt x="26" y="18"/>
                      <a:pt x="31" y="18"/>
                      <a:pt x="31" y="12"/>
                    </a:cubicBezTo>
                    <a:cubicBezTo>
                      <a:pt x="28" y="5"/>
                      <a:pt x="24" y="0"/>
                      <a:pt x="21" y="0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9" name="Google Shape;1869;p29"/>
              <p:cNvSpPr/>
              <p:nvPr/>
            </p:nvSpPr>
            <p:spPr>
              <a:xfrm>
                <a:off x="961325" y="1418200"/>
                <a:ext cx="650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8" extrusionOk="0">
                    <a:moveTo>
                      <a:pt x="16" y="0"/>
                    </a:moveTo>
                    <a:lnTo>
                      <a:pt x="12" y="5"/>
                    </a:lnTo>
                    <a:lnTo>
                      <a:pt x="7" y="5"/>
                    </a:lnTo>
                    <a:lnTo>
                      <a:pt x="7" y="11"/>
                    </a:lnTo>
                    <a:lnTo>
                      <a:pt x="1" y="16"/>
                    </a:lnTo>
                    <a:lnTo>
                      <a:pt x="1" y="21"/>
                    </a:lnTo>
                    <a:lnTo>
                      <a:pt x="7" y="21"/>
                    </a:lnTo>
                    <a:lnTo>
                      <a:pt x="7" y="25"/>
                    </a:lnTo>
                    <a:lnTo>
                      <a:pt x="12" y="25"/>
                    </a:lnTo>
                    <a:cubicBezTo>
                      <a:pt x="13" y="27"/>
                      <a:pt x="15" y="28"/>
                      <a:pt x="16" y="28"/>
                    </a:cubicBezTo>
                    <a:cubicBezTo>
                      <a:pt x="19" y="28"/>
                      <a:pt x="21" y="25"/>
                      <a:pt x="21" y="25"/>
                    </a:cubicBezTo>
                    <a:cubicBezTo>
                      <a:pt x="26" y="25"/>
                      <a:pt x="26" y="21"/>
                      <a:pt x="26" y="16"/>
                    </a:cubicBezTo>
                    <a:lnTo>
                      <a:pt x="26" y="11"/>
                    </a:lnTo>
                    <a:lnTo>
                      <a:pt x="26" y="5"/>
                    </a:lnTo>
                    <a:lnTo>
                      <a:pt x="21" y="5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0" name="Google Shape;1870;p29"/>
              <p:cNvSpPr/>
              <p:nvPr/>
            </p:nvSpPr>
            <p:spPr>
              <a:xfrm>
                <a:off x="959225" y="1425500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10" y="0"/>
                    </a:moveTo>
                    <a:cubicBezTo>
                      <a:pt x="5" y="0"/>
                      <a:pt x="0" y="0"/>
                      <a:pt x="0" y="5"/>
                    </a:cubicBezTo>
                    <a:lnTo>
                      <a:pt x="0" y="10"/>
                    </a:lnTo>
                    <a:lnTo>
                      <a:pt x="0" y="14"/>
                    </a:lnTo>
                    <a:lnTo>
                      <a:pt x="0" y="21"/>
                    </a:lnTo>
                    <a:lnTo>
                      <a:pt x="5" y="25"/>
                    </a:lnTo>
                    <a:lnTo>
                      <a:pt x="10" y="25"/>
                    </a:lnTo>
                    <a:lnTo>
                      <a:pt x="15" y="30"/>
                    </a:lnTo>
                    <a:lnTo>
                      <a:pt x="15" y="25"/>
                    </a:lnTo>
                    <a:cubicBezTo>
                      <a:pt x="24" y="25"/>
                      <a:pt x="30" y="21"/>
                      <a:pt x="24" y="10"/>
                    </a:cubicBezTo>
                    <a:lnTo>
                      <a:pt x="24" y="5"/>
                    </a:lnTo>
                    <a:cubicBezTo>
                      <a:pt x="20" y="0"/>
                      <a:pt x="15" y="0"/>
                      <a:pt x="10" y="0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1" name="Google Shape;1871;p29"/>
              <p:cNvSpPr/>
              <p:nvPr/>
            </p:nvSpPr>
            <p:spPr>
              <a:xfrm>
                <a:off x="957075" y="1421725"/>
                <a:ext cx="650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8" extrusionOk="0">
                    <a:moveTo>
                      <a:pt x="5" y="0"/>
                    </a:moveTo>
                    <a:lnTo>
                      <a:pt x="5" y="5"/>
                    </a:lnTo>
                    <a:lnTo>
                      <a:pt x="1" y="5"/>
                    </a:lnTo>
                    <a:lnTo>
                      <a:pt x="1" y="10"/>
                    </a:lnTo>
                    <a:lnTo>
                      <a:pt x="1" y="15"/>
                    </a:lnTo>
                    <a:cubicBezTo>
                      <a:pt x="1" y="21"/>
                      <a:pt x="1" y="26"/>
                      <a:pt x="5" y="26"/>
                    </a:cubicBezTo>
                    <a:cubicBezTo>
                      <a:pt x="9" y="26"/>
                      <a:pt x="10" y="28"/>
                      <a:pt x="11" y="28"/>
                    </a:cubicBezTo>
                    <a:cubicBezTo>
                      <a:pt x="12" y="28"/>
                      <a:pt x="13" y="27"/>
                      <a:pt x="15" y="26"/>
                    </a:cubicBezTo>
                    <a:lnTo>
                      <a:pt x="20" y="26"/>
                    </a:lnTo>
                    <a:lnTo>
                      <a:pt x="20" y="21"/>
                    </a:lnTo>
                    <a:cubicBezTo>
                      <a:pt x="26" y="21"/>
                      <a:pt x="26" y="15"/>
                      <a:pt x="26" y="10"/>
                    </a:cubicBezTo>
                    <a:lnTo>
                      <a:pt x="26" y="5"/>
                    </a:lnTo>
                    <a:lnTo>
                      <a:pt x="20" y="5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2" name="Google Shape;1872;p29"/>
              <p:cNvSpPr/>
              <p:nvPr/>
            </p:nvSpPr>
            <p:spPr>
              <a:xfrm>
                <a:off x="966875" y="1419975"/>
                <a:ext cx="650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8" extrusionOk="0">
                    <a:moveTo>
                      <a:pt x="10" y="0"/>
                    </a:moveTo>
                    <a:lnTo>
                      <a:pt x="5" y="5"/>
                    </a:lnTo>
                    <a:lnTo>
                      <a:pt x="1" y="10"/>
                    </a:lnTo>
                    <a:lnTo>
                      <a:pt x="1" y="15"/>
                    </a:lnTo>
                    <a:cubicBezTo>
                      <a:pt x="1" y="20"/>
                      <a:pt x="5" y="24"/>
                      <a:pt x="5" y="24"/>
                    </a:cubicBezTo>
                    <a:cubicBezTo>
                      <a:pt x="9" y="24"/>
                      <a:pt x="12" y="27"/>
                      <a:pt x="15" y="27"/>
                    </a:cubicBezTo>
                    <a:cubicBezTo>
                      <a:pt x="17" y="27"/>
                      <a:pt x="18" y="26"/>
                      <a:pt x="20" y="24"/>
                    </a:cubicBezTo>
                    <a:lnTo>
                      <a:pt x="26" y="24"/>
                    </a:lnTo>
                    <a:lnTo>
                      <a:pt x="26" y="20"/>
                    </a:lnTo>
                    <a:lnTo>
                      <a:pt x="26" y="15"/>
                    </a:lnTo>
                    <a:lnTo>
                      <a:pt x="26" y="10"/>
                    </a:lnTo>
                    <a:cubicBezTo>
                      <a:pt x="26" y="5"/>
                      <a:pt x="20" y="0"/>
                      <a:pt x="10" y="0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3" name="Google Shape;1873;p29"/>
              <p:cNvSpPr/>
              <p:nvPr/>
            </p:nvSpPr>
            <p:spPr>
              <a:xfrm>
                <a:off x="960325" y="1420450"/>
                <a:ext cx="6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7" h="31" extrusionOk="0">
                    <a:moveTo>
                      <a:pt x="6" y="1"/>
                    </a:moveTo>
                    <a:lnTo>
                      <a:pt x="6" y="5"/>
                    </a:lnTo>
                    <a:lnTo>
                      <a:pt x="1" y="5"/>
                    </a:lnTo>
                    <a:lnTo>
                      <a:pt x="1" y="11"/>
                    </a:lnTo>
                    <a:lnTo>
                      <a:pt x="1" y="21"/>
                    </a:lnTo>
                    <a:lnTo>
                      <a:pt x="6" y="26"/>
                    </a:lnTo>
                    <a:lnTo>
                      <a:pt x="10" y="31"/>
                    </a:lnTo>
                    <a:cubicBezTo>
                      <a:pt x="21" y="31"/>
                      <a:pt x="21" y="26"/>
                      <a:pt x="26" y="26"/>
                    </a:cubicBezTo>
                    <a:lnTo>
                      <a:pt x="26" y="11"/>
                    </a:lnTo>
                    <a:lnTo>
                      <a:pt x="21" y="5"/>
                    </a:lnTo>
                    <a:cubicBezTo>
                      <a:pt x="17" y="1"/>
                      <a:pt x="10" y="1"/>
                      <a:pt x="6" y="1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4" name="Google Shape;1874;p29"/>
              <p:cNvSpPr/>
              <p:nvPr/>
            </p:nvSpPr>
            <p:spPr>
              <a:xfrm>
                <a:off x="961200" y="1423225"/>
                <a:ext cx="675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27" h="30" extrusionOk="0">
                    <a:moveTo>
                      <a:pt x="6" y="1"/>
                    </a:moveTo>
                    <a:lnTo>
                      <a:pt x="6" y="5"/>
                    </a:lnTo>
                    <a:lnTo>
                      <a:pt x="1" y="5"/>
                    </a:lnTo>
                    <a:lnTo>
                      <a:pt x="1" y="15"/>
                    </a:lnTo>
                    <a:cubicBezTo>
                      <a:pt x="1" y="21"/>
                      <a:pt x="1" y="26"/>
                      <a:pt x="6" y="26"/>
                    </a:cubicBezTo>
                    <a:cubicBezTo>
                      <a:pt x="9" y="28"/>
                      <a:pt x="11" y="29"/>
                      <a:pt x="14" y="29"/>
                    </a:cubicBezTo>
                    <a:cubicBezTo>
                      <a:pt x="17" y="29"/>
                      <a:pt x="19" y="28"/>
                      <a:pt x="21" y="26"/>
                    </a:cubicBezTo>
                    <a:lnTo>
                      <a:pt x="21" y="21"/>
                    </a:lnTo>
                    <a:lnTo>
                      <a:pt x="26" y="21"/>
                    </a:lnTo>
                    <a:lnTo>
                      <a:pt x="26" y="15"/>
                    </a:lnTo>
                    <a:cubicBezTo>
                      <a:pt x="26" y="5"/>
                      <a:pt x="21" y="1"/>
                      <a:pt x="17" y="1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5" name="Google Shape;1875;p29"/>
              <p:cNvSpPr/>
              <p:nvPr/>
            </p:nvSpPr>
            <p:spPr>
              <a:xfrm>
                <a:off x="963850" y="1414550"/>
                <a:ext cx="80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2" h="31" extrusionOk="0">
                    <a:moveTo>
                      <a:pt x="15" y="0"/>
                    </a:moveTo>
                    <a:cubicBezTo>
                      <a:pt x="11" y="6"/>
                      <a:pt x="6" y="6"/>
                      <a:pt x="6" y="6"/>
                    </a:cubicBezTo>
                    <a:lnTo>
                      <a:pt x="6" y="11"/>
                    </a:lnTo>
                    <a:lnTo>
                      <a:pt x="1" y="16"/>
                    </a:lnTo>
                    <a:cubicBezTo>
                      <a:pt x="1" y="21"/>
                      <a:pt x="6" y="25"/>
                      <a:pt x="6" y="25"/>
                    </a:cubicBezTo>
                    <a:cubicBezTo>
                      <a:pt x="11" y="25"/>
                      <a:pt x="15" y="30"/>
                      <a:pt x="15" y="30"/>
                    </a:cubicBezTo>
                    <a:lnTo>
                      <a:pt x="20" y="30"/>
                    </a:lnTo>
                    <a:lnTo>
                      <a:pt x="26" y="25"/>
                    </a:lnTo>
                    <a:lnTo>
                      <a:pt x="31" y="25"/>
                    </a:lnTo>
                    <a:lnTo>
                      <a:pt x="31" y="21"/>
                    </a:lnTo>
                    <a:lnTo>
                      <a:pt x="31" y="16"/>
                    </a:lnTo>
                    <a:lnTo>
                      <a:pt x="31" y="11"/>
                    </a:lnTo>
                    <a:lnTo>
                      <a:pt x="26" y="6"/>
                    </a:lnTo>
                    <a:lnTo>
                      <a:pt x="20" y="0"/>
                    </a:lnTo>
                    <a:lnTo>
                      <a:pt x="15" y="6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6" name="Google Shape;1876;p29"/>
              <p:cNvSpPr/>
              <p:nvPr/>
            </p:nvSpPr>
            <p:spPr>
              <a:xfrm>
                <a:off x="960575" y="1415325"/>
                <a:ext cx="775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30" extrusionOk="0">
                    <a:moveTo>
                      <a:pt x="18" y="1"/>
                    </a:moveTo>
                    <a:cubicBezTo>
                      <a:pt x="16" y="1"/>
                      <a:pt x="14" y="2"/>
                      <a:pt x="11" y="5"/>
                    </a:cubicBezTo>
                    <a:lnTo>
                      <a:pt x="7" y="5"/>
                    </a:lnTo>
                    <a:lnTo>
                      <a:pt x="0" y="10"/>
                    </a:lnTo>
                    <a:lnTo>
                      <a:pt x="0" y="20"/>
                    </a:lnTo>
                    <a:cubicBezTo>
                      <a:pt x="0" y="25"/>
                      <a:pt x="7" y="25"/>
                      <a:pt x="11" y="29"/>
                    </a:cubicBezTo>
                    <a:cubicBezTo>
                      <a:pt x="16" y="29"/>
                      <a:pt x="21" y="29"/>
                      <a:pt x="26" y="25"/>
                    </a:cubicBezTo>
                    <a:lnTo>
                      <a:pt x="26" y="20"/>
                    </a:lnTo>
                    <a:lnTo>
                      <a:pt x="31" y="15"/>
                    </a:lnTo>
                    <a:lnTo>
                      <a:pt x="26" y="15"/>
                    </a:lnTo>
                    <a:cubicBezTo>
                      <a:pt x="26" y="10"/>
                      <a:pt x="26" y="5"/>
                      <a:pt x="21" y="5"/>
                    </a:cubicBezTo>
                    <a:cubicBezTo>
                      <a:pt x="21" y="2"/>
                      <a:pt x="20" y="1"/>
                      <a:pt x="18" y="1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7" name="Google Shape;1877;p29"/>
              <p:cNvSpPr/>
              <p:nvPr/>
            </p:nvSpPr>
            <p:spPr>
              <a:xfrm>
                <a:off x="958075" y="1415675"/>
                <a:ext cx="65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7" extrusionOk="0">
                    <a:moveTo>
                      <a:pt x="16" y="1"/>
                    </a:moveTo>
                    <a:cubicBezTo>
                      <a:pt x="10" y="1"/>
                      <a:pt x="5" y="1"/>
                      <a:pt x="0" y="6"/>
                    </a:cubicBezTo>
                    <a:lnTo>
                      <a:pt x="0" y="15"/>
                    </a:lnTo>
                    <a:cubicBezTo>
                      <a:pt x="0" y="21"/>
                      <a:pt x="0" y="21"/>
                      <a:pt x="5" y="26"/>
                    </a:cubicBezTo>
                    <a:lnTo>
                      <a:pt x="21" y="26"/>
                    </a:lnTo>
                    <a:lnTo>
                      <a:pt x="21" y="21"/>
                    </a:lnTo>
                    <a:lnTo>
                      <a:pt x="26" y="21"/>
                    </a:lnTo>
                    <a:lnTo>
                      <a:pt x="26" y="11"/>
                    </a:lnTo>
                    <a:cubicBezTo>
                      <a:pt x="26" y="6"/>
                      <a:pt x="26" y="6"/>
                      <a:pt x="21" y="6"/>
                    </a:cubicBez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8" name="Google Shape;1878;p29"/>
              <p:cNvSpPr/>
              <p:nvPr/>
            </p:nvSpPr>
            <p:spPr>
              <a:xfrm>
                <a:off x="954050" y="1418825"/>
                <a:ext cx="675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27" h="28" extrusionOk="0">
                    <a:moveTo>
                      <a:pt x="6" y="0"/>
                    </a:moveTo>
                    <a:lnTo>
                      <a:pt x="1" y="5"/>
                    </a:lnTo>
                    <a:lnTo>
                      <a:pt x="1" y="10"/>
                    </a:lnTo>
                    <a:lnTo>
                      <a:pt x="1" y="16"/>
                    </a:lnTo>
                    <a:cubicBezTo>
                      <a:pt x="4" y="23"/>
                      <a:pt x="8" y="28"/>
                      <a:pt x="12" y="28"/>
                    </a:cubicBezTo>
                    <a:cubicBezTo>
                      <a:pt x="13" y="28"/>
                      <a:pt x="14" y="27"/>
                      <a:pt x="15" y="26"/>
                    </a:cubicBezTo>
                    <a:lnTo>
                      <a:pt x="20" y="26"/>
                    </a:lnTo>
                    <a:lnTo>
                      <a:pt x="20" y="21"/>
                    </a:lnTo>
                    <a:lnTo>
                      <a:pt x="26" y="21"/>
                    </a:lnTo>
                    <a:lnTo>
                      <a:pt x="26" y="16"/>
                    </a:lnTo>
                    <a:lnTo>
                      <a:pt x="26" y="10"/>
                    </a:lnTo>
                    <a:lnTo>
                      <a:pt x="26" y="5"/>
                    </a:lnTo>
                    <a:lnTo>
                      <a:pt x="20" y="5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9" name="Google Shape;1879;p29"/>
              <p:cNvSpPr/>
              <p:nvPr/>
            </p:nvSpPr>
            <p:spPr>
              <a:xfrm>
                <a:off x="964975" y="1420850"/>
                <a:ext cx="775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8" extrusionOk="0">
                    <a:moveTo>
                      <a:pt x="11" y="0"/>
                    </a:moveTo>
                    <a:cubicBezTo>
                      <a:pt x="5" y="0"/>
                      <a:pt x="1" y="10"/>
                      <a:pt x="1" y="15"/>
                    </a:cubicBezTo>
                    <a:lnTo>
                      <a:pt x="1" y="20"/>
                    </a:lnTo>
                    <a:lnTo>
                      <a:pt x="5" y="20"/>
                    </a:lnTo>
                    <a:lnTo>
                      <a:pt x="5" y="26"/>
                    </a:lnTo>
                    <a:lnTo>
                      <a:pt x="11" y="26"/>
                    </a:lnTo>
                    <a:cubicBezTo>
                      <a:pt x="13" y="27"/>
                      <a:pt x="15" y="28"/>
                      <a:pt x="16" y="28"/>
                    </a:cubicBezTo>
                    <a:cubicBezTo>
                      <a:pt x="21" y="28"/>
                      <a:pt x="26" y="24"/>
                      <a:pt x="26" y="20"/>
                    </a:cubicBezTo>
                    <a:lnTo>
                      <a:pt x="31" y="20"/>
                    </a:lnTo>
                    <a:lnTo>
                      <a:pt x="31" y="15"/>
                    </a:lnTo>
                    <a:lnTo>
                      <a:pt x="31" y="10"/>
                    </a:lnTo>
                    <a:cubicBezTo>
                      <a:pt x="26" y="5"/>
                      <a:pt x="21" y="0"/>
                      <a:pt x="11" y="0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0" name="Google Shape;1880;p29"/>
              <p:cNvSpPr/>
              <p:nvPr/>
            </p:nvSpPr>
            <p:spPr>
              <a:xfrm>
                <a:off x="958325" y="1414550"/>
                <a:ext cx="775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5" extrusionOk="0">
                    <a:moveTo>
                      <a:pt x="11" y="0"/>
                    </a:moveTo>
                    <a:cubicBezTo>
                      <a:pt x="11" y="0"/>
                      <a:pt x="6" y="6"/>
                      <a:pt x="0" y="6"/>
                    </a:cubicBezTo>
                    <a:lnTo>
                      <a:pt x="0" y="11"/>
                    </a:lnTo>
                    <a:lnTo>
                      <a:pt x="0" y="16"/>
                    </a:lnTo>
                    <a:lnTo>
                      <a:pt x="6" y="16"/>
                    </a:lnTo>
                    <a:lnTo>
                      <a:pt x="6" y="21"/>
                    </a:lnTo>
                    <a:cubicBezTo>
                      <a:pt x="8" y="23"/>
                      <a:pt x="11" y="24"/>
                      <a:pt x="13" y="24"/>
                    </a:cubicBezTo>
                    <a:cubicBezTo>
                      <a:pt x="16" y="24"/>
                      <a:pt x="18" y="23"/>
                      <a:pt x="21" y="21"/>
                    </a:cubicBezTo>
                    <a:cubicBezTo>
                      <a:pt x="25" y="21"/>
                      <a:pt x="30" y="16"/>
                      <a:pt x="30" y="11"/>
                    </a:cubicBezTo>
                    <a:lnTo>
                      <a:pt x="25" y="6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1" name="Google Shape;1881;p29"/>
              <p:cNvSpPr/>
              <p:nvPr/>
            </p:nvSpPr>
            <p:spPr>
              <a:xfrm>
                <a:off x="965375" y="1415925"/>
                <a:ext cx="775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30" extrusionOk="0">
                    <a:moveTo>
                      <a:pt x="10" y="1"/>
                    </a:moveTo>
                    <a:lnTo>
                      <a:pt x="10" y="5"/>
                    </a:lnTo>
                    <a:lnTo>
                      <a:pt x="5" y="5"/>
                    </a:lnTo>
                    <a:lnTo>
                      <a:pt x="5" y="11"/>
                    </a:lnTo>
                    <a:lnTo>
                      <a:pt x="0" y="11"/>
                    </a:lnTo>
                    <a:lnTo>
                      <a:pt x="0" y="16"/>
                    </a:lnTo>
                    <a:cubicBezTo>
                      <a:pt x="5" y="21"/>
                      <a:pt x="5" y="26"/>
                      <a:pt x="10" y="26"/>
                    </a:cubicBezTo>
                    <a:cubicBezTo>
                      <a:pt x="12" y="28"/>
                      <a:pt x="14" y="30"/>
                      <a:pt x="15" y="30"/>
                    </a:cubicBezTo>
                    <a:cubicBezTo>
                      <a:pt x="16" y="30"/>
                      <a:pt x="17" y="28"/>
                      <a:pt x="20" y="26"/>
                    </a:cubicBezTo>
                    <a:lnTo>
                      <a:pt x="26" y="26"/>
                    </a:lnTo>
                    <a:lnTo>
                      <a:pt x="26" y="21"/>
                    </a:lnTo>
                    <a:lnTo>
                      <a:pt x="30" y="21"/>
                    </a:lnTo>
                    <a:lnTo>
                      <a:pt x="30" y="11"/>
                    </a:lnTo>
                    <a:lnTo>
                      <a:pt x="26" y="5"/>
                    </a:lnTo>
                    <a:lnTo>
                      <a:pt x="20" y="1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2" name="Google Shape;1882;p29"/>
              <p:cNvSpPr/>
              <p:nvPr/>
            </p:nvSpPr>
            <p:spPr>
              <a:xfrm>
                <a:off x="959225" y="1415175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15" y="0"/>
                    </a:moveTo>
                    <a:lnTo>
                      <a:pt x="10" y="5"/>
                    </a:lnTo>
                    <a:lnTo>
                      <a:pt x="5" y="5"/>
                    </a:lnTo>
                    <a:lnTo>
                      <a:pt x="5" y="11"/>
                    </a:lnTo>
                    <a:cubicBezTo>
                      <a:pt x="5" y="11"/>
                      <a:pt x="0" y="11"/>
                      <a:pt x="0" y="16"/>
                    </a:cubicBezTo>
                    <a:lnTo>
                      <a:pt x="5" y="16"/>
                    </a:lnTo>
                    <a:lnTo>
                      <a:pt x="5" y="21"/>
                    </a:lnTo>
                    <a:lnTo>
                      <a:pt x="10" y="26"/>
                    </a:lnTo>
                    <a:lnTo>
                      <a:pt x="24" y="26"/>
                    </a:lnTo>
                    <a:lnTo>
                      <a:pt x="24" y="21"/>
                    </a:lnTo>
                    <a:lnTo>
                      <a:pt x="30" y="16"/>
                    </a:lnTo>
                    <a:lnTo>
                      <a:pt x="30" y="11"/>
                    </a:lnTo>
                    <a:lnTo>
                      <a:pt x="24" y="11"/>
                    </a:lnTo>
                    <a:lnTo>
                      <a:pt x="24" y="5"/>
                    </a:lnTo>
                    <a:lnTo>
                      <a:pt x="20" y="5"/>
                    </a:lnTo>
                    <a:cubicBezTo>
                      <a:pt x="20" y="0"/>
                      <a:pt x="20" y="0"/>
                      <a:pt x="15" y="0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3" name="Google Shape;1883;p29"/>
              <p:cNvSpPr/>
              <p:nvPr/>
            </p:nvSpPr>
            <p:spPr>
              <a:xfrm>
                <a:off x="959575" y="1416200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16" y="0"/>
                    </a:moveTo>
                    <a:lnTo>
                      <a:pt x="10" y="5"/>
                    </a:lnTo>
                    <a:lnTo>
                      <a:pt x="6" y="5"/>
                    </a:lnTo>
                    <a:lnTo>
                      <a:pt x="6" y="10"/>
                    </a:lnTo>
                    <a:lnTo>
                      <a:pt x="1" y="10"/>
                    </a:lnTo>
                    <a:lnTo>
                      <a:pt x="1" y="15"/>
                    </a:lnTo>
                    <a:lnTo>
                      <a:pt x="1" y="20"/>
                    </a:lnTo>
                    <a:cubicBezTo>
                      <a:pt x="1" y="20"/>
                      <a:pt x="6" y="25"/>
                      <a:pt x="6" y="31"/>
                    </a:cubicBezTo>
                    <a:lnTo>
                      <a:pt x="21" y="31"/>
                    </a:lnTo>
                    <a:lnTo>
                      <a:pt x="26" y="25"/>
                    </a:lnTo>
                    <a:lnTo>
                      <a:pt x="26" y="20"/>
                    </a:lnTo>
                    <a:cubicBezTo>
                      <a:pt x="31" y="15"/>
                      <a:pt x="31" y="15"/>
                      <a:pt x="26" y="15"/>
                    </a:cubicBezTo>
                    <a:cubicBezTo>
                      <a:pt x="26" y="10"/>
                      <a:pt x="26" y="5"/>
                      <a:pt x="16" y="5"/>
                    </a:cubicBez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4" name="Google Shape;1884;p29"/>
              <p:cNvSpPr/>
              <p:nvPr/>
            </p:nvSpPr>
            <p:spPr>
              <a:xfrm>
                <a:off x="959975" y="1414925"/>
                <a:ext cx="775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30" extrusionOk="0">
                    <a:moveTo>
                      <a:pt x="5" y="1"/>
                    </a:moveTo>
                    <a:lnTo>
                      <a:pt x="0" y="6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5" y="21"/>
                    </a:lnTo>
                    <a:lnTo>
                      <a:pt x="5" y="26"/>
                    </a:lnTo>
                    <a:cubicBezTo>
                      <a:pt x="8" y="29"/>
                      <a:pt x="10" y="30"/>
                      <a:pt x="12" y="30"/>
                    </a:cubicBezTo>
                    <a:cubicBezTo>
                      <a:pt x="15" y="30"/>
                      <a:pt x="17" y="29"/>
                      <a:pt x="20" y="26"/>
                    </a:cubicBezTo>
                    <a:cubicBezTo>
                      <a:pt x="24" y="26"/>
                      <a:pt x="31" y="21"/>
                      <a:pt x="31" y="10"/>
                    </a:cubicBezTo>
                    <a:lnTo>
                      <a:pt x="24" y="10"/>
                    </a:lnTo>
                    <a:lnTo>
                      <a:pt x="24" y="6"/>
                    </a:lnTo>
                    <a:lnTo>
                      <a:pt x="20" y="6"/>
                    </a:lnTo>
                    <a:lnTo>
                      <a:pt x="20" y="1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5" name="Google Shape;1885;p29"/>
              <p:cNvSpPr/>
              <p:nvPr/>
            </p:nvSpPr>
            <p:spPr>
              <a:xfrm>
                <a:off x="962075" y="1414300"/>
                <a:ext cx="6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7" h="26" extrusionOk="0">
                    <a:moveTo>
                      <a:pt x="12" y="0"/>
                    </a:moveTo>
                    <a:lnTo>
                      <a:pt x="7" y="5"/>
                    </a:lnTo>
                    <a:cubicBezTo>
                      <a:pt x="1" y="10"/>
                      <a:pt x="1" y="10"/>
                      <a:pt x="1" y="16"/>
                    </a:cubicBezTo>
                    <a:lnTo>
                      <a:pt x="7" y="21"/>
                    </a:lnTo>
                    <a:lnTo>
                      <a:pt x="7" y="26"/>
                    </a:lnTo>
                    <a:lnTo>
                      <a:pt x="21" y="26"/>
                    </a:lnTo>
                    <a:lnTo>
                      <a:pt x="21" y="21"/>
                    </a:lnTo>
                    <a:lnTo>
                      <a:pt x="26" y="21"/>
                    </a:lnTo>
                    <a:lnTo>
                      <a:pt x="26" y="10"/>
                    </a:lnTo>
                    <a:lnTo>
                      <a:pt x="26" y="5"/>
                    </a:lnTo>
                    <a:lnTo>
                      <a:pt x="21" y="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6" name="Google Shape;1886;p29"/>
              <p:cNvSpPr/>
              <p:nvPr/>
            </p:nvSpPr>
            <p:spPr>
              <a:xfrm>
                <a:off x="956950" y="1416525"/>
                <a:ext cx="900" cy="925"/>
              </a:xfrm>
              <a:custGeom>
                <a:avLst/>
                <a:gdLst/>
                <a:ahLst/>
                <a:cxnLst/>
                <a:rect l="l" t="t" r="r" b="b"/>
                <a:pathLst>
                  <a:path w="36" h="37" extrusionOk="0">
                    <a:moveTo>
                      <a:pt x="18" y="0"/>
                    </a:moveTo>
                    <a:cubicBezTo>
                      <a:pt x="16" y="0"/>
                      <a:pt x="13" y="1"/>
                      <a:pt x="10" y="2"/>
                    </a:cubicBezTo>
                    <a:lnTo>
                      <a:pt x="6" y="2"/>
                    </a:lnTo>
                    <a:lnTo>
                      <a:pt x="6" y="7"/>
                    </a:lnTo>
                    <a:lnTo>
                      <a:pt x="1" y="12"/>
                    </a:lnTo>
                    <a:lnTo>
                      <a:pt x="1" y="18"/>
                    </a:lnTo>
                    <a:lnTo>
                      <a:pt x="10" y="27"/>
                    </a:lnTo>
                    <a:cubicBezTo>
                      <a:pt x="10" y="37"/>
                      <a:pt x="20" y="37"/>
                      <a:pt x="25" y="37"/>
                    </a:cubicBezTo>
                    <a:lnTo>
                      <a:pt x="31" y="32"/>
                    </a:lnTo>
                    <a:lnTo>
                      <a:pt x="31" y="27"/>
                    </a:lnTo>
                    <a:lnTo>
                      <a:pt x="36" y="22"/>
                    </a:lnTo>
                    <a:lnTo>
                      <a:pt x="31" y="18"/>
                    </a:lnTo>
                    <a:lnTo>
                      <a:pt x="31" y="12"/>
                    </a:lnTo>
                    <a:cubicBezTo>
                      <a:pt x="31" y="5"/>
                      <a:pt x="25" y="0"/>
                      <a:pt x="18" y="0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7" name="Google Shape;1887;p29"/>
              <p:cNvSpPr/>
              <p:nvPr/>
            </p:nvSpPr>
            <p:spPr>
              <a:xfrm>
                <a:off x="958325" y="1418200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6" y="0"/>
                    </a:moveTo>
                    <a:lnTo>
                      <a:pt x="0" y="5"/>
                    </a:lnTo>
                    <a:lnTo>
                      <a:pt x="0" y="11"/>
                    </a:lnTo>
                    <a:lnTo>
                      <a:pt x="0" y="16"/>
                    </a:lnTo>
                    <a:cubicBezTo>
                      <a:pt x="0" y="21"/>
                      <a:pt x="0" y="21"/>
                      <a:pt x="6" y="25"/>
                    </a:cubicBezTo>
                    <a:cubicBezTo>
                      <a:pt x="11" y="25"/>
                      <a:pt x="16" y="25"/>
                      <a:pt x="21" y="21"/>
                    </a:cubicBezTo>
                    <a:cubicBezTo>
                      <a:pt x="25" y="21"/>
                      <a:pt x="25" y="16"/>
                      <a:pt x="25" y="11"/>
                    </a:cubicBezTo>
                    <a:cubicBezTo>
                      <a:pt x="25" y="5"/>
                      <a:pt x="25" y="5"/>
                      <a:pt x="21" y="0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8" name="Google Shape;1888;p29"/>
              <p:cNvSpPr/>
              <p:nvPr/>
            </p:nvSpPr>
            <p:spPr>
              <a:xfrm>
                <a:off x="964350" y="1418700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6" y="1"/>
                    </a:moveTo>
                    <a:lnTo>
                      <a:pt x="6" y="5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6" y="15"/>
                    </a:lnTo>
                    <a:lnTo>
                      <a:pt x="6" y="21"/>
                    </a:lnTo>
                    <a:lnTo>
                      <a:pt x="11" y="26"/>
                    </a:lnTo>
                    <a:lnTo>
                      <a:pt x="21" y="26"/>
                    </a:lnTo>
                    <a:lnTo>
                      <a:pt x="26" y="21"/>
                    </a:lnTo>
                    <a:lnTo>
                      <a:pt x="26" y="15"/>
                    </a:lnTo>
                    <a:lnTo>
                      <a:pt x="26" y="10"/>
                    </a:lnTo>
                    <a:lnTo>
                      <a:pt x="26" y="5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9" name="Google Shape;1889;p29"/>
              <p:cNvSpPr/>
              <p:nvPr/>
            </p:nvSpPr>
            <p:spPr>
              <a:xfrm>
                <a:off x="955925" y="1422875"/>
                <a:ext cx="675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27" h="30" extrusionOk="0">
                    <a:moveTo>
                      <a:pt x="11" y="0"/>
                    </a:moveTo>
                    <a:cubicBezTo>
                      <a:pt x="10" y="0"/>
                      <a:pt x="9" y="2"/>
                      <a:pt x="6" y="5"/>
                    </a:cubicBezTo>
                    <a:lnTo>
                      <a:pt x="1" y="5"/>
                    </a:lnTo>
                    <a:lnTo>
                      <a:pt x="1" y="10"/>
                    </a:lnTo>
                    <a:lnTo>
                      <a:pt x="1" y="15"/>
                    </a:lnTo>
                    <a:lnTo>
                      <a:pt x="1" y="19"/>
                    </a:lnTo>
                    <a:lnTo>
                      <a:pt x="1" y="24"/>
                    </a:lnTo>
                    <a:lnTo>
                      <a:pt x="6" y="24"/>
                    </a:lnTo>
                    <a:lnTo>
                      <a:pt x="12" y="29"/>
                    </a:lnTo>
                    <a:lnTo>
                      <a:pt x="16" y="24"/>
                    </a:lnTo>
                    <a:lnTo>
                      <a:pt x="21" y="24"/>
                    </a:lnTo>
                    <a:lnTo>
                      <a:pt x="21" y="19"/>
                    </a:lnTo>
                    <a:cubicBezTo>
                      <a:pt x="26" y="19"/>
                      <a:pt x="26" y="15"/>
                      <a:pt x="26" y="15"/>
                    </a:cubicBezTo>
                    <a:lnTo>
                      <a:pt x="26" y="10"/>
                    </a:lnTo>
                    <a:lnTo>
                      <a:pt x="21" y="10"/>
                    </a:lnTo>
                    <a:lnTo>
                      <a:pt x="21" y="5"/>
                    </a:lnTo>
                    <a:lnTo>
                      <a:pt x="16" y="5"/>
                    </a:lnTo>
                    <a:cubicBezTo>
                      <a:pt x="14" y="2"/>
                      <a:pt x="13" y="0"/>
                      <a:pt x="11" y="0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0" name="Google Shape;1890;p29"/>
              <p:cNvSpPr/>
              <p:nvPr/>
            </p:nvSpPr>
            <p:spPr>
              <a:xfrm>
                <a:off x="953550" y="1420200"/>
                <a:ext cx="7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7" extrusionOk="0">
                    <a:moveTo>
                      <a:pt x="16" y="1"/>
                    </a:moveTo>
                    <a:cubicBezTo>
                      <a:pt x="5" y="1"/>
                      <a:pt x="0" y="11"/>
                      <a:pt x="5" y="15"/>
                    </a:cubicBezTo>
                    <a:lnTo>
                      <a:pt x="5" y="21"/>
                    </a:lnTo>
                    <a:lnTo>
                      <a:pt x="10" y="26"/>
                    </a:lnTo>
                    <a:lnTo>
                      <a:pt x="16" y="26"/>
                    </a:lnTo>
                    <a:cubicBezTo>
                      <a:pt x="16" y="26"/>
                      <a:pt x="26" y="26"/>
                      <a:pt x="26" y="21"/>
                    </a:cubicBezTo>
                    <a:cubicBezTo>
                      <a:pt x="31" y="21"/>
                      <a:pt x="31" y="15"/>
                      <a:pt x="31" y="11"/>
                    </a:cubicBezTo>
                    <a:lnTo>
                      <a:pt x="31" y="6"/>
                    </a:lnTo>
                    <a:lnTo>
                      <a:pt x="26" y="6"/>
                    </a:lnTo>
                    <a:lnTo>
                      <a:pt x="26" y="1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1" name="Google Shape;1891;p29"/>
              <p:cNvSpPr/>
              <p:nvPr/>
            </p:nvSpPr>
            <p:spPr>
              <a:xfrm>
                <a:off x="950775" y="1425525"/>
                <a:ext cx="650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30" extrusionOk="0">
                    <a:moveTo>
                      <a:pt x="14" y="0"/>
                    </a:moveTo>
                    <a:cubicBezTo>
                      <a:pt x="11" y="0"/>
                      <a:pt x="9" y="1"/>
                      <a:pt x="6" y="4"/>
                    </a:cubicBezTo>
                    <a:lnTo>
                      <a:pt x="0" y="9"/>
                    </a:lnTo>
                    <a:lnTo>
                      <a:pt x="0" y="20"/>
                    </a:lnTo>
                    <a:cubicBezTo>
                      <a:pt x="0" y="20"/>
                      <a:pt x="0" y="24"/>
                      <a:pt x="6" y="24"/>
                    </a:cubicBezTo>
                    <a:lnTo>
                      <a:pt x="11" y="24"/>
                    </a:lnTo>
                    <a:lnTo>
                      <a:pt x="11" y="29"/>
                    </a:lnTo>
                    <a:lnTo>
                      <a:pt x="16" y="29"/>
                    </a:lnTo>
                    <a:cubicBezTo>
                      <a:pt x="16" y="29"/>
                      <a:pt x="21" y="24"/>
                      <a:pt x="26" y="24"/>
                    </a:cubicBezTo>
                    <a:lnTo>
                      <a:pt x="26" y="9"/>
                    </a:lnTo>
                    <a:cubicBezTo>
                      <a:pt x="26" y="9"/>
                      <a:pt x="26" y="4"/>
                      <a:pt x="21" y="4"/>
                    </a:cubicBezTo>
                    <a:cubicBezTo>
                      <a:pt x="19" y="1"/>
                      <a:pt x="16" y="0"/>
                      <a:pt x="14" y="0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2" name="Google Shape;1892;p29"/>
              <p:cNvSpPr/>
              <p:nvPr/>
            </p:nvSpPr>
            <p:spPr>
              <a:xfrm>
                <a:off x="962975" y="1421475"/>
                <a:ext cx="650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5" extrusionOk="0">
                    <a:moveTo>
                      <a:pt x="11" y="1"/>
                    </a:moveTo>
                    <a:lnTo>
                      <a:pt x="6" y="5"/>
                    </a:lnTo>
                    <a:lnTo>
                      <a:pt x="1" y="5"/>
                    </a:lnTo>
                    <a:lnTo>
                      <a:pt x="1" y="10"/>
                    </a:lnTo>
                    <a:lnTo>
                      <a:pt x="1" y="15"/>
                    </a:lnTo>
                    <a:lnTo>
                      <a:pt x="1" y="20"/>
                    </a:lnTo>
                    <a:lnTo>
                      <a:pt x="6" y="25"/>
                    </a:lnTo>
                    <a:lnTo>
                      <a:pt x="20" y="25"/>
                    </a:lnTo>
                    <a:cubicBezTo>
                      <a:pt x="25" y="20"/>
                      <a:pt x="25" y="15"/>
                      <a:pt x="25" y="10"/>
                    </a:cubicBezTo>
                    <a:lnTo>
                      <a:pt x="25" y="5"/>
                    </a:lnTo>
                    <a:lnTo>
                      <a:pt x="20" y="5"/>
                    </a:lnTo>
                    <a:lnTo>
                      <a:pt x="20" y="1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3" name="Google Shape;1893;p29"/>
              <p:cNvSpPr/>
              <p:nvPr/>
            </p:nvSpPr>
            <p:spPr>
              <a:xfrm>
                <a:off x="955925" y="1424725"/>
                <a:ext cx="7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7" extrusionOk="0">
                    <a:moveTo>
                      <a:pt x="12" y="1"/>
                    </a:moveTo>
                    <a:lnTo>
                      <a:pt x="6" y="6"/>
                    </a:lnTo>
                    <a:lnTo>
                      <a:pt x="6" y="11"/>
                    </a:lnTo>
                    <a:cubicBezTo>
                      <a:pt x="6" y="11"/>
                      <a:pt x="1" y="11"/>
                      <a:pt x="1" y="15"/>
                    </a:cubicBezTo>
                    <a:lnTo>
                      <a:pt x="6" y="21"/>
                    </a:lnTo>
                    <a:lnTo>
                      <a:pt x="6" y="26"/>
                    </a:lnTo>
                    <a:lnTo>
                      <a:pt x="16" y="26"/>
                    </a:lnTo>
                    <a:cubicBezTo>
                      <a:pt x="26" y="26"/>
                      <a:pt x="31" y="15"/>
                      <a:pt x="26" y="11"/>
                    </a:cubicBezTo>
                    <a:lnTo>
                      <a:pt x="26" y="6"/>
                    </a:lnTo>
                    <a:lnTo>
                      <a:pt x="21" y="6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4" name="Google Shape;1894;p29"/>
              <p:cNvSpPr/>
              <p:nvPr/>
            </p:nvSpPr>
            <p:spPr>
              <a:xfrm>
                <a:off x="960450" y="1416450"/>
                <a:ext cx="90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6" h="31" extrusionOk="0">
                    <a:moveTo>
                      <a:pt x="5" y="0"/>
                    </a:moveTo>
                    <a:lnTo>
                      <a:pt x="1" y="5"/>
                    </a:lnTo>
                    <a:lnTo>
                      <a:pt x="1" y="10"/>
                    </a:lnTo>
                    <a:lnTo>
                      <a:pt x="1" y="15"/>
                    </a:lnTo>
                    <a:cubicBezTo>
                      <a:pt x="1" y="15"/>
                      <a:pt x="1" y="21"/>
                      <a:pt x="5" y="25"/>
                    </a:cubicBezTo>
                    <a:lnTo>
                      <a:pt x="12" y="25"/>
                    </a:lnTo>
                    <a:lnTo>
                      <a:pt x="12" y="30"/>
                    </a:lnTo>
                    <a:lnTo>
                      <a:pt x="31" y="30"/>
                    </a:lnTo>
                    <a:lnTo>
                      <a:pt x="36" y="25"/>
                    </a:lnTo>
                    <a:lnTo>
                      <a:pt x="36" y="21"/>
                    </a:lnTo>
                    <a:lnTo>
                      <a:pt x="36" y="15"/>
                    </a:lnTo>
                    <a:cubicBezTo>
                      <a:pt x="36" y="15"/>
                      <a:pt x="36" y="10"/>
                      <a:pt x="31" y="10"/>
                    </a:cubicBezTo>
                    <a:cubicBezTo>
                      <a:pt x="31" y="10"/>
                      <a:pt x="31" y="5"/>
                      <a:pt x="26" y="5"/>
                    </a:cubicBez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5" name="Google Shape;1895;p29"/>
              <p:cNvSpPr/>
              <p:nvPr/>
            </p:nvSpPr>
            <p:spPr>
              <a:xfrm>
                <a:off x="957450" y="1419450"/>
                <a:ext cx="65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7" extrusionOk="0">
                    <a:moveTo>
                      <a:pt x="5" y="1"/>
                    </a:moveTo>
                    <a:lnTo>
                      <a:pt x="5" y="6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5"/>
                    </a:lnTo>
                    <a:cubicBezTo>
                      <a:pt x="0" y="21"/>
                      <a:pt x="0" y="21"/>
                      <a:pt x="5" y="26"/>
                    </a:cubicBezTo>
                    <a:lnTo>
                      <a:pt x="21" y="26"/>
                    </a:lnTo>
                    <a:lnTo>
                      <a:pt x="21" y="21"/>
                    </a:lnTo>
                    <a:lnTo>
                      <a:pt x="25" y="21"/>
                    </a:lnTo>
                    <a:lnTo>
                      <a:pt x="25" y="15"/>
                    </a:lnTo>
                    <a:lnTo>
                      <a:pt x="25" y="10"/>
                    </a:lnTo>
                    <a:cubicBezTo>
                      <a:pt x="25" y="6"/>
                      <a:pt x="21" y="6"/>
                      <a:pt x="21" y="1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6" name="Google Shape;1896;p29"/>
              <p:cNvSpPr/>
              <p:nvPr/>
            </p:nvSpPr>
            <p:spPr>
              <a:xfrm>
                <a:off x="970525" y="1420975"/>
                <a:ext cx="62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26" extrusionOk="0">
                    <a:moveTo>
                      <a:pt x="5" y="0"/>
                    </a:moveTo>
                    <a:lnTo>
                      <a:pt x="1" y="5"/>
                    </a:lnTo>
                    <a:lnTo>
                      <a:pt x="1" y="10"/>
                    </a:lnTo>
                    <a:lnTo>
                      <a:pt x="1" y="15"/>
                    </a:lnTo>
                    <a:lnTo>
                      <a:pt x="1" y="21"/>
                    </a:lnTo>
                    <a:cubicBezTo>
                      <a:pt x="1" y="21"/>
                      <a:pt x="5" y="25"/>
                      <a:pt x="10" y="25"/>
                    </a:cubicBezTo>
                    <a:lnTo>
                      <a:pt x="15" y="25"/>
                    </a:lnTo>
                    <a:cubicBezTo>
                      <a:pt x="15" y="25"/>
                      <a:pt x="20" y="25"/>
                      <a:pt x="25" y="21"/>
                    </a:cubicBezTo>
                    <a:lnTo>
                      <a:pt x="25" y="10"/>
                    </a:lnTo>
                    <a:lnTo>
                      <a:pt x="25" y="5"/>
                    </a:lnTo>
                    <a:lnTo>
                      <a:pt x="20" y="5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7" name="Google Shape;1897;p29"/>
              <p:cNvSpPr/>
              <p:nvPr/>
            </p:nvSpPr>
            <p:spPr>
              <a:xfrm>
                <a:off x="952275" y="1403750"/>
                <a:ext cx="775" cy="8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5" extrusionOk="0">
                    <a:moveTo>
                      <a:pt x="16" y="0"/>
                    </a:moveTo>
                    <a:cubicBezTo>
                      <a:pt x="12" y="0"/>
                      <a:pt x="7" y="5"/>
                      <a:pt x="7" y="5"/>
                    </a:cubicBezTo>
                    <a:lnTo>
                      <a:pt x="7" y="10"/>
                    </a:lnTo>
                    <a:lnTo>
                      <a:pt x="1" y="10"/>
                    </a:lnTo>
                    <a:lnTo>
                      <a:pt x="1" y="16"/>
                    </a:lnTo>
                    <a:lnTo>
                      <a:pt x="1" y="21"/>
                    </a:lnTo>
                    <a:lnTo>
                      <a:pt x="1" y="26"/>
                    </a:lnTo>
                    <a:lnTo>
                      <a:pt x="7" y="30"/>
                    </a:lnTo>
                    <a:lnTo>
                      <a:pt x="12" y="30"/>
                    </a:lnTo>
                    <a:cubicBezTo>
                      <a:pt x="14" y="33"/>
                      <a:pt x="16" y="34"/>
                      <a:pt x="19" y="34"/>
                    </a:cubicBezTo>
                    <a:cubicBezTo>
                      <a:pt x="21" y="34"/>
                      <a:pt x="24" y="33"/>
                      <a:pt x="26" y="30"/>
                    </a:cubicBezTo>
                    <a:lnTo>
                      <a:pt x="26" y="26"/>
                    </a:lnTo>
                    <a:lnTo>
                      <a:pt x="31" y="26"/>
                    </a:lnTo>
                    <a:lnTo>
                      <a:pt x="31" y="21"/>
                    </a:lnTo>
                    <a:lnTo>
                      <a:pt x="31" y="16"/>
                    </a:lnTo>
                    <a:cubicBezTo>
                      <a:pt x="31" y="16"/>
                      <a:pt x="26" y="5"/>
                      <a:pt x="21" y="5"/>
                    </a:cubicBez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8" name="Google Shape;1898;p29"/>
              <p:cNvSpPr/>
              <p:nvPr/>
            </p:nvSpPr>
            <p:spPr>
              <a:xfrm>
                <a:off x="946000" y="1405650"/>
                <a:ext cx="675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27" h="25" extrusionOk="0">
                    <a:moveTo>
                      <a:pt x="6" y="0"/>
                    </a:moveTo>
                    <a:lnTo>
                      <a:pt x="6" y="5"/>
                    </a:lnTo>
                    <a:lnTo>
                      <a:pt x="1" y="5"/>
                    </a:lnTo>
                    <a:lnTo>
                      <a:pt x="1" y="15"/>
                    </a:lnTo>
                    <a:cubicBezTo>
                      <a:pt x="1" y="20"/>
                      <a:pt x="6" y="20"/>
                      <a:pt x="6" y="24"/>
                    </a:cubicBezTo>
                    <a:lnTo>
                      <a:pt x="21" y="24"/>
                    </a:lnTo>
                    <a:lnTo>
                      <a:pt x="21" y="20"/>
                    </a:lnTo>
                    <a:lnTo>
                      <a:pt x="26" y="20"/>
                    </a:lnTo>
                    <a:lnTo>
                      <a:pt x="26" y="15"/>
                    </a:lnTo>
                    <a:lnTo>
                      <a:pt x="26" y="10"/>
                    </a:lnTo>
                    <a:cubicBezTo>
                      <a:pt x="26" y="5"/>
                      <a:pt x="21" y="0"/>
                      <a:pt x="17" y="0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9" name="Google Shape;1899;p29"/>
              <p:cNvSpPr/>
              <p:nvPr/>
            </p:nvSpPr>
            <p:spPr>
              <a:xfrm>
                <a:off x="958325" y="1410300"/>
                <a:ext cx="92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7" h="31" extrusionOk="0">
                    <a:moveTo>
                      <a:pt x="11" y="0"/>
                    </a:moveTo>
                    <a:cubicBezTo>
                      <a:pt x="6" y="0"/>
                      <a:pt x="0" y="5"/>
                      <a:pt x="0" y="10"/>
                    </a:cubicBezTo>
                    <a:lnTo>
                      <a:pt x="0" y="15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6" y="30"/>
                    </a:lnTo>
                    <a:lnTo>
                      <a:pt x="36" y="30"/>
                    </a:lnTo>
                    <a:lnTo>
                      <a:pt x="36" y="25"/>
                    </a:lnTo>
                    <a:lnTo>
                      <a:pt x="36" y="19"/>
                    </a:lnTo>
                    <a:cubicBezTo>
                      <a:pt x="36" y="15"/>
                      <a:pt x="36" y="10"/>
                      <a:pt x="30" y="10"/>
                    </a:cubicBezTo>
                    <a:lnTo>
                      <a:pt x="30" y="5"/>
                    </a:lnTo>
                    <a:lnTo>
                      <a:pt x="21" y="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0" name="Google Shape;1900;p29"/>
              <p:cNvSpPr/>
              <p:nvPr/>
            </p:nvSpPr>
            <p:spPr>
              <a:xfrm>
                <a:off x="959350" y="1409425"/>
                <a:ext cx="775" cy="900"/>
              </a:xfrm>
              <a:custGeom>
                <a:avLst/>
                <a:gdLst/>
                <a:ahLst/>
                <a:cxnLst/>
                <a:rect l="l" t="t" r="r" b="b"/>
                <a:pathLst>
                  <a:path w="31" h="36" extrusionOk="0">
                    <a:moveTo>
                      <a:pt x="10" y="0"/>
                    </a:moveTo>
                    <a:lnTo>
                      <a:pt x="10" y="5"/>
                    </a:lnTo>
                    <a:lnTo>
                      <a:pt x="5" y="5"/>
                    </a:lnTo>
                    <a:lnTo>
                      <a:pt x="5" y="10"/>
                    </a:lnTo>
                    <a:lnTo>
                      <a:pt x="5" y="15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5" y="24"/>
                    </a:lnTo>
                    <a:lnTo>
                      <a:pt x="5" y="30"/>
                    </a:lnTo>
                    <a:lnTo>
                      <a:pt x="10" y="30"/>
                    </a:lnTo>
                    <a:lnTo>
                      <a:pt x="10" y="35"/>
                    </a:lnTo>
                    <a:lnTo>
                      <a:pt x="15" y="35"/>
                    </a:lnTo>
                    <a:cubicBezTo>
                      <a:pt x="19" y="35"/>
                      <a:pt x="25" y="30"/>
                      <a:pt x="30" y="24"/>
                    </a:cubicBezTo>
                    <a:lnTo>
                      <a:pt x="30" y="19"/>
                    </a:lnTo>
                    <a:lnTo>
                      <a:pt x="30" y="15"/>
                    </a:lnTo>
                    <a:lnTo>
                      <a:pt x="30" y="10"/>
                    </a:lnTo>
                    <a:lnTo>
                      <a:pt x="25" y="5"/>
                    </a:lnTo>
                    <a:lnTo>
                      <a:pt x="19" y="5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1" name="Google Shape;1901;p29"/>
              <p:cNvSpPr/>
              <p:nvPr/>
            </p:nvSpPr>
            <p:spPr>
              <a:xfrm>
                <a:off x="956200" y="1410025"/>
                <a:ext cx="62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26" extrusionOk="0">
                    <a:moveTo>
                      <a:pt x="5" y="0"/>
                    </a:moveTo>
                    <a:lnTo>
                      <a:pt x="5" y="6"/>
                    </a:lnTo>
                    <a:lnTo>
                      <a:pt x="1" y="11"/>
                    </a:lnTo>
                    <a:lnTo>
                      <a:pt x="1" y="16"/>
                    </a:lnTo>
                    <a:cubicBezTo>
                      <a:pt x="5" y="26"/>
                      <a:pt x="10" y="26"/>
                      <a:pt x="15" y="26"/>
                    </a:cubicBezTo>
                    <a:lnTo>
                      <a:pt x="20" y="26"/>
                    </a:lnTo>
                    <a:lnTo>
                      <a:pt x="25" y="21"/>
                    </a:lnTo>
                    <a:lnTo>
                      <a:pt x="25" y="16"/>
                    </a:lnTo>
                    <a:lnTo>
                      <a:pt x="25" y="11"/>
                    </a:lnTo>
                    <a:cubicBezTo>
                      <a:pt x="25" y="6"/>
                      <a:pt x="20" y="6"/>
                      <a:pt x="20" y="0"/>
                    </a:cubicBez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2" name="Google Shape;1902;p29"/>
              <p:cNvSpPr/>
              <p:nvPr/>
            </p:nvSpPr>
            <p:spPr>
              <a:xfrm>
                <a:off x="951175" y="1411800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10" y="0"/>
                    </a:moveTo>
                    <a:cubicBezTo>
                      <a:pt x="5" y="0"/>
                      <a:pt x="0" y="5"/>
                      <a:pt x="0" y="10"/>
                    </a:cubicBezTo>
                    <a:lnTo>
                      <a:pt x="0" y="15"/>
                    </a:lnTo>
                    <a:cubicBezTo>
                      <a:pt x="0" y="15"/>
                      <a:pt x="0" y="20"/>
                      <a:pt x="5" y="20"/>
                    </a:cubicBezTo>
                    <a:cubicBezTo>
                      <a:pt x="5" y="26"/>
                      <a:pt x="10" y="26"/>
                      <a:pt x="15" y="26"/>
                    </a:cubicBezTo>
                    <a:cubicBezTo>
                      <a:pt x="21" y="20"/>
                      <a:pt x="25" y="15"/>
                      <a:pt x="25" y="5"/>
                    </a:cubicBezTo>
                    <a:lnTo>
                      <a:pt x="21" y="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D2A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3" name="Google Shape;1903;p29"/>
              <p:cNvSpPr/>
              <p:nvPr/>
            </p:nvSpPr>
            <p:spPr>
              <a:xfrm>
                <a:off x="882175" y="1330525"/>
                <a:ext cx="90000" cy="86925"/>
              </a:xfrm>
              <a:custGeom>
                <a:avLst/>
                <a:gdLst/>
                <a:ahLst/>
                <a:cxnLst/>
                <a:rect l="l" t="t" r="r" b="b"/>
                <a:pathLst>
                  <a:path w="3600" h="3477" extrusionOk="0">
                    <a:moveTo>
                      <a:pt x="1061" y="0"/>
                    </a:moveTo>
                    <a:cubicBezTo>
                      <a:pt x="726" y="0"/>
                      <a:pt x="369" y="55"/>
                      <a:pt x="0" y="190"/>
                    </a:cubicBezTo>
                    <a:cubicBezTo>
                      <a:pt x="0" y="190"/>
                      <a:pt x="217" y="2864"/>
                      <a:pt x="2202" y="3477"/>
                    </a:cubicBezTo>
                    <a:cubicBezTo>
                      <a:pt x="2202" y="3477"/>
                      <a:pt x="2895" y="1588"/>
                      <a:pt x="3600" y="1050"/>
                    </a:cubicBezTo>
                    <a:cubicBezTo>
                      <a:pt x="3600" y="1050"/>
                      <a:pt x="2530" y="0"/>
                      <a:pt x="10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4" name="Google Shape;1904;p29"/>
              <p:cNvSpPr/>
              <p:nvPr/>
            </p:nvSpPr>
            <p:spPr>
              <a:xfrm>
                <a:off x="844475" y="1250950"/>
                <a:ext cx="730075" cy="634450"/>
              </a:xfrm>
              <a:custGeom>
                <a:avLst/>
                <a:gdLst/>
                <a:ahLst/>
                <a:cxnLst/>
                <a:rect l="l" t="t" r="r" b="b"/>
                <a:pathLst>
                  <a:path w="29203" h="25378" extrusionOk="0">
                    <a:moveTo>
                      <a:pt x="14320" y="0"/>
                    </a:moveTo>
                    <a:cubicBezTo>
                      <a:pt x="7400" y="0"/>
                      <a:pt x="1670" y="4695"/>
                      <a:pt x="825" y="11726"/>
                    </a:cubicBezTo>
                    <a:cubicBezTo>
                      <a:pt x="0" y="18602"/>
                      <a:pt x="3494" y="25378"/>
                      <a:pt x="14536" y="25378"/>
                    </a:cubicBezTo>
                    <a:cubicBezTo>
                      <a:pt x="24518" y="25378"/>
                      <a:pt x="29203" y="18195"/>
                      <a:pt x="27811" y="11415"/>
                    </a:cubicBezTo>
                    <a:cubicBezTo>
                      <a:pt x="26448" y="4771"/>
                      <a:pt x="21242" y="0"/>
                      <a:pt x="143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5" name="Google Shape;1905;p29"/>
              <p:cNvSpPr/>
              <p:nvPr/>
            </p:nvSpPr>
            <p:spPr>
              <a:xfrm>
                <a:off x="1114025" y="1248600"/>
                <a:ext cx="144775" cy="159050"/>
              </a:xfrm>
              <a:custGeom>
                <a:avLst/>
                <a:gdLst/>
                <a:ahLst/>
                <a:cxnLst/>
                <a:rect l="l" t="t" r="r" b="b"/>
                <a:pathLst>
                  <a:path w="5791" h="6362" extrusionOk="0">
                    <a:moveTo>
                      <a:pt x="3061" y="0"/>
                    </a:moveTo>
                    <a:cubicBezTo>
                      <a:pt x="2051" y="0"/>
                      <a:pt x="927" y="92"/>
                      <a:pt x="0" y="402"/>
                    </a:cubicBezTo>
                    <a:cubicBezTo>
                      <a:pt x="0" y="402"/>
                      <a:pt x="1860" y="5638"/>
                      <a:pt x="2895" y="6362"/>
                    </a:cubicBezTo>
                    <a:cubicBezTo>
                      <a:pt x="2895" y="6362"/>
                      <a:pt x="4930" y="3905"/>
                      <a:pt x="5790" y="200"/>
                    </a:cubicBezTo>
                    <a:cubicBezTo>
                      <a:pt x="5790" y="200"/>
                      <a:pt x="4549" y="0"/>
                      <a:pt x="30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6" name="Google Shape;1906;p29"/>
              <p:cNvSpPr/>
              <p:nvPr/>
            </p:nvSpPr>
            <p:spPr>
              <a:xfrm>
                <a:off x="1310900" y="1266775"/>
                <a:ext cx="86500" cy="83850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3354" extrusionOk="0">
                    <a:moveTo>
                      <a:pt x="1" y="0"/>
                    </a:moveTo>
                    <a:cubicBezTo>
                      <a:pt x="1" y="0"/>
                      <a:pt x="433" y="2695"/>
                      <a:pt x="142" y="3354"/>
                    </a:cubicBezTo>
                    <a:cubicBezTo>
                      <a:pt x="142" y="3354"/>
                      <a:pt x="2690" y="2403"/>
                      <a:pt x="3459" y="1780"/>
                    </a:cubicBezTo>
                    <a:cubicBezTo>
                      <a:pt x="3459" y="1780"/>
                      <a:pt x="1207" y="343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7" name="Google Shape;1907;p29"/>
              <p:cNvSpPr/>
              <p:nvPr/>
            </p:nvSpPr>
            <p:spPr>
              <a:xfrm>
                <a:off x="1462575" y="1446725"/>
                <a:ext cx="73775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951" h="3598" extrusionOk="0">
                    <a:moveTo>
                      <a:pt x="1805" y="0"/>
                    </a:moveTo>
                    <a:cubicBezTo>
                      <a:pt x="1805" y="0"/>
                      <a:pt x="1157" y="2443"/>
                      <a:pt x="0" y="3383"/>
                    </a:cubicBezTo>
                    <a:cubicBezTo>
                      <a:pt x="0" y="3383"/>
                      <a:pt x="1043" y="3597"/>
                      <a:pt x="2001" y="3597"/>
                    </a:cubicBezTo>
                    <a:cubicBezTo>
                      <a:pt x="2346" y="3597"/>
                      <a:pt x="2680" y="3569"/>
                      <a:pt x="2951" y="3494"/>
                    </a:cubicBezTo>
                    <a:cubicBezTo>
                      <a:pt x="2951" y="3494"/>
                      <a:pt x="2589" y="1644"/>
                      <a:pt x="18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8" name="Google Shape;1908;p29"/>
              <p:cNvSpPr/>
              <p:nvPr/>
            </p:nvSpPr>
            <p:spPr>
              <a:xfrm>
                <a:off x="1451650" y="1549775"/>
                <a:ext cx="97150" cy="101050"/>
              </a:xfrm>
              <a:custGeom>
                <a:avLst/>
                <a:gdLst/>
                <a:ahLst/>
                <a:cxnLst/>
                <a:rect l="l" t="t" r="r" b="b"/>
                <a:pathLst>
                  <a:path w="3886" h="4042" extrusionOk="0">
                    <a:moveTo>
                      <a:pt x="3499" y="0"/>
                    </a:moveTo>
                    <a:cubicBezTo>
                      <a:pt x="3499" y="0"/>
                      <a:pt x="2402" y="2051"/>
                      <a:pt x="0" y="2478"/>
                    </a:cubicBezTo>
                    <a:cubicBezTo>
                      <a:pt x="0" y="2478"/>
                      <a:pt x="1923" y="4041"/>
                      <a:pt x="3374" y="4041"/>
                    </a:cubicBezTo>
                    <a:cubicBezTo>
                      <a:pt x="3379" y="4041"/>
                      <a:pt x="3383" y="4041"/>
                      <a:pt x="3388" y="4041"/>
                    </a:cubicBezTo>
                    <a:cubicBezTo>
                      <a:pt x="3388" y="4041"/>
                      <a:pt x="3886" y="1518"/>
                      <a:pt x="349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9" name="Google Shape;1909;p29"/>
              <p:cNvSpPr/>
              <p:nvPr/>
            </p:nvSpPr>
            <p:spPr>
              <a:xfrm>
                <a:off x="1472125" y="1691550"/>
                <a:ext cx="52300" cy="50100"/>
              </a:xfrm>
              <a:custGeom>
                <a:avLst/>
                <a:gdLst/>
                <a:ahLst/>
                <a:cxnLst/>
                <a:rect l="l" t="t" r="r" b="b"/>
                <a:pathLst>
                  <a:path w="2092" h="2004" extrusionOk="0">
                    <a:moveTo>
                      <a:pt x="2090" y="1"/>
                    </a:moveTo>
                    <a:cubicBezTo>
                      <a:pt x="2050" y="1"/>
                      <a:pt x="1066" y="848"/>
                      <a:pt x="265" y="848"/>
                    </a:cubicBezTo>
                    <a:cubicBezTo>
                      <a:pt x="174" y="848"/>
                      <a:pt x="85" y="837"/>
                      <a:pt x="0" y="813"/>
                    </a:cubicBezTo>
                    <a:lnTo>
                      <a:pt x="0" y="813"/>
                    </a:lnTo>
                    <a:cubicBezTo>
                      <a:pt x="0" y="813"/>
                      <a:pt x="402" y="1933"/>
                      <a:pt x="1091" y="2003"/>
                    </a:cubicBezTo>
                    <a:cubicBezTo>
                      <a:pt x="1091" y="2003"/>
                      <a:pt x="1905" y="546"/>
                      <a:pt x="2091" y="3"/>
                    </a:cubicBezTo>
                    <a:cubicBezTo>
                      <a:pt x="2092" y="1"/>
                      <a:pt x="2091" y="1"/>
                      <a:pt x="20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0" name="Google Shape;1910;p29"/>
              <p:cNvSpPr/>
              <p:nvPr/>
            </p:nvSpPr>
            <p:spPr>
              <a:xfrm>
                <a:off x="874775" y="1691550"/>
                <a:ext cx="52300" cy="51725"/>
              </a:xfrm>
              <a:custGeom>
                <a:avLst/>
                <a:gdLst/>
                <a:ahLst/>
                <a:cxnLst/>
                <a:rect l="l" t="t" r="r" b="b"/>
                <a:pathLst>
                  <a:path w="2092" h="2069" extrusionOk="0">
                    <a:moveTo>
                      <a:pt x="3" y="0"/>
                    </a:moveTo>
                    <a:cubicBezTo>
                      <a:pt x="1" y="0"/>
                      <a:pt x="0" y="1"/>
                      <a:pt x="1" y="3"/>
                    </a:cubicBezTo>
                    <a:cubicBezTo>
                      <a:pt x="115" y="657"/>
                      <a:pt x="929" y="2068"/>
                      <a:pt x="929" y="2068"/>
                    </a:cubicBezTo>
                    <a:cubicBezTo>
                      <a:pt x="1618" y="1999"/>
                      <a:pt x="2091" y="813"/>
                      <a:pt x="2091" y="813"/>
                    </a:cubicBezTo>
                    <a:lnTo>
                      <a:pt x="2091" y="813"/>
                    </a:lnTo>
                    <a:cubicBezTo>
                      <a:pt x="2007" y="837"/>
                      <a:pt x="1919" y="848"/>
                      <a:pt x="1829" y="848"/>
                    </a:cubicBezTo>
                    <a:cubicBezTo>
                      <a:pt x="1034" y="848"/>
                      <a:pt x="59" y="0"/>
                      <a:pt x="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1" name="Google Shape;1911;p29"/>
              <p:cNvSpPr/>
              <p:nvPr/>
            </p:nvSpPr>
            <p:spPr>
              <a:xfrm>
                <a:off x="1000925" y="1266775"/>
                <a:ext cx="86475" cy="83850"/>
              </a:xfrm>
              <a:custGeom>
                <a:avLst/>
                <a:gdLst/>
                <a:ahLst/>
                <a:cxnLst/>
                <a:rect l="l" t="t" r="r" b="b"/>
                <a:pathLst>
                  <a:path w="3459" h="3354" extrusionOk="0">
                    <a:moveTo>
                      <a:pt x="3459" y="0"/>
                    </a:moveTo>
                    <a:lnTo>
                      <a:pt x="3459" y="0"/>
                    </a:lnTo>
                    <a:cubicBezTo>
                      <a:pt x="2253" y="343"/>
                      <a:pt x="0" y="1780"/>
                      <a:pt x="0" y="1780"/>
                    </a:cubicBezTo>
                    <a:cubicBezTo>
                      <a:pt x="769" y="2403"/>
                      <a:pt x="3318" y="3354"/>
                      <a:pt x="3318" y="3354"/>
                    </a:cubicBezTo>
                    <a:cubicBezTo>
                      <a:pt x="3026" y="2695"/>
                      <a:pt x="3459" y="0"/>
                      <a:pt x="34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2" name="Google Shape;1912;p29"/>
              <p:cNvSpPr/>
              <p:nvPr/>
            </p:nvSpPr>
            <p:spPr>
              <a:xfrm>
                <a:off x="862450" y="1446725"/>
                <a:ext cx="73275" cy="92200"/>
              </a:xfrm>
              <a:custGeom>
                <a:avLst/>
                <a:gdLst/>
                <a:ahLst/>
                <a:cxnLst/>
                <a:rect l="l" t="t" r="r" b="b"/>
                <a:pathLst>
                  <a:path w="2931" h="3688" extrusionOk="0">
                    <a:moveTo>
                      <a:pt x="1127" y="0"/>
                    </a:moveTo>
                    <a:cubicBezTo>
                      <a:pt x="162" y="1689"/>
                      <a:pt x="0" y="3599"/>
                      <a:pt x="0" y="3599"/>
                    </a:cubicBezTo>
                    <a:cubicBezTo>
                      <a:pt x="227" y="3662"/>
                      <a:pt x="497" y="3687"/>
                      <a:pt x="781" y="3687"/>
                    </a:cubicBezTo>
                    <a:cubicBezTo>
                      <a:pt x="1775" y="3687"/>
                      <a:pt x="2930" y="3383"/>
                      <a:pt x="2930" y="3383"/>
                    </a:cubicBezTo>
                    <a:cubicBezTo>
                      <a:pt x="1775" y="2443"/>
                      <a:pt x="1127" y="0"/>
                      <a:pt x="11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3" name="Google Shape;1913;p29"/>
              <p:cNvSpPr/>
              <p:nvPr/>
            </p:nvSpPr>
            <p:spPr>
              <a:xfrm>
                <a:off x="853275" y="1549775"/>
                <a:ext cx="101300" cy="101050"/>
              </a:xfrm>
              <a:custGeom>
                <a:avLst/>
                <a:gdLst/>
                <a:ahLst/>
                <a:cxnLst/>
                <a:rect l="l" t="t" r="r" b="b"/>
                <a:pathLst>
                  <a:path w="4052" h="4042" extrusionOk="0">
                    <a:moveTo>
                      <a:pt x="348" y="0"/>
                    </a:moveTo>
                    <a:lnTo>
                      <a:pt x="348" y="0"/>
                    </a:lnTo>
                    <a:cubicBezTo>
                      <a:pt x="1" y="1251"/>
                      <a:pt x="438" y="4041"/>
                      <a:pt x="438" y="4041"/>
                    </a:cubicBezTo>
                    <a:cubicBezTo>
                      <a:pt x="443" y="4041"/>
                      <a:pt x="447" y="4041"/>
                      <a:pt x="452" y="4041"/>
                    </a:cubicBezTo>
                    <a:cubicBezTo>
                      <a:pt x="1904" y="4041"/>
                      <a:pt x="4051" y="2478"/>
                      <a:pt x="4051" y="2478"/>
                    </a:cubicBezTo>
                    <a:cubicBezTo>
                      <a:pt x="1650" y="2051"/>
                      <a:pt x="348" y="0"/>
                      <a:pt x="34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4" name="Google Shape;1914;p29"/>
              <p:cNvSpPr/>
              <p:nvPr/>
            </p:nvSpPr>
            <p:spPr>
              <a:xfrm>
                <a:off x="984450" y="1560550"/>
                <a:ext cx="422100" cy="295700"/>
              </a:xfrm>
              <a:custGeom>
                <a:avLst/>
                <a:gdLst/>
                <a:ahLst/>
                <a:cxnLst/>
                <a:rect l="l" t="t" r="r" b="b"/>
                <a:pathLst>
                  <a:path w="16884" h="11828" extrusionOk="0">
                    <a:moveTo>
                      <a:pt x="8440" y="1"/>
                    </a:moveTo>
                    <a:cubicBezTo>
                      <a:pt x="3780" y="1"/>
                      <a:pt x="1" y="2650"/>
                      <a:pt x="1" y="5916"/>
                    </a:cubicBezTo>
                    <a:cubicBezTo>
                      <a:pt x="1" y="9184"/>
                      <a:pt x="3780" y="11827"/>
                      <a:pt x="8440" y="11827"/>
                    </a:cubicBezTo>
                    <a:cubicBezTo>
                      <a:pt x="13105" y="11827"/>
                      <a:pt x="16884" y="9184"/>
                      <a:pt x="16884" y="5916"/>
                    </a:cubicBezTo>
                    <a:cubicBezTo>
                      <a:pt x="16884" y="2650"/>
                      <a:pt x="13105" y="1"/>
                      <a:pt x="84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5" name="Google Shape;1915;p29"/>
            <p:cNvGrpSpPr/>
            <p:nvPr/>
          </p:nvGrpSpPr>
          <p:grpSpPr>
            <a:xfrm>
              <a:off x="973150" y="1566275"/>
              <a:ext cx="425625" cy="167075"/>
              <a:chOff x="973150" y="1566275"/>
              <a:chExt cx="425625" cy="167075"/>
            </a:xfrm>
          </p:grpSpPr>
          <p:sp>
            <p:nvSpPr>
              <p:cNvPr id="1916" name="Google Shape;1916;p29"/>
              <p:cNvSpPr/>
              <p:nvPr/>
            </p:nvSpPr>
            <p:spPr>
              <a:xfrm>
                <a:off x="973150" y="1572100"/>
                <a:ext cx="69150" cy="69150"/>
              </a:xfrm>
              <a:custGeom>
                <a:avLst/>
                <a:gdLst/>
                <a:ahLst/>
                <a:cxnLst/>
                <a:rect l="l" t="t" r="r" b="b"/>
                <a:pathLst>
                  <a:path w="2766" h="2766" extrusionOk="0">
                    <a:moveTo>
                      <a:pt x="1383" y="1"/>
                    </a:moveTo>
                    <a:cubicBezTo>
                      <a:pt x="619" y="1"/>
                      <a:pt x="1" y="620"/>
                      <a:pt x="1" y="1383"/>
                    </a:cubicBezTo>
                    <a:cubicBezTo>
                      <a:pt x="1" y="2148"/>
                      <a:pt x="619" y="2766"/>
                      <a:pt x="1383" y="2766"/>
                    </a:cubicBezTo>
                    <a:cubicBezTo>
                      <a:pt x="2146" y="2766"/>
                      <a:pt x="2765" y="2148"/>
                      <a:pt x="2765" y="1383"/>
                    </a:cubicBezTo>
                    <a:cubicBezTo>
                      <a:pt x="2765" y="620"/>
                      <a:pt x="2146" y="1"/>
                      <a:pt x="138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7" name="Google Shape;1917;p29"/>
              <p:cNvSpPr/>
              <p:nvPr/>
            </p:nvSpPr>
            <p:spPr>
              <a:xfrm>
                <a:off x="1012350" y="1584175"/>
                <a:ext cx="20375" cy="20375"/>
              </a:xfrm>
              <a:custGeom>
                <a:avLst/>
                <a:gdLst/>
                <a:ahLst/>
                <a:cxnLst/>
                <a:rect l="l" t="t" r="r" b="b"/>
                <a:pathLst>
                  <a:path w="815" h="815" extrusionOk="0">
                    <a:moveTo>
                      <a:pt x="408" y="0"/>
                    </a:moveTo>
                    <a:cubicBezTo>
                      <a:pt x="182" y="0"/>
                      <a:pt x="1" y="181"/>
                      <a:pt x="1" y="408"/>
                    </a:cubicBezTo>
                    <a:cubicBezTo>
                      <a:pt x="1" y="634"/>
                      <a:pt x="182" y="815"/>
                      <a:pt x="408" y="815"/>
                    </a:cubicBezTo>
                    <a:cubicBezTo>
                      <a:pt x="629" y="815"/>
                      <a:pt x="815" y="634"/>
                      <a:pt x="815" y="408"/>
                    </a:cubicBezTo>
                    <a:cubicBezTo>
                      <a:pt x="815" y="181"/>
                      <a:pt x="629" y="0"/>
                      <a:pt x="4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8" name="Google Shape;1918;p29"/>
              <p:cNvSpPr/>
              <p:nvPr/>
            </p:nvSpPr>
            <p:spPr>
              <a:xfrm>
                <a:off x="992400" y="1618500"/>
                <a:ext cx="30175" cy="10700"/>
              </a:xfrm>
              <a:custGeom>
                <a:avLst/>
                <a:gdLst/>
                <a:ahLst/>
                <a:cxnLst/>
                <a:rect l="l" t="t" r="r" b="b"/>
                <a:pathLst>
                  <a:path w="1207" h="428" extrusionOk="0">
                    <a:moveTo>
                      <a:pt x="603" y="0"/>
                    </a:moveTo>
                    <a:cubicBezTo>
                      <a:pt x="272" y="0"/>
                      <a:pt x="0" y="95"/>
                      <a:pt x="0" y="211"/>
                    </a:cubicBezTo>
                    <a:cubicBezTo>
                      <a:pt x="0" y="332"/>
                      <a:pt x="272" y="427"/>
                      <a:pt x="603" y="427"/>
                    </a:cubicBezTo>
                    <a:cubicBezTo>
                      <a:pt x="935" y="427"/>
                      <a:pt x="1206" y="332"/>
                      <a:pt x="1206" y="211"/>
                    </a:cubicBezTo>
                    <a:cubicBezTo>
                      <a:pt x="1206" y="95"/>
                      <a:pt x="935" y="0"/>
                      <a:pt x="6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9" name="Google Shape;1919;p29"/>
              <p:cNvSpPr/>
              <p:nvPr/>
            </p:nvSpPr>
            <p:spPr>
              <a:xfrm>
                <a:off x="1181475" y="1679850"/>
                <a:ext cx="39500" cy="53500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2140" extrusionOk="0">
                    <a:moveTo>
                      <a:pt x="643" y="1"/>
                    </a:moveTo>
                    <a:cubicBezTo>
                      <a:pt x="264" y="1"/>
                      <a:pt x="0" y="360"/>
                      <a:pt x="0" y="360"/>
                    </a:cubicBezTo>
                    <a:cubicBezTo>
                      <a:pt x="0" y="360"/>
                      <a:pt x="26" y="914"/>
                      <a:pt x="46" y="1044"/>
                    </a:cubicBezTo>
                    <a:cubicBezTo>
                      <a:pt x="97" y="1351"/>
                      <a:pt x="102" y="1562"/>
                      <a:pt x="102" y="1562"/>
                    </a:cubicBezTo>
                    <a:cubicBezTo>
                      <a:pt x="218" y="2140"/>
                      <a:pt x="719" y="2090"/>
                      <a:pt x="881" y="2100"/>
                    </a:cubicBezTo>
                    <a:cubicBezTo>
                      <a:pt x="894" y="2101"/>
                      <a:pt x="907" y="2101"/>
                      <a:pt x="920" y="2101"/>
                    </a:cubicBezTo>
                    <a:cubicBezTo>
                      <a:pt x="1427" y="2101"/>
                      <a:pt x="1499" y="1532"/>
                      <a:pt x="1499" y="1532"/>
                    </a:cubicBezTo>
                    <a:cubicBezTo>
                      <a:pt x="1579" y="1190"/>
                      <a:pt x="1278" y="360"/>
                      <a:pt x="1278" y="360"/>
                    </a:cubicBezTo>
                    <a:cubicBezTo>
                      <a:pt x="1050" y="91"/>
                      <a:pt x="832" y="1"/>
                      <a:pt x="6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0" name="Google Shape;1920;p29"/>
              <p:cNvSpPr/>
              <p:nvPr/>
            </p:nvSpPr>
            <p:spPr>
              <a:xfrm>
                <a:off x="1193925" y="1681875"/>
                <a:ext cx="14350" cy="39300"/>
              </a:xfrm>
              <a:custGeom>
                <a:avLst/>
                <a:gdLst/>
                <a:ahLst/>
                <a:cxnLst/>
                <a:rect l="l" t="t" r="r" b="b"/>
                <a:pathLst>
                  <a:path w="574" h="1572" extrusionOk="0">
                    <a:moveTo>
                      <a:pt x="37" y="1"/>
                    </a:moveTo>
                    <a:cubicBezTo>
                      <a:pt x="30" y="1"/>
                      <a:pt x="23" y="3"/>
                      <a:pt x="15" y="8"/>
                    </a:cubicBezTo>
                    <a:cubicBezTo>
                      <a:pt x="5" y="19"/>
                      <a:pt x="1" y="33"/>
                      <a:pt x="5" y="49"/>
                    </a:cubicBezTo>
                    <a:cubicBezTo>
                      <a:pt x="5" y="54"/>
                      <a:pt x="10" y="59"/>
                      <a:pt x="15" y="63"/>
                    </a:cubicBezTo>
                    <a:cubicBezTo>
                      <a:pt x="45" y="109"/>
                      <a:pt x="498" y="787"/>
                      <a:pt x="332" y="1527"/>
                    </a:cubicBezTo>
                    <a:cubicBezTo>
                      <a:pt x="328" y="1546"/>
                      <a:pt x="337" y="1566"/>
                      <a:pt x="358" y="1571"/>
                    </a:cubicBezTo>
                    <a:lnTo>
                      <a:pt x="367" y="1571"/>
                    </a:lnTo>
                    <a:cubicBezTo>
                      <a:pt x="383" y="1571"/>
                      <a:pt x="397" y="1562"/>
                      <a:pt x="397" y="1541"/>
                    </a:cubicBezTo>
                    <a:cubicBezTo>
                      <a:pt x="574" y="773"/>
                      <a:pt x="91" y="28"/>
                      <a:pt x="56" y="8"/>
                    </a:cubicBezTo>
                    <a:cubicBezTo>
                      <a:pt x="51" y="3"/>
                      <a:pt x="44" y="1"/>
                      <a:pt x="37" y="1"/>
                    </a:cubicBezTo>
                    <a:close/>
                  </a:path>
                </a:pathLst>
              </a:custGeom>
              <a:solidFill>
                <a:srgbClr val="D1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1" name="Google Shape;1921;p29"/>
              <p:cNvSpPr/>
              <p:nvPr/>
            </p:nvSpPr>
            <p:spPr>
              <a:xfrm>
                <a:off x="1116275" y="1648650"/>
                <a:ext cx="85975" cy="53425"/>
              </a:xfrm>
              <a:custGeom>
                <a:avLst/>
                <a:gdLst/>
                <a:ahLst/>
                <a:cxnLst/>
                <a:rect l="l" t="t" r="r" b="b"/>
                <a:pathLst>
                  <a:path w="3439" h="2137" extrusionOk="0">
                    <a:moveTo>
                      <a:pt x="3151" y="0"/>
                    </a:moveTo>
                    <a:cubicBezTo>
                      <a:pt x="3148" y="0"/>
                      <a:pt x="3145" y="0"/>
                      <a:pt x="3142" y="0"/>
                    </a:cubicBezTo>
                    <a:cubicBezTo>
                      <a:pt x="3021" y="10"/>
                      <a:pt x="2931" y="116"/>
                      <a:pt x="2935" y="237"/>
                    </a:cubicBezTo>
                    <a:cubicBezTo>
                      <a:pt x="2940" y="242"/>
                      <a:pt x="2986" y="980"/>
                      <a:pt x="2594" y="1402"/>
                    </a:cubicBezTo>
                    <a:cubicBezTo>
                      <a:pt x="2408" y="1604"/>
                      <a:pt x="2151" y="1699"/>
                      <a:pt x="1820" y="1699"/>
                    </a:cubicBezTo>
                    <a:cubicBezTo>
                      <a:pt x="478" y="1699"/>
                      <a:pt x="443" y="277"/>
                      <a:pt x="437" y="216"/>
                    </a:cubicBezTo>
                    <a:cubicBezTo>
                      <a:pt x="437" y="99"/>
                      <a:pt x="342" y="0"/>
                      <a:pt x="225" y="0"/>
                    </a:cubicBezTo>
                    <a:cubicBezTo>
                      <a:pt x="222" y="0"/>
                      <a:pt x="219" y="0"/>
                      <a:pt x="216" y="0"/>
                    </a:cubicBezTo>
                    <a:cubicBezTo>
                      <a:pt x="96" y="0"/>
                      <a:pt x="0" y="101"/>
                      <a:pt x="0" y="221"/>
                    </a:cubicBezTo>
                    <a:cubicBezTo>
                      <a:pt x="10" y="885"/>
                      <a:pt x="397" y="2137"/>
                      <a:pt x="1820" y="2137"/>
                    </a:cubicBezTo>
                    <a:cubicBezTo>
                      <a:pt x="2277" y="2137"/>
                      <a:pt x="2645" y="1991"/>
                      <a:pt x="2916" y="1699"/>
                    </a:cubicBezTo>
                    <a:cubicBezTo>
                      <a:pt x="3438" y="1137"/>
                      <a:pt x="3378" y="242"/>
                      <a:pt x="3373" y="202"/>
                    </a:cubicBezTo>
                    <a:cubicBezTo>
                      <a:pt x="3363" y="84"/>
                      <a:pt x="3268" y="0"/>
                      <a:pt x="3151" y="0"/>
                    </a:cubicBezTo>
                    <a:close/>
                  </a:path>
                </a:pathLst>
              </a:custGeom>
              <a:solidFill>
                <a:srgbClr val="3017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2" name="Google Shape;1922;p29"/>
              <p:cNvSpPr/>
              <p:nvPr/>
            </p:nvSpPr>
            <p:spPr>
              <a:xfrm>
                <a:off x="1189025" y="1647650"/>
                <a:ext cx="85725" cy="53400"/>
              </a:xfrm>
              <a:custGeom>
                <a:avLst/>
                <a:gdLst/>
                <a:ahLst/>
                <a:cxnLst/>
                <a:rect l="l" t="t" r="r" b="b"/>
                <a:pathLst>
                  <a:path w="3429" h="2136" extrusionOk="0">
                    <a:moveTo>
                      <a:pt x="3207" y="1"/>
                    </a:moveTo>
                    <a:cubicBezTo>
                      <a:pt x="3087" y="1"/>
                      <a:pt x="2992" y="96"/>
                      <a:pt x="2992" y="217"/>
                    </a:cubicBezTo>
                    <a:cubicBezTo>
                      <a:pt x="2986" y="277"/>
                      <a:pt x="2961" y="1699"/>
                      <a:pt x="1609" y="1699"/>
                    </a:cubicBezTo>
                    <a:cubicBezTo>
                      <a:pt x="1287" y="1699"/>
                      <a:pt x="1036" y="1604"/>
                      <a:pt x="850" y="1412"/>
                    </a:cubicBezTo>
                    <a:cubicBezTo>
                      <a:pt x="448" y="996"/>
                      <a:pt x="463" y="272"/>
                      <a:pt x="463" y="266"/>
                    </a:cubicBezTo>
                    <a:cubicBezTo>
                      <a:pt x="468" y="145"/>
                      <a:pt x="373" y="45"/>
                      <a:pt x="252" y="40"/>
                    </a:cubicBezTo>
                    <a:cubicBezTo>
                      <a:pt x="131" y="40"/>
                      <a:pt x="30" y="131"/>
                      <a:pt x="25" y="252"/>
                    </a:cubicBezTo>
                    <a:cubicBezTo>
                      <a:pt x="25" y="286"/>
                      <a:pt x="0" y="1166"/>
                      <a:pt x="533" y="1714"/>
                    </a:cubicBezTo>
                    <a:cubicBezTo>
                      <a:pt x="805" y="1996"/>
                      <a:pt x="1166" y="2136"/>
                      <a:pt x="1609" y="2136"/>
                    </a:cubicBezTo>
                    <a:cubicBezTo>
                      <a:pt x="3031" y="2136"/>
                      <a:pt x="3419" y="885"/>
                      <a:pt x="3428" y="221"/>
                    </a:cubicBezTo>
                    <a:cubicBezTo>
                      <a:pt x="3428" y="101"/>
                      <a:pt x="3333" y="1"/>
                      <a:pt x="3212" y="1"/>
                    </a:cubicBezTo>
                    <a:close/>
                  </a:path>
                </a:pathLst>
              </a:custGeom>
              <a:solidFill>
                <a:srgbClr val="3017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3" name="Google Shape;1923;p29"/>
              <p:cNvSpPr/>
              <p:nvPr/>
            </p:nvSpPr>
            <p:spPr>
              <a:xfrm>
                <a:off x="1143300" y="1610175"/>
                <a:ext cx="102050" cy="51325"/>
              </a:xfrm>
              <a:custGeom>
                <a:avLst/>
                <a:gdLst/>
                <a:ahLst/>
                <a:cxnLst/>
                <a:rect l="l" t="t" r="r" b="b"/>
                <a:pathLst>
                  <a:path w="4082" h="2053" extrusionOk="0">
                    <a:moveTo>
                      <a:pt x="2142" y="1"/>
                    </a:moveTo>
                    <a:cubicBezTo>
                      <a:pt x="1307" y="1"/>
                      <a:pt x="704" y="338"/>
                      <a:pt x="704" y="338"/>
                    </a:cubicBezTo>
                    <a:cubicBezTo>
                      <a:pt x="0" y="716"/>
                      <a:pt x="704" y="1228"/>
                      <a:pt x="704" y="1228"/>
                    </a:cubicBezTo>
                    <a:cubicBezTo>
                      <a:pt x="704" y="1228"/>
                      <a:pt x="1986" y="2052"/>
                      <a:pt x="2076" y="2052"/>
                    </a:cubicBezTo>
                    <a:lnTo>
                      <a:pt x="3494" y="1108"/>
                    </a:lnTo>
                    <a:cubicBezTo>
                      <a:pt x="4081" y="735"/>
                      <a:pt x="3614" y="384"/>
                      <a:pt x="3524" y="338"/>
                    </a:cubicBezTo>
                    <a:cubicBezTo>
                      <a:pt x="3036" y="85"/>
                      <a:pt x="2560" y="1"/>
                      <a:pt x="2142" y="1"/>
                    </a:cubicBezTo>
                    <a:close/>
                  </a:path>
                </a:pathLst>
              </a:custGeom>
              <a:solidFill>
                <a:srgbClr val="3017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4" name="Google Shape;1924;p29"/>
              <p:cNvSpPr/>
              <p:nvPr/>
            </p:nvSpPr>
            <p:spPr>
              <a:xfrm>
                <a:off x="1333000" y="1566275"/>
                <a:ext cx="65775" cy="60425"/>
              </a:xfrm>
              <a:custGeom>
                <a:avLst/>
                <a:gdLst/>
                <a:ahLst/>
                <a:cxnLst/>
                <a:rect l="l" t="t" r="r" b="b"/>
                <a:pathLst>
                  <a:path w="2631" h="2417" extrusionOk="0">
                    <a:moveTo>
                      <a:pt x="1307" y="1"/>
                    </a:moveTo>
                    <a:cubicBezTo>
                      <a:pt x="1275" y="1"/>
                      <a:pt x="1254" y="3"/>
                      <a:pt x="1248" y="3"/>
                    </a:cubicBezTo>
                    <a:cubicBezTo>
                      <a:pt x="947" y="13"/>
                      <a:pt x="685" y="139"/>
                      <a:pt x="489" y="361"/>
                    </a:cubicBezTo>
                    <a:cubicBezTo>
                      <a:pt x="1" y="918"/>
                      <a:pt x="82" y="1929"/>
                      <a:pt x="91" y="2038"/>
                    </a:cubicBezTo>
                    <a:cubicBezTo>
                      <a:pt x="112" y="2254"/>
                      <a:pt x="293" y="2416"/>
                      <a:pt x="504" y="2416"/>
                    </a:cubicBezTo>
                    <a:lnTo>
                      <a:pt x="544" y="2416"/>
                    </a:lnTo>
                    <a:cubicBezTo>
                      <a:pt x="771" y="2396"/>
                      <a:pt x="942" y="2189"/>
                      <a:pt x="921" y="1964"/>
                    </a:cubicBezTo>
                    <a:cubicBezTo>
                      <a:pt x="896" y="1718"/>
                      <a:pt x="917" y="1134"/>
                      <a:pt x="1112" y="908"/>
                    </a:cubicBezTo>
                    <a:cubicBezTo>
                      <a:pt x="1158" y="858"/>
                      <a:pt x="1207" y="832"/>
                      <a:pt x="1293" y="832"/>
                    </a:cubicBezTo>
                    <a:cubicBezTo>
                      <a:pt x="1294" y="831"/>
                      <a:pt x="1301" y="830"/>
                      <a:pt x="1312" y="830"/>
                    </a:cubicBezTo>
                    <a:cubicBezTo>
                      <a:pt x="1360" y="830"/>
                      <a:pt x="1487" y="847"/>
                      <a:pt x="1585" y="948"/>
                    </a:cubicBezTo>
                    <a:cubicBezTo>
                      <a:pt x="1720" y="1089"/>
                      <a:pt x="1780" y="1380"/>
                      <a:pt x="1756" y="1767"/>
                    </a:cubicBezTo>
                    <a:cubicBezTo>
                      <a:pt x="1736" y="1994"/>
                      <a:pt x="1907" y="2194"/>
                      <a:pt x="2137" y="2210"/>
                    </a:cubicBezTo>
                    <a:cubicBezTo>
                      <a:pt x="2147" y="2210"/>
                      <a:pt x="2156" y="2211"/>
                      <a:pt x="2165" y="2211"/>
                    </a:cubicBezTo>
                    <a:cubicBezTo>
                      <a:pt x="2380" y="2211"/>
                      <a:pt x="2565" y="2050"/>
                      <a:pt x="2580" y="1827"/>
                    </a:cubicBezTo>
                    <a:cubicBezTo>
                      <a:pt x="2631" y="1169"/>
                      <a:pt x="2489" y="672"/>
                      <a:pt x="2158" y="350"/>
                    </a:cubicBezTo>
                    <a:cubicBezTo>
                      <a:pt x="1839" y="36"/>
                      <a:pt x="1454" y="1"/>
                      <a:pt x="130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925" name="Google Shape;1925;p29"/>
          <p:cNvSpPr/>
          <p:nvPr/>
        </p:nvSpPr>
        <p:spPr>
          <a:xfrm>
            <a:off x="6072550" y="3866710"/>
            <a:ext cx="342747" cy="285021"/>
          </a:xfrm>
          <a:custGeom>
            <a:avLst/>
            <a:gdLst/>
            <a:ahLst/>
            <a:cxnLst/>
            <a:rect l="l" t="t" r="r" b="b"/>
            <a:pathLst>
              <a:path w="12807" h="10650" extrusionOk="0">
                <a:moveTo>
                  <a:pt x="2349" y="0"/>
                </a:moveTo>
                <a:cubicBezTo>
                  <a:pt x="1688" y="0"/>
                  <a:pt x="1090" y="430"/>
                  <a:pt x="774" y="1529"/>
                </a:cubicBezTo>
                <a:cubicBezTo>
                  <a:pt x="1" y="4217"/>
                  <a:pt x="6096" y="10649"/>
                  <a:pt x="6096" y="10649"/>
                </a:cubicBezTo>
                <a:cubicBezTo>
                  <a:pt x="6096" y="10649"/>
                  <a:pt x="12806" y="2385"/>
                  <a:pt x="9893" y="389"/>
                </a:cubicBezTo>
                <a:cubicBezTo>
                  <a:pt x="9586" y="178"/>
                  <a:pt x="9283" y="88"/>
                  <a:pt x="8990" y="88"/>
                </a:cubicBezTo>
                <a:cubicBezTo>
                  <a:pt x="7163" y="88"/>
                  <a:pt x="5712" y="3623"/>
                  <a:pt x="5712" y="3623"/>
                </a:cubicBezTo>
                <a:cubicBezTo>
                  <a:pt x="5712" y="3623"/>
                  <a:pt x="5292" y="2264"/>
                  <a:pt x="4488" y="1266"/>
                </a:cubicBezTo>
                <a:cubicBezTo>
                  <a:pt x="3896" y="531"/>
                  <a:pt x="3083" y="0"/>
                  <a:pt x="234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6" name="Google Shape;1926;p29"/>
          <p:cNvSpPr/>
          <p:nvPr/>
        </p:nvSpPr>
        <p:spPr>
          <a:xfrm flipH="1">
            <a:off x="2730268" y="4151725"/>
            <a:ext cx="955786" cy="285021"/>
          </a:xfrm>
          <a:custGeom>
            <a:avLst/>
            <a:gdLst/>
            <a:ahLst/>
            <a:cxnLst/>
            <a:rect l="l" t="t" r="r" b="b"/>
            <a:pathLst>
              <a:path w="12807" h="10650" extrusionOk="0">
                <a:moveTo>
                  <a:pt x="2349" y="0"/>
                </a:moveTo>
                <a:cubicBezTo>
                  <a:pt x="1688" y="0"/>
                  <a:pt x="1090" y="430"/>
                  <a:pt x="774" y="1529"/>
                </a:cubicBezTo>
                <a:cubicBezTo>
                  <a:pt x="1" y="4217"/>
                  <a:pt x="6096" y="10649"/>
                  <a:pt x="6096" y="10649"/>
                </a:cubicBezTo>
                <a:cubicBezTo>
                  <a:pt x="6096" y="10649"/>
                  <a:pt x="12806" y="2385"/>
                  <a:pt x="9893" y="389"/>
                </a:cubicBezTo>
                <a:cubicBezTo>
                  <a:pt x="9586" y="178"/>
                  <a:pt x="9283" y="88"/>
                  <a:pt x="8990" y="88"/>
                </a:cubicBezTo>
                <a:cubicBezTo>
                  <a:pt x="7163" y="88"/>
                  <a:pt x="5712" y="3623"/>
                  <a:pt x="5712" y="3623"/>
                </a:cubicBezTo>
                <a:cubicBezTo>
                  <a:pt x="5712" y="3623"/>
                  <a:pt x="5292" y="2264"/>
                  <a:pt x="4488" y="1266"/>
                </a:cubicBezTo>
                <a:cubicBezTo>
                  <a:pt x="3896" y="531"/>
                  <a:pt x="3083" y="0"/>
                  <a:pt x="234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27" name="Google Shape;1927;p29"/>
          <p:cNvGrpSpPr/>
          <p:nvPr/>
        </p:nvGrpSpPr>
        <p:grpSpPr>
          <a:xfrm>
            <a:off x="8157016" y="1148899"/>
            <a:ext cx="888277" cy="551248"/>
            <a:chOff x="2300725" y="3213450"/>
            <a:chExt cx="1492150" cy="926000"/>
          </a:xfrm>
        </p:grpSpPr>
        <p:sp>
          <p:nvSpPr>
            <p:cNvPr id="1928" name="Google Shape;1928;p29"/>
            <p:cNvSpPr/>
            <p:nvPr/>
          </p:nvSpPr>
          <p:spPr>
            <a:xfrm>
              <a:off x="2448400" y="3316175"/>
              <a:ext cx="1185900" cy="823275"/>
            </a:xfrm>
            <a:custGeom>
              <a:avLst/>
              <a:gdLst/>
              <a:ahLst/>
              <a:cxnLst/>
              <a:rect l="l" t="t" r="r" b="b"/>
              <a:pathLst>
                <a:path w="47436" h="32931" extrusionOk="0">
                  <a:moveTo>
                    <a:pt x="24790" y="0"/>
                  </a:moveTo>
                  <a:cubicBezTo>
                    <a:pt x="20889" y="0"/>
                    <a:pt x="16959" y="1435"/>
                    <a:pt x="13491" y="4059"/>
                  </a:cubicBezTo>
                  <a:cubicBezTo>
                    <a:pt x="11043" y="5913"/>
                    <a:pt x="8978" y="8180"/>
                    <a:pt x="7252" y="10718"/>
                  </a:cubicBezTo>
                  <a:cubicBezTo>
                    <a:pt x="4377" y="14943"/>
                    <a:pt x="2433" y="19897"/>
                    <a:pt x="1195" y="24875"/>
                  </a:cubicBezTo>
                  <a:cubicBezTo>
                    <a:pt x="707" y="26819"/>
                    <a:pt x="392" y="28770"/>
                    <a:pt x="143" y="30745"/>
                  </a:cubicBezTo>
                  <a:cubicBezTo>
                    <a:pt x="1" y="31909"/>
                    <a:pt x="999" y="32930"/>
                    <a:pt x="2291" y="32930"/>
                  </a:cubicBezTo>
                  <a:cubicBezTo>
                    <a:pt x="3334" y="32930"/>
                    <a:pt x="4220" y="32262"/>
                    <a:pt x="4415" y="31338"/>
                  </a:cubicBezTo>
                  <a:cubicBezTo>
                    <a:pt x="4737" y="29806"/>
                    <a:pt x="5128" y="28118"/>
                    <a:pt x="5616" y="26144"/>
                  </a:cubicBezTo>
                  <a:cubicBezTo>
                    <a:pt x="7823" y="17278"/>
                    <a:pt x="12996" y="6964"/>
                    <a:pt x="22438" y="4908"/>
                  </a:cubicBezTo>
                  <a:cubicBezTo>
                    <a:pt x="23479" y="4680"/>
                    <a:pt x="24475" y="4573"/>
                    <a:pt x="25427" y="4573"/>
                  </a:cubicBezTo>
                  <a:cubicBezTo>
                    <a:pt x="32049" y="4573"/>
                    <a:pt x="36515" y="9777"/>
                    <a:pt x="38714" y="15972"/>
                  </a:cubicBezTo>
                  <a:cubicBezTo>
                    <a:pt x="39434" y="18022"/>
                    <a:pt x="40530" y="21775"/>
                    <a:pt x="41011" y="23621"/>
                  </a:cubicBezTo>
                  <a:cubicBezTo>
                    <a:pt x="41783" y="26594"/>
                    <a:pt x="42331" y="29019"/>
                    <a:pt x="42729" y="31202"/>
                  </a:cubicBezTo>
                  <a:cubicBezTo>
                    <a:pt x="42902" y="32202"/>
                    <a:pt x="43855" y="32930"/>
                    <a:pt x="44965" y="32930"/>
                  </a:cubicBezTo>
                  <a:cubicBezTo>
                    <a:pt x="46370" y="32930"/>
                    <a:pt x="47435" y="31797"/>
                    <a:pt x="47210" y="30543"/>
                  </a:cubicBezTo>
                  <a:cubicBezTo>
                    <a:pt x="46970" y="29192"/>
                    <a:pt x="46669" y="27706"/>
                    <a:pt x="46302" y="26016"/>
                  </a:cubicBezTo>
                  <a:cubicBezTo>
                    <a:pt x="44531" y="17818"/>
                    <a:pt x="41677" y="9358"/>
                    <a:pt x="35184" y="3908"/>
                  </a:cubicBezTo>
                  <a:cubicBezTo>
                    <a:pt x="32008" y="1237"/>
                    <a:pt x="28412" y="0"/>
                    <a:pt x="247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9" name="Google Shape;1929;p29"/>
            <p:cNvSpPr/>
            <p:nvPr/>
          </p:nvSpPr>
          <p:spPr>
            <a:xfrm>
              <a:off x="2621625" y="3510000"/>
              <a:ext cx="827650" cy="629450"/>
            </a:xfrm>
            <a:custGeom>
              <a:avLst/>
              <a:gdLst/>
              <a:ahLst/>
              <a:cxnLst/>
              <a:rect l="l" t="t" r="r" b="b"/>
              <a:pathLst>
                <a:path w="33106" h="25178" extrusionOk="0">
                  <a:moveTo>
                    <a:pt x="17428" y="0"/>
                  </a:moveTo>
                  <a:cubicBezTo>
                    <a:pt x="14643" y="0"/>
                    <a:pt x="11837" y="1236"/>
                    <a:pt x="9362" y="3497"/>
                  </a:cubicBezTo>
                  <a:cubicBezTo>
                    <a:pt x="4692" y="7761"/>
                    <a:pt x="1990" y="14593"/>
                    <a:pt x="572" y="21468"/>
                  </a:cubicBezTo>
                  <a:cubicBezTo>
                    <a:pt x="437" y="22152"/>
                    <a:pt x="302" y="22797"/>
                    <a:pt x="181" y="23404"/>
                  </a:cubicBezTo>
                  <a:cubicBezTo>
                    <a:pt x="1" y="24329"/>
                    <a:pt x="781" y="25177"/>
                    <a:pt x="1817" y="25177"/>
                  </a:cubicBezTo>
                  <a:cubicBezTo>
                    <a:pt x="2613" y="25177"/>
                    <a:pt x="3296" y="24666"/>
                    <a:pt x="3445" y="23954"/>
                  </a:cubicBezTo>
                  <a:cubicBezTo>
                    <a:pt x="3535" y="23518"/>
                    <a:pt x="3634" y="23053"/>
                    <a:pt x="3732" y="22565"/>
                  </a:cubicBezTo>
                  <a:cubicBezTo>
                    <a:pt x="5308" y="14908"/>
                    <a:pt x="9001" y="6004"/>
                    <a:pt x="15750" y="4234"/>
                  </a:cubicBezTo>
                  <a:cubicBezTo>
                    <a:pt x="16384" y="4067"/>
                    <a:pt x="16990" y="3988"/>
                    <a:pt x="17569" y="3988"/>
                  </a:cubicBezTo>
                  <a:cubicBezTo>
                    <a:pt x="23860" y="3988"/>
                    <a:pt x="26980" y="13305"/>
                    <a:pt x="28452" y="20125"/>
                  </a:cubicBezTo>
                  <a:cubicBezTo>
                    <a:pt x="28743" y="21484"/>
                    <a:pt x="28999" y="22693"/>
                    <a:pt x="29232" y="23795"/>
                  </a:cubicBezTo>
                  <a:cubicBezTo>
                    <a:pt x="29405" y="24599"/>
                    <a:pt x="30170" y="25177"/>
                    <a:pt x="31078" y="25177"/>
                  </a:cubicBezTo>
                  <a:cubicBezTo>
                    <a:pt x="32226" y="25177"/>
                    <a:pt x="33105" y="24246"/>
                    <a:pt x="32925" y="23217"/>
                  </a:cubicBezTo>
                  <a:cubicBezTo>
                    <a:pt x="32887" y="22970"/>
                    <a:pt x="32842" y="22714"/>
                    <a:pt x="32790" y="22451"/>
                  </a:cubicBezTo>
                  <a:cubicBezTo>
                    <a:pt x="31521" y="15380"/>
                    <a:pt x="29487" y="8069"/>
                    <a:pt x="24856" y="3371"/>
                  </a:cubicBezTo>
                  <a:cubicBezTo>
                    <a:pt x="22585" y="1067"/>
                    <a:pt x="20015" y="0"/>
                    <a:pt x="17428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29"/>
            <p:cNvSpPr/>
            <p:nvPr/>
          </p:nvSpPr>
          <p:spPr>
            <a:xfrm>
              <a:off x="2779800" y="3681100"/>
              <a:ext cx="508450" cy="458350"/>
            </a:xfrm>
            <a:custGeom>
              <a:avLst/>
              <a:gdLst/>
              <a:ahLst/>
              <a:cxnLst/>
              <a:rect l="l" t="t" r="r" b="b"/>
              <a:pathLst>
                <a:path w="20338" h="18334" extrusionOk="0">
                  <a:moveTo>
                    <a:pt x="10691" y="1"/>
                  </a:moveTo>
                  <a:cubicBezTo>
                    <a:pt x="8908" y="1"/>
                    <a:pt x="7111" y="1058"/>
                    <a:pt x="5526" y="2989"/>
                  </a:cubicBezTo>
                  <a:cubicBezTo>
                    <a:pt x="2772" y="6345"/>
                    <a:pt x="1091" y="11561"/>
                    <a:pt x="129" y="16951"/>
                  </a:cubicBezTo>
                  <a:cubicBezTo>
                    <a:pt x="1" y="17672"/>
                    <a:pt x="617" y="18333"/>
                    <a:pt x="1428" y="18333"/>
                  </a:cubicBezTo>
                  <a:cubicBezTo>
                    <a:pt x="2082" y="18333"/>
                    <a:pt x="2629" y="17904"/>
                    <a:pt x="2734" y="17326"/>
                  </a:cubicBezTo>
                  <a:cubicBezTo>
                    <a:pt x="3770" y="11186"/>
                    <a:pt x="5571" y="5030"/>
                    <a:pt x="9611" y="3612"/>
                  </a:cubicBezTo>
                  <a:cubicBezTo>
                    <a:pt x="10008" y="3473"/>
                    <a:pt x="10390" y="3407"/>
                    <a:pt x="10758" y="3407"/>
                  </a:cubicBezTo>
                  <a:cubicBezTo>
                    <a:pt x="14862" y="3407"/>
                    <a:pt x="17171" y="11582"/>
                    <a:pt x="18107" y="17416"/>
                  </a:cubicBezTo>
                  <a:lnTo>
                    <a:pt x="18123" y="17499"/>
                  </a:lnTo>
                  <a:cubicBezTo>
                    <a:pt x="18197" y="17980"/>
                    <a:pt x="18647" y="18333"/>
                    <a:pt x="19181" y="18333"/>
                  </a:cubicBezTo>
                  <a:lnTo>
                    <a:pt x="19188" y="18333"/>
                  </a:lnTo>
                  <a:cubicBezTo>
                    <a:pt x="19842" y="18333"/>
                    <a:pt x="20337" y="17807"/>
                    <a:pt x="20247" y="17222"/>
                  </a:cubicBezTo>
                  <a:cubicBezTo>
                    <a:pt x="19413" y="11817"/>
                    <a:pt x="18093" y="6464"/>
                    <a:pt x="15442" y="2877"/>
                  </a:cubicBezTo>
                  <a:cubicBezTo>
                    <a:pt x="13990" y="911"/>
                    <a:pt x="12346" y="1"/>
                    <a:pt x="106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29"/>
            <p:cNvSpPr/>
            <p:nvPr/>
          </p:nvSpPr>
          <p:spPr>
            <a:xfrm>
              <a:off x="2300725" y="3213450"/>
              <a:ext cx="1492150" cy="905900"/>
            </a:xfrm>
            <a:custGeom>
              <a:avLst/>
              <a:gdLst/>
              <a:ahLst/>
              <a:cxnLst/>
              <a:rect l="l" t="t" r="r" b="b"/>
              <a:pathLst>
                <a:path w="59686" h="36236" extrusionOk="0">
                  <a:moveTo>
                    <a:pt x="22747" y="1"/>
                  </a:moveTo>
                  <a:cubicBezTo>
                    <a:pt x="21691" y="1"/>
                    <a:pt x="20690" y="160"/>
                    <a:pt x="19766" y="623"/>
                  </a:cubicBezTo>
                  <a:cubicBezTo>
                    <a:pt x="17760" y="1621"/>
                    <a:pt x="16613" y="3679"/>
                    <a:pt x="15494" y="5668"/>
                  </a:cubicBezTo>
                  <a:cubicBezTo>
                    <a:pt x="14840" y="6839"/>
                    <a:pt x="14226" y="7936"/>
                    <a:pt x="13460" y="8837"/>
                  </a:cubicBezTo>
                  <a:cubicBezTo>
                    <a:pt x="12597" y="9842"/>
                    <a:pt x="11403" y="10712"/>
                    <a:pt x="10255" y="11554"/>
                  </a:cubicBezTo>
                  <a:cubicBezTo>
                    <a:pt x="8572" y="12791"/>
                    <a:pt x="6832" y="14062"/>
                    <a:pt x="5946" y="15863"/>
                  </a:cubicBezTo>
                  <a:cubicBezTo>
                    <a:pt x="5014" y="17769"/>
                    <a:pt x="5014" y="19931"/>
                    <a:pt x="5014" y="22025"/>
                  </a:cubicBezTo>
                  <a:cubicBezTo>
                    <a:pt x="5014" y="23520"/>
                    <a:pt x="5014" y="24931"/>
                    <a:pt x="4661" y="26087"/>
                  </a:cubicBezTo>
                  <a:cubicBezTo>
                    <a:pt x="3895" y="28645"/>
                    <a:pt x="2966" y="29681"/>
                    <a:pt x="2139" y="30606"/>
                  </a:cubicBezTo>
                  <a:cubicBezTo>
                    <a:pt x="1216" y="31642"/>
                    <a:pt x="346" y="32618"/>
                    <a:pt x="0" y="35297"/>
                  </a:cubicBezTo>
                  <a:lnTo>
                    <a:pt x="833" y="35411"/>
                  </a:lnTo>
                  <a:cubicBezTo>
                    <a:pt x="1141" y="32986"/>
                    <a:pt x="1861" y="32182"/>
                    <a:pt x="2769" y="31161"/>
                  </a:cubicBezTo>
                  <a:cubicBezTo>
                    <a:pt x="3649" y="30177"/>
                    <a:pt x="4639" y="29067"/>
                    <a:pt x="5472" y="26334"/>
                  </a:cubicBezTo>
                  <a:cubicBezTo>
                    <a:pt x="5855" y="25051"/>
                    <a:pt x="5855" y="23579"/>
                    <a:pt x="5855" y="22025"/>
                  </a:cubicBezTo>
                  <a:cubicBezTo>
                    <a:pt x="5855" y="20028"/>
                    <a:pt x="5848" y="17964"/>
                    <a:pt x="6704" y="16238"/>
                  </a:cubicBezTo>
                  <a:cubicBezTo>
                    <a:pt x="7499" y="14624"/>
                    <a:pt x="9075" y="13460"/>
                    <a:pt x="10758" y="12236"/>
                  </a:cubicBezTo>
                  <a:cubicBezTo>
                    <a:pt x="11943" y="11366"/>
                    <a:pt x="13166" y="10466"/>
                    <a:pt x="14098" y="9385"/>
                  </a:cubicBezTo>
                  <a:cubicBezTo>
                    <a:pt x="14923" y="8422"/>
                    <a:pt x="15584" y="7230"/>
                    <a:pt x="16229" y="6080"/>
                  </a:cubicBezTo>
                  <a:cubicBezTo>
                    <a:pt x="17281" y="4205"/>
                    <a:pt x="18369" y="2252"/>
                    <a:pt x="20140" y="1375"/>
                  </a:cubicBezTo>
                  <a:cubicBezTo>
                    <a:pt x="20926" y="980"/>
                    <a:pt x="21809" y="841"/>
                    <a:pt x="22758" y="841"/>
                  </a:cubicBezTo>
                  <a:cubicBezTo>
                    <a:pt x="23830" y="841"/>
                    <a:pt x="24985" y="1018"/>
                    <a:pt x="26176" y="1202"/>
                  </a:cubicBezTo>
                  <a:cubicBezTo>
                    <a:pt x="27460" y="1396"/>
                    <a:pt x="28781" y="1593"/>
                    <a:pt x="30101" y="1593"/>
                  </a:cubicBezTo>
                  <a:cubicBezTo>
                    <a:pt x="31400" y="1593"/>
                    <a:pt x="32707" y="1412"/>
                    <a:pt x="33968" y="1232"/>
                  </a:cubicBezTo>
                  <a:cubicBezTo>
                    <a:pt x="35144" y="1063"/>
                    <a:pt x="36287" y="899"/>
                    <a:pt x="37350" y="899"/>
                  </a:cubicBezTo>
                  <a:cubicBezTo>
                    <a:pt x="38362" y="899"/>
                    <a:pt x="39303" y="1047"/>
                    <a:pt x="40131" y="1479"/>
                  </a:cubicBezTo>
                  <a:cubicBezTo>
                    <a:pt x="41902" y="2403"/>
                    <a:pt x="42916" y="4302"/>
                    <a:pt x="43990" y="6315"/>
                  </a:cubicBezTo>
                  <a:cubicBezTo>
                    <a:pt x="44612" y="7477"/>
                    <a:pt x="45258" y="8686"/>
                    <a:pt x="46062" y="9669"/>
                  </a:cubicBezTo>
                  <a:cubicBezTo>
                    <a:pt x="46963" y="10781"/>
                    <a:pt x="48170" y="11719"/>
                    <a:pt x="49341" y="12620"/>
                  </a:cubicBezTo>
                  <a:cubicBezTo>
                    <a:pt x="51000" y="13910"/>
                    <a:pt x="52562" y="15126"/>
                    <a:pt x="53328" y="16778"/>
                  </a:cubicBezTo>
                  <a:cubicBezTo>
                    <a:pt x="54146" y="18542"/>
                    <a:pt x="54101" y="20621"/>
                    <a:pt x="54063" y="22634"/>
                  </a:cubicBezTo>
                  <a:cubicBezTo>
                    <a:pt x="54034" y="24203"/>
                    <a:pt x="54003" y="25689"/>
                    <a:pt x="54371" y="26988"/>
                  </a:cubicBezTo>
                  <a:cubicBezTo>
                    <a:pt x="55144" y="29757"/>
                    <a:pt x="56120" y="30907"/>
                    <a:pt x="56983" y="31919"/>
                  </a:cubicBezTo>
                  <a:cubicBezTo>
                    <a:pt x="57877" y="32962"/>
                    <a:pt x="58574" y="33789"/>
                    <a:pt x="58844" y="36236"/>
                  </a:cubicBezTo>
                  <a:lnTo>
                    <a:pt x="59685" y="36146"/>
                  </a:lnTo>
                  <a:cubicBezTo>
                    <a:pt x="59385" y="33436"/>
                    <a:pt x="58529" y="32438"/>
                    <a:pt x="57621" y="31371"/>
                  </a:cubicBezTo>
                  <a:cubicBezTo>
                    <a:pt x="56817" y="30425"/>
                    <a:pt x="55902" y="29359"/>
                    <a:pt x="55174" y="26763"/>
                  </a:cubicBezTo>
                  <a:cubicBezTo>
                    <a:pt x="54845" y="25576"/>
                    <a:pt x="54873" y="24158"/>
                    <a:pt x="54904" y="22648"/>
                  </a:cubicBezTo>
                  <a:cubicBezTo>
                    <a:pt x="54949" y="20538"/>
                    <a:pt x="54987" y="18362"/>
                    <a:pt x="54093" y="16425"/>
                  </a:cubicBezTo>
                  <a:cubicBezTo>
                    <a:pt x="53238" y="14586"/>
                    <a:pt x="51519" y="13251"/>
                    <a:pt x="49852" y="11959"/>
                  </a:cubicBezTo>
                  <a:cubicBezTo>
                    <a:pt x="48726" y="11080"/>
                    <a:pt x="47555" y="10172"/>
                    <a:pt x="46714" y="9143"/>
                  </a:cubicBezTo>
                  <a:cubicBezTo>
                    <a:pt x="45963" y="8221"/>
                    <a:pt x="45332" y="7050"/>
                    <a:pt x="44732" y="5916"/>
                  </a:cubicBezTo>
                  <a:cubicBezTo>
                    <a:pt x="43644" y="3882"/>
                    <a:pt x="42525" y="1773"/>
                    <a:pt x="40522" y="730"/>
                  </a:cubicBezTo>
                  <a:cubicBezTo>
                    <a:pt x="39554" y="226"/>
                    <a:pt x="38493" y="57"/>
                    <a:pt x="37370" y="57"/>
                  </a:cubicBezTo>
                  <a:cubicBezTo>
                    <a:pt x="36248" y="57"/>
                    <a:pt x="35063" y="226"/>
                    <a:pt x="33847" y="398"/>
                  </a:cubicBezTo>
                  <a:cubicBezTo>
                    <a:pt x="32616" y="571"/>
                    <a:pt x="31341" y="758"/>
                    <a:pt x="30101" y="758"/>
                  </a:cubicBezTo>
                  <a:cubicBezTo>
                    <a:pt x="28840" y="758"/>
                    <a:pt x="27550" y="557"/>
                    <a:pt x="26304" y="369"/>
                  </a:cubicBezTo>
                  <a:cubicBezTo>
                    <a:pt x="25073" y="183"/>
                    <a:pt x="23878" y="1"/>
                    <a:pt x="227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512584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E9FDD4CA-A9E1-452B-BFCA-22D90E773D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7860" y="0"/>
            <a:ext cx="9161860" cy="51435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1E6D8704-4E40-4128-8BDA-4D6D4EFB4243}"/>
              </a:ext>
            </a:extLst>
          </p:cNvPr>
          <p:cNvGrpSpPr/>
          <p:nvPr/>
        </p:nvGrpSpPr>
        <p:grpSpPr>
          <a:xfrm>
            <a:off x="4240283" y="156769"/>
            <a:ext cx="3258897" cy="1440417"/>
            <a:chOff x="1034003" y="260315"/>
            <a:chExt cx="4656152" cy="2057997"/>
          </a:xfrm>
        </p:grpSpPr>
        <p:pic>
          <p:nvPicPr>
            <p:cNvPr id="86" name="Picture 85">
              <a:extLst>
                <a:ext uri="{FF2B5EF4-FFF2-40B4-BE49-F238E27FC236}">
                  <a16:creationId xmlns="" xmlns:a16="http://schemas.microsoft.com/office/drawing/2014/main" id="{73CD59DB-4B97-4529-990F-B877A9AC8E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4003" y="583667"/>
              <a:ext cx="4656152" cy="1734645"/>
            </a:xfrm>
            <a:prstGeom prst="rect">
              <a:avLst/>
            </a:prstGeom>
          </p:spPr>
        </p:pic>
        <p:pic>
          <p:nvPicPr>
            <p:cNvPr id="92" name="Picture 91">
              <a:extLst>
                <a:ext uri="{FF2B5EF4-FFF2-40B4-BE49-F238E27FC236}">
                  <a16:creationId xmlns="" xmlns:a16="http://schemas.microsoft.com/office/drawing/2014/main" id="{A950A63E-AF72-41C5-AED0-2D55950409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61615" y="260315"/>
              <a:ext cx="1486839" cy="712987"/>
            </a:xfrm>
            <a:prstGeom prst="rect">
              <a:avLst/>
            </a:prstGeom>
          </p:spPr>
        </p:pic>
        <p:pic>
          <p:nvPicPr>
            <p:cNvPr id="94" name="Picture 93">
              <a:extLst>
                <a:ext uri="{FF2B5EF4-FFF2-40B4-BE49-F238E27FC236}">
                  <a16:creationId xmlns="" xmlns:a16="http://schemas.microsoft.com/office/drawing/2014/main" id="{6DD72B97-8F2B-4723-9F67-FD81B5B68E7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37586" y="282051"/>
              <a:ext cx="1493199" cy="694316"/>
            </a:xfrm>
            <a:prstGeom prst="rect">
              <a:avLst/>
            </a:prstGeom>
          </p:spPr>
        </p:pic>
        <p:pic>
          <p:nvPicPr>
            <p:cNvPr id="95" name="Picture 94">
              <a:extLst>
                <a:ext uri="{FF2B5EF4-FFF2-40B4-BE49-F238E27FC236}">
                  <a16:creationId xmlns="" xmlns:a16="http://schemas.microsoft.com/office/drawing/2014/main" id="{777F623B-A4E0-4946-935C-4F7F0101F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01381" y="757566"/>
              <a:ext cx="4321396" cy="1386847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78237F3-1A79-4E86-B92E-4A05214A539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4574" y="171982"/>
            <a:ext cx="4037426" cy="4677562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2E884C81-856F-47B0-B589-654CA907BE79}"/>
              </a:ext>
            </a:extLst>
          </p:cNvPr>
          <p:cNvGrpSpPr/>
          <p:nvPr/>
        </p:nvGrpSpPr>
        <p:grpSpPr>
          <a:xfrm>
            <a:off x="3808343" y="2147179"/>
            <a:ext cx="4710905" cy="2798273"/>
            <a:chOff x="5077790" y="2862904"/>
            <a:chExt cx="6281207" cy="3731031"/>
          </a:xfrm>
        </p:grpSpPr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E4B083C1-8CDA-45C3-9563-147B5F2874E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562600" y="2862904"/>
              <a:ext cx="5170488" cy="373103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69D40F75-95EF-4849-B5FF-3CADEF718F98}"/>
                </a:ext>
              </a:extLst>
            </p:cNvPr>
            <p:cNvSpPr txBox="1"/>
            <p:nvPr/>
          </p:nvSpPr>
          <p:spPr>
            <a:xfrm>
              <a:off x="5077790" y="3805221"/>
              <a:ext cx="6281207" cy="2031326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3300">
                  <a:solidFill>
                    <a:schemeClr val="tx1">
                      <a:lumMod val="50000"/>
                      <a:lumOff val="50000"/>
                    </a:schemeClr>
                  </a:solidFill>
                  <a:latin typeface="iCiel Cadena" panose="02000503000000020004" pitchFamily="50" charset="0"/>
                </a:rPr>
                <a:t>Cảm ơn các bạn</a:t>
              </a:r>
            </a:p>
            <a:p>
              <a:pPr algn="ctr"/>
              <a:r>
                <a:rPr lang="en-US" sz="3300">
                  <a:solidFill>
                    <a:schemeClr val="tx1">
                      <a:lumMod val="50000"/>
                      <a:lumOff val="50000"/>
                    </a:schemeClr>
                  </a:solidFill>
                  <a:latin typeface="iCiel Cadena" panose="02000503000000020004" pitchFamily="50" charset="0"/>
                </a:rPr>
                <a:t>đã chọn vòng cổ</a:t>
              </a:r>
            </a:p>
            <a:p>
              <a:pPr algn="ctr"/>
              <a:r>
                <a:rPr lang="en-US" sz="3300">
                  <a:solidFill>
                    <a:schemeClr val="tx1">
                      <a:lumMod val="50000"/>
                      <a:lumOff val="50000"/>
                    </a:schemeClr>
                  </a:solidFill>
                  <a:latin typeface="iCiel Cadena" panose="02000503000000020004" pitchFamily="50" charset="0"/>
                </a:rPr>
                <a:t>cho tớ!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82158348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2" name="Google Shape;3742;p35"/>
          <p:cNvSpPr txBox="1">
            <a:spLocks noGrp="1"/>
          </p:cNvSpPr>
          <p:nvPr>
            <p:ph type="title"/>
          </p:nvPr>
        </p:nvSpPr>
        <p:spPr>
          <a:xfrm>
            <a:off x="2564173" y="1052098"/>
            <a:ext cx="38424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dirty="0"/>
              <a:t>Kết luận</a:t>
            </a:r>
            <a:endParaRPr dirty="0"/>
          </a:p>
        </p:txBody>
      </p:sp>
      <p:sp>
        <p:nvSpPr>
          <p:cNvPr id="3743" name="Google Shape;3743;p35"/>
          <p:cNvSpPr txBox="1">
            <a:spLocks noGrp="1"/>
          </p:cNvSpPr>
          <p:nvPr>
            <p:ph type="subTitle" idx="1"/>
          </p:nvPr>
        </p:nvSpPr>
        <p:spPr>
          <a:xfrm>
            <a:off x="2338939" y="2645464"/>
            <a:ext cx="4562374" cy="5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 mỗi tình huống ta lại </a:t>
            </a: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những cách xử lí </a:t>
            </a: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 nhau sao cho phù hợp.</a:t>
            </a:r>
            <a:endParaRPr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744" name="Google Shape;3744;p35"/>
          <p:cNvGrpSpPr/>
          <p:nvPr/>
        </p:nvGrpSpPr>
        <p:grpSpPr>
          <a:xfrm>
            <a:off x="1127135" y="2045365"/>
            <a:ext cx="1345225" cy="956517"/>
            <a:chOff x="1447469" y="2093491"/>
            <a:chExt cx="1345225" cy="956517"/>
          </a:xfrm>
        </p:grpSpPr>
        <p:grpSp>
          <p:nvGrpSpPr>
            <p:cNvPr id="3745" name="Google Shape;3745;p35"/>
            <p:cNvGrpSpPr/>
            <p:nvPr/>
          </p:nvGrpSpPr>
          <p:grpSpPr>
            <a:xfrm>
              <a:off x="1447469" y="2093491"/>
              <a:ext cx="1345225" cy="956517"/>
              <a:chOff x="5965475" y="2122975"/>
              <a:chExt cx="972475" cy="691475"/>
            </a:xfrm>
          </p:grpSpPr>
          <p:sp>
            <p:nvSpPr>
              <p:cNvPr id="3746" name="Google Shape;3746;p35"/>
              <p:cNvSpPr/>
              <p:nvPr/>
            </p:nvSpPr>
            <p:spPr>
              <a:xfrm>
                <a:off x="6609450" y="2122975"/>
                <a:ext cx="328500" cy="348675"/>
              </a:xfrm>
              <a:custGeom>
                <a:avLst/>
                <a:gdLst/>
                <a:ahLst/>
                <a:cxnLst/>
                <a:rect l="l" t="t" r="r" b="b"/>
                <a:pathLst>
                  <a:path w="13140" h="13947" extrusionOk="0">
                    <a:moveTo>
                      <a:pt x="5339" y="1"/>
                    </a:moveTo>
                    <a:cubicBezTo>
                      <a:pt x="3744" y="1"/>
                      <a:pt x="2473" y="825"/>
                      <a:pt x="2473" y="825"/>
                    </a:cubicBezTo>
                    <a:cubicBezTo>
                      <a:pt x="1" y="2328"/>
                      <a:pt x="137" y="4710"/>
                      <a:pt x="137" y="4710"/>
                    </a:cubicBezTo>
                    <a:cubicBezTo>
                      <a:pt x="5837" y="7681"/>
                      <a:pt x="6475" y="13933"/>
                      <a:pt x="6475" y="13933"/>
                    </a:cubicBezTo>
                    <a:cubicBezTo>
                      <a:pt x="6534" y="13942"/>
                      <a:pt x="6591" y="13946"/>
                      <a:pt x="6647" y="13946"/>
                    </a:cubicBezTo>
                    <a:cubicBezTo>
                      <a:pt x="8006" y="13946"/>
                      <a:pt x="8294" y="11386"/>
                      <a:pt x="8294" y="11386"/>
                    </a:cubicBezTo>
                    <a:cubicBezTo>
                      <a:pt x="8905" y="12299"/>
                      <a:pt x="9330" y="12639"/>
                      <a:pt x="9625" y="12639"/>
                    </a:cubicBezTo>
                    <a:cubicBezTo>
                      <a:pt x="10484" y="12639"/>
                      <a:pt x="10233" y="9747"/>
                      <a:pt x="10233" y="9746"/>
                    </a:cubicBezTo>
                    <a:lnTo>
                      <a:pt x="10233" y="9746"/>
                    </a:lnTo>
                    <a:cubicBezTo>
                      <a:pt x="11081" y="10388"/>
                      <a:pt x="11662" y="10580"/>
                      <a:pt x="12052" y="10580"/>
                    </a:cubicBezTo>
                    <a:cubicBezTo>
                      <a:pt x="12635" y="10580"/>
                      <a:pt x="12797" y="10154"/>
                      <a:pt x="12797" y="10154"/>
                    </a:cubicBezTo>
                    <a:cubicBezTo>
                      <a:pt x="13139" y="8279"/>
                      <a:pt x="10324" y="3680"/>
                      <a:pt x="8917" y="1875"/>
                    </a:cubicBezTo>
                    <a:cubicBezTo>
                      <a:pt x="7791" y="424"/>
                      <a:pt x="6482" y="1"/>
                      <a:pt x="533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7" name="Google Shape;3747;p35"/>
              <p:cNvSpPr/>
              <p:nvPr/>
            </p:nvSpPr>
            <p:spPr>
              <a:xfrm>
                <a:off x="6639850" y="2210350"/>
                <a:ext cx="163500" cy="152650"/>
              </a:xfrm>
              <a:custGeom>
                <a:avLst/>
                <a:gdLst/>
                <a:ahLst/>
                <a:cxnLst/>
                <a:rect l="l" t="t" r="r" b="b"/>
                <a:pathLst>
                  <a:path w="6540" h="6106" extrusionOk="0">
                    <a:moveTo>
                      <a:pt x="3399" y="0"/>
                    </a:moveTo>
                    <a:cubicBezTo>
                      <a:pt x="1260" y="0"/>
                      <a:pt x="1" y="1929"/>
                      <a:pt x="1" y="1929"/>
                    </a:cubicBezTo>
                    <a:cubicBezTo>
                      <a:pt x="2830" y="4025"/>
                      <a:pt x="3580" y="5810"/>
                      <a:pt x="3580" y="5810"/>
                    </a:cubicBezTo>
                    <a:cubicBezTo>
                      <a:pt x="3996" y="6018"/>
                      <a:pt x="4306" y="6106"/>
                      <a:pt x="4535" y="6106"/>
                    </a:cubicBezTo>
                    <a:cubicBezTo>
                      <a:pt x="5710" y="6106"/>
                      <a:pt x="4721" y="3799"/>
                      <a:pt x="4721" y="3799"/>
                    </a:cubicBezTo>
                    <a:lnTo>
                      <a:pt x="4721" y="3799"/>
                    </a:lnTo>
                    <a:cubicBezTo>
                      <a:pt x="5165" y="4105"/>
                      <a:pt x="5485" y="4219"/>
                      <a:pt x="5717" y="4219"/>
                    </a:cubicBezTo>
                    <a:cubicBezTo>
                      <a:pt x="6383" y="4219"/>
                      <a:pt x="6314" y="3281"/>
                      <a:pt x="6314" y="3281"/>
                    </a:cubicBezTo>
                    <a:cubicBezTo>
                      <a:pt x="6540" y="1094"/>
                      <a:pt x="4203" y="90"/>
                      <a:pt x="4203" y="90"/>
                    </a:cubicBezTo>
                    <a:cubicBezTo>
                      <a:pt x="3923" y="28"/>
                      <a:pt x="3655" y="0"/>
                      <a:pt x="33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8" name="Google Shape;3748;p35"/>
              <p:cNvSpPr/>
              <p:nvPr/>
            </p:nvSpPr>
            <p:spPr>
              <a:xfrm>
                <a:off x="5965475" y="2140625"/>
                <a:ext cx="328625" cy="348600"/>
              </a:xfrm>
              <a:custGeom>
                <a:avLst/>
                <a:gdLst/>
                <a:ahLst/>
                <a:cxnLst/>
                <a:rect l="l" t="t" r="r" b="b"/>
                <a:pathLst>
                  <a:path w="13145" h="13944" extrusionOk="0">
                    <a:moveTo>
                      <a:pt x="7801" y="1"/>
                    </a:moveTo>
                    <a:cubicBezTo>
                      <a:pt x="6658" y="1"/>
                      <a:pt x="5350" y="424"/>
                      <a:pt x="4223" y="1874"/>
                    </a:cubicBezTo>
                    <a:cubicBezTo>
                      <a:pt x="2820" y="3677"/>
                      <a:pt x="1" y="8277"/>
                      <a:pt x="342" y="10151"/>
                    </a:cubicBezTo>
                    <a:cubicBezTo>
                      <a:pt x="342" y="10151"/>
                      <a:pt x="506" y="10578"/>
                      <a:pt x="1090" y="10578"/>
                    </a:cubicBezTo>
                    <a:cubicBezTo>
                      <a:pt x="1482" y="10578"/>
                      <a:pt x="2063" y="10386"/>
                      <a:pt x="2910" y="9745"/>
                    </a:cubicBezTo>
                    <a:lnTo>
                      <a:pt x="2910" y="9745"/>
                    </a:lnTo>
                    <a:cubicBezTo>
                      <a:pt x="2910" y="9745"/>
                      <a:pt x="2657" y="12637"/>
                      <a:pt x="3517" y="12637"/>
                    </a:cubicBezTo>
                    <a:cubicBezTo>
                      <a:pt x="3813" y="12637"/>
                      <a:pt x="4239" y="12297"/>
                      <a:pt x="4851" y="11383"/>
                    </a:cubicBezTo>
                    <a:cubicBezTo>
                      <a:pt x="4851" y="11383"/>
                      <a:pt x="5139" y="13944"/>
                      <a:pt x="6494" y="13944"/>
                    </a:cubicBezTo>
                    <a:cubicBezTo>
                      <a:pt x="6549" y="13944"/>
                      <a:pt x="6607" y="13939"/>
                      <a:pt x="6666" y="13930"/>
                    </a:cubicBezTo>
                    <a:cubicBezTo>
                      <a:pt x="6666" y="13930"/>
                      <a:pt x="7304" y="7678"/>
                      <a:pt x="13008" y="4709"/>
                    </a:cubicBezTo>
                    <a:cubicBezTo>
                      <a:pt x="13008" y="4709"/>
                      <a:pt x="13144" y="2331"/>
                      <a:pt x="10672" y="828"/>
                    </a:cubicBezTo>
                    <a:cubicBezTo>
                      <a:pt x="10672" y="828"/>
                      <a:pt x="9398" y="1"/>
                      <a:pt x="78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9" name="Google Shape;3749;p35"/>
              <p:cNvSpPr/>
              <p:nvPr/>
            </p:nvSpPr>
            <p:spPr>
              <a:xfrm>
                <a:off x="6100050" y="2228025"/>
                <a:ext cx="163625" cy="152575"/>
              </a:xfrm>
              <a:custGeom>
                <a:avLst/>
                <a:gdLst/>
                <a:ahLst/>
                <a:cxnLst/>
                <a:rect l="l" t="t" r="r" b="b"/>
                <a:pathLst>
                  <a:path w="6545" h="6103" extrusionOk="0">
                    <a:moveTo>
                      <a:pt x="3152" y="0"/>
                    </a:moveTo>
                    <a:cubicBezTo>
                      <a:pt x="2895" y="0"/>
                      <a:pt x="2625" y="28"/>
                      <a:pt x="2343" y="91"/>
                    </a:cubicBezTo>
                    <a:cubicBezTo>
                      <a:pt x="2343" y="91"/>
                      <a:pt x="0" y="1092"/>
                      <a:pt x="232" y="3278"/>
                    </a:cubicBezTo>
                    <a:cubicBezTo>
                      <a:pt x="232" y="3278"/>
                      <a:pt x="163" y="4215"/>
                      <a:pt x="827" y="4215"/>
                    </a:cubicBezTo>
                    <a:cubicBezTo>
                      <a:pt x="1058" y="4215"/>
                      <a:pt x="1378" y="4102"/>
                      <a:pt x="1821" y="3795"/>
                    </a:cubicBezTo>
                    <a:lnTo>
                      <a:pt x="1821" y="3795"/>
                    </a:lnTo>
                    <a:cubicBezTo>
                      <a:pt x="1820" y="3795"/>
                      <a:pt x="831" y="6102"/>
                      <a:pt x="2006" y="6102"/>
                    </a:cubicBezTo>
                    <a:cubicBezTo>
                      <a:pt x="2235" y="6102"/>
                      <a:pt x="2546" y="6015"/>
                      <a:pt x="2962" y="5806"/>
                    </a:cubicBezTo>
                    <a:cubicBezTo>
                      <a:pt x="2962" y="5806"/>
                      <a:pt x="3710" y="4022"/>
                      <a:pt x="6544" y="1925"/>
                    </a:cubicBezTo>
                    <a:cubicBezTo>
                      <a:pt x="6544" y="1925"/>
                      <a:pt x="5288" y="0"/>
                      <a:pt x="31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0" name="Google Shape;3750;p35"/>
              <p:cNvSpPr/>
              <p:nvPr/>
            </p:nvSpPr>
            <p:spPr>
              <a:xfrm>
                <a:off x="6089500" y="2203400"/>
                <a:ext cx="720675" cy="611050"/>
              </a:xfrm>
              <a:custGeom>
                <a:avLst/>
                <a:gdLst/>
                <a:ahLst/>
                <a:cxnLst/>
                <a:rect l="l" t="t" r="r" b="b"/>
                <a:pathLst>
                  <a:path w="28827" h="24442" extrusionOk="0">
                    <a:moveTo>
                      <a:pt x="14134" y="1"/>
                    </a:moveTo>
                    <a:cubicBezTo>
                      <a:pt x="6846" y="1"/>
                      <a:pt x="2071" y="3856"/>
                      <a:pt x="1062" y="10742"/>
                    </a:cubicBezTo>
                    <a:cubicBezTo>
                      <a:pt x="0" y="17954"/>
                      <a:pt x="1619" y="24182"/>
                      <a:pt x="14240" y="24433"/>
                    </a:cubicBezTo>
                    <a:cubicBezTo>
                      <a:pt x="14518" y="24438"/>
                      <a:pt x="14791" y="24441"/>
                      <a:pt x="15059" y="24441"/>
                    </a:cubicBezTo>
                    <a:cubicBezTo>
                      <a:pt x="28078" y="24441"/>
                      <a:pt x="28826" y="17809"/>
                      <a:pt x="27639" y="10767"/>
                    </a:cubicBezTo>
                    <a:cubicBezTo>
                      <a:pt x="26478" y="3856"/>
                      <a:pt x="21422" y="1"/>
                      <a:pt x="1413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1" name="Google Shape;3751;p35"/>
              <p:cNvSpPr/>
              <p:nvPr/>
            </p:nvSpPr>
            <p:spPr>
              <a:xfrm>
                <a:off x="6328875" y="2398200"/>
                <a:ext cx="263025" cy="328125"/>
              </a:xfrm>
              <a:custGeom>
                <a:avLst/>
                <a:gdLst/>
                <a:ahLst/>
                <a:cxnLst/>
                <a:rect l="l" t="t" r="r" b="b"/>
                <a:pathLst>
                  <a:path w="10521" h="13125" extrusionOk="0">
                    <a:moveTo>
                      <a:pt x="5219" y="0"/>
                    </a:moveTo>
                    <a:cubicBezTo>
                      <a:pt x="4351" y="0"/>
                      <a:pt x="3482" y="117"/>
                      <a:pt x="2645" y="351"/>
                    </a:cubicBezTo>
                    <a:cubicBezTo>
                      <a:pt x="2137" y="491"/>
                      <a:pt x="1629" y="683"/>
                      <a:pt x="1227" y="1020"/>
                    </a:cubicBezTo>
                    <a:cubicBezTo>
                      <a:pt x="820" y="1361"/>
                      <a:pt x="443" y="1854"/>
                      <a:pt x="216" y="2432"/>
                    </a:cubicBezTo>
                    <a:cubicBezTo>
                      <a:pt x="21" y="3135"/>
                      <a:pt x="0" y="3593"/>
                      <a:pt x="91" y="4281"/>
                    </a:cubicBezTo>
                    <a:cubicBezTo>
                      <a:pt x="418" y="6819"/>
                      <a:pt x="699" y="8991"/>
                      <a:pt x="1840" y="11282"/>
                    </a:cubicBezTo>
                    <a:cubicBezTo>
                      <a:pt x="2102" y="11800"/>
                      <a:pt x="2408" y="12328"/>
                      <a:pt x="2900" y="12640"/>
                    </a:cubicBezTo>
                    <a:cubicBezTo>
                      <a:pt x="3358" y="12931"/>
                      <a:pt x="3916" y="13006"/>
                      <a:pt x="4454" y="13067"/>
                    </a:cubicBezTo>
                    <a:cubicBezTo>
                      <a:pt x="4726" y="13098"/>
                      <a:pt x="5008" y="13125"/>
                      <a:pt x="5287" y="13125"/>
                    </a:cubicBezTo>
                    <a:cubicBezTo>
                      <a:pt x="5775" y="13125"/>
                      <a:pt x="6249" y="13042"/>
                      <a:pt x="6630" y="12751"/>
                    </a:cubicBezTo>
                    <a:cubicBezTo>
                      <a:pt x="6911" y="12530"/>
                      <a:pt x="7313" y="12182"/>
                      <a:pt x="7505" y="11876"/>
                    </a:cubicBezTo>
                    <a:cubicBezTo>
                      <a:pt x="8409" y="10433"/>
                      <a:pt x="9113" y="9011"/>
                      <a:pt x="9695" y="7413"/>
                    </a:cubicBezTo>
                    <a:cubicBezTo>
                      <a:pt x="10279" y="5810"/>
                      <a:pt x="10520" y="4030"/>
                      <a:pt x="10048" y="2391"/>
                    </a:cubicBezTo>
                    <a:cubicBezTo>
                      <a:pt x="9947" y="2059"/>
                      <a:pt x="9822" y="1728"/>
                      <a:pt x="9616" y="1447"/>
                    </a:cubicBezTo>
                    <a:cubicBezTo>
                      <a:pt x="9168" y="829"/>
                      <a:pt x="8414" y="512"/>
                      <a:pt x="7681" y="321"/>
                    </a:cubicBezTo>
                    <a:cubicBezTo>
                      <a:pt x="6878" y="107"/>
                      <a:pt x="6048" y="0"/>
                      <a:pt x="521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2" name="Google Shape;3752;p35"/>
              <p:cNvSpPr/>
              <p:nvPr/>
            </p:nvSpPr>
            <p:spPr>
              <a:xfrm>
                <a:off x="6365075" y="2463050"/>
                <a:ext cx="183975" cy="189325"/>
              </a:xfrm>
              <a:custGeom>
                <a:avLst/>
                <a:gdLst/>
                <a:ahLst/>
                <a:cxnLst/>
                <a:rect l="l" t="t" r="r" b="b"/>
                <a:pathLst>
                  <a:path w="7359" h="7573" extrusionOk="0">
                    <a:moveTo>
                      <a:pt x="3721" y="0"/>
                    </a:moveTo>
                    <a:cubicBezTo>
                      <a:pt x="2090" y="0"/>
                      <a:pt x="812" y="343"/>
                      <a:pt x="754" y="411"/>
                    </a:cubicBezTo>
                    <a:cubicBezTo>
                      <a:pt x="0" y="1235"/>
                      <a:pt x="527" y="3090"/>
                      <a:pt x="568" y="3235"/>
                    </a:cubicBezTo>
                    <a:cubicBezTo>
                      <a:pt x="1744" y="7573"/>
                      <a:pt x="2654" y="7347"/>
                      <a:pt x="2754" y="7377"/>
                    </a:cubicBezTo>
                    <a:cubicBezTo>
                      <a:pt x="2875" y="7417"/>
                      <a:pt x="3090" y="7438"/>
                      <a:pt x="3101" y="7438"/>
                    </a:cubicBezTo>
                    <a:cubicBezTo>
                      <a:pt x="3460" y="7465"/>
                      <a:pt x="3722" y="7480"/>
                      <a:pt x="3943" y="7480"/>
                    </a:cubicBezTo>
                    <a:cubicBezTo>
                      <a:pt x="4289" y="7480"/>
                      <a:pt x="4533" y="7443"/>
                      <a:pt x="4885" y="7357"/>
                    </a:cubicBezTo>
                    <a:cubicBezTo>
                      <a:pt x="6162" y="7050"/>
                      <a:pt x="6614" y="3789"/>
                      <a:pt x="6966" y="2421"/>
                    </a:cubicBezTo>
                    <a:cubicBezTo>
                      <a:pt x="7027" y="2190"/>
                      <a:pt x="7358" y="662"/>
                      <a:pt x="6609" y="421"/>
                    </a:cubicBezTo>
                    <a:cubicBezTo>
                      <a:pt x="5636" y="105"/>
                      <a:pt x="4624" y="0"/>
                      <a:pt x="37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53" name="Google Shape;3753;p35"/>
            <p:cNvSpPr/>
            <p:nvPr/>
          </p:nvSpPr>
          <p:spPr>
            <a:xfrm>
              <a:off x="1769286" y="2508735"/>
              <a:ext cx="202383" cy="171704"/>
            </a:xfrm>
            <a:custGeom>
              <a:avLst/>
              <a:gdLst/>
              <a:ahLst/>
              <a:cxnLst/>
              <a:rect l="l" t="t" r="r" b="b"/>
              <a:pathLst>
                <a:path w="5058" h="4291" extrusionOk="0">
                  <a:moveTo>
                    <a:pt x="1661" y="0"/>
                  </a:moveTo>
                  <a:cubicBezTo>
                    <a:pt x="1184" y="0"/>
                    <a:pt x="845" y="254"/>
                    <a:pt x="845" y="254"/>
                  </a:cubicBezTo>
                  <a:cubicBezTo>
                    <a:pt x="1" y="938"/>
                    <a:pt x="312" y="1792"/>
                    <a:pt x="418" y="2044"/>
                  </a:cubicBezTo>
                  <a:cubicBezTo>
                    <a:pt x="509" y="2270"/>
                    <a:pt x="2242" y="3989"/>
                    <a:pt x="2509" y="4250"/>
                  </a:cubicBezTo>
                  <a:lnTo>
                    <a:pt x="2509" y="4290"/>
                  </a:lnTo>
                  <a:lnTo>
                    <a:pt x="2529" y="4270"/>
                  </a:lnTo>
                  <a:cubicBezTo>
                    <a:pt x="2539" y="4280"/>
                    <a:pt x="2549" y="4290"/>
                    <a:pt x="2549" y="4290"/>
                  </a:cubicBezTo>
                  <a:lnTo>
                    <a:pt x="2549" y="4250"/>
                  </a:lnTo>
                  <a:cubicBezTo>
                    <a:pt x="2815" y="3989"/>
                    <a:pt x="4550" y="2270"/>
                    <a:pt x="4645" y="2044"/>
                  </a:cubicBezTo>
                  <a:cubicBezTo>
                    <a:pt x="4745" y="1792"/>
                    <a:pt x="5058" y="938"/>
                    <a:pt x="4213" y="254"/>
                  </a:cubicBezTo>
                  <a:cubicBezTo>
                    <a:pt x="4213" y="254"/>
                    <a:pt x="3875" y="0"/>
                    <a:pt x="3397" y="0"/>
                  </a:cubicBezTo>
                  <a:cubicBezTo>
                    <a:pt x="3138" y="0"/>
                    <a:pt x="2838" y="75"/>
                    <a:pt x="2529" y="305"/>
                  </a:cubicBezTo>
                  <a:cubicBezTo>
                    <a:pt x="2220" y="75"/>
                    <a:pt x="1920" y="0"/>
                    <a:pt x="16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4" name="Google Shape;3754;p35"/>
            <p:cNvSpPr/>
            <p:nvPr/>
          </p:nvSpPr>
          <p:spPr>
            <a:xfrm>
              <a:off x="2272424" y="2508735"/>
              <a:ext cx="202303" cy="171704"/>
            </a:xfrm>
            <a:custGeom>
              <a:avLst/>
              <a:gdLst/>
              <a:ahLst/>
              <a:cxnLst/>
              <a:rect l="l" t="t" r="r" b="b"/>
              <a:pathLst>
                <a:path w="5056" h="4291" extrusionOk="0">
                  <a:moveTo>
                    <a:pt x="1660" y="0"/>
                  </a:moveTo>
                  <a:cubicBezTo>
                    <a:pt x="1182" y="0"/>
                    <a:pt x="845" y="254"/>
                    <a:pt x="845" y="254"/>
                  </a:cubicBezTo>
                  <a:cubicBezTo>
                    <a:pt x="0" y="938"/>
                    <a:pt x="311" y="1792"/>
                    <a:pt x="412" y="2044"/>
                  </a:cubicBezTo>
                  <a:cubicBezTo>
                    <a:pt x="507" y="2270"/>
                    <a:pt x="2241" y="3989"/>
                    <a:pt x="2508" y="4250"/>
                  </a:cubicBezTo>
                  <a:lnTo>
                    <a:pt x="2508" y="4290"/>
                  </a:lnTo>
                  <a:cubicBezTo>
                    <a:pt x="2508" y="4290"/>
                    <a:pt x="2518" y="4280"/>
                    <a:pt x="2527" y="4270"/>
                  </a:cubicBezTo>
                  <a:lnTo>
                    <a:pt x="2548" y="4290"/>
                  </a:lnTo>
                  <a:lnTo>
                    <a:pt x="2548" y="4250"/>
                  </a:lnTo>
                  <a:cubicBezTo>
                    <a:pt x="2814" y="3989"/>
                    <a:pt x="4548" y="2270"/>
                    <a:pt x="4638" y="2044"/>
                  </a:cubicBezTo>
                  <a:cubicBezTo>
                    <a:pt x="4744" y="1792"/>
                    <a:pt x="5056" y="938"/>
                    <a:pt x="4211" y="254"/>
                  </a:cubicBezTo>
                  <a:cubicBezTo>
                    <a:pt x="4211" y="254"/>
                    <a:pt x="3873" y="0"/>
                    <a:pt x="3396" y="0"/>
                  </a:cubicBezTo>
                  <a:cubicBezTo>
                    <a:pt x="3137" y="0"/>
                    <a:pt x="2837" y="75"/>
                    <a:pt x="2527" y="305"/>
                  </a:cubicBezTo>
                  <a:cubicBezTo>
                    <a:pt x="2218" y="75"/>
                    <a:pt x="1919" y="0"/>
                    <a:pt x="16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5" name="Google Shape;3755;p35"/>
            <p:cNvSpPr/>
            <p:nvPr/>
          </p:nvSpPr>
          <p:spPr>
            <a:xfrm>
              <a:off x="2028663" y="2835700"/>
              <a:ext cx="182846" cy="107508"/>
            </a:xfrm>
            <a:custGeom>
              <a:avLst/>
              <a:gdLst/>
              <a:ahLst/>
              <a:cxnLst/>
              <a:rect l="l" t="t" r="r" b="b"/>
              <a:pathLst>
                <a:path w="4570" h="5483" extrusionOk="0">
                  <a:moveTo>
                    <a:pt x="192" y="0"/>
                  </a:moveTo>
                  <a:cubicBezTo>
                    <a:pt x="65" y="281"/>
                    <a:pt x="0" y="593"/>
                    <a:pt x="0" y="920"/>
                  </a:cubicBezTo>
                  <a:lnTo>
                    <a:pt x="0" y="3197"/>
                  </a:lnTo>
                  <a:cubicBezTo>
                    <a:pt x="0" y="4453"/>
                    <a:pt x="1026" y="5483"/>
                    <a:pt x="2283" y="5483"/>
                  </a:cubicBezTo>
                  <a:cubicBezTo>
                    <a:pt x="3540" y="5483"/>
                    <a:pt x="4570" y="4453"/>
                    <a:pt x="4570" y="3197"/>
                  </a:cubicBezTo>
                  <a:lnTo>
                    <a:pt x="4570" y="920"/>
                  </a:lnTo>
                  <a:cubicBezTo>
                    <a:pt x="4570" y="643"/>
                    <a:pt x="4519" y="377"/>
                    <a:pt x="4429" y="131"/>
                  </a:cubicBezTo>
                  <a:cubicBezTo>
                    <a:pt x="3695" y="332"/>
                    <a:pt x="3227" y="708"/>
                    <a:pt x="2368" y="708"/>
                  </a:cubicBezTo>
                  <a:cubicBezTo>
                    <a:pt x="1383" y="708"/>
                    <a:pt x="825" y="121"/>
                    <a:pt x="1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6" name="Google Shape;3756;p35"/>
            <p:cNvSpPr/>
            <p:nvPr/>
          </p:nvSpPr>
          <p:spPr>
            <a:xfrm>
              <a:off x="2042387" y="2899855"/>
              <a:ext cx="152438" cy="43372"/>
            </a:xfrm>
            <a:custGeom>
              <a:avLst/>
              <a:gdLst/>
              <a:ahLst/>
              <a:cxnLst/>
              <a:rect l="l" t="t" r="r" b="b"/>
              <a:pathLst>
                <a:path w="3810" h="2212" extrusionOk="0">
                  <a:moveTo>
                    <a:pt x="1928" y="0"/>
                  </a:moveTo>
                  <a:cubicBezTo>
                    <a:pt x="1859" y="0"/>
                    <a:pt x="1819" y="5"/>
                    <a:pt x="1819" y="5"/>
                  </a:cubicBezTo>
                  <a:cubicBezTo>
                    <a:pt x="1793" y="3"/>
                    <a:pt x="1767" y="3"/>
                    <a:pt x="1742" y="3"/>
                  </a:cubicBezTo>
                  <a:cubicBezTo>
                    <a:pt x="666" y="3"/>
                    <a:pt x="0" y="1121"/>
                    <a:pt x="5" y="1136"/>
                  </a:cubicBezTo>
                  <a:cubicBezTo>
                    <a:pt x="691" y="2165"/>
                    <a:pt x="1732" y="2211"/>
                    <a:pt x="1912" y="2211"/>
                  </a:cubicBezTo>
                  <a:cubicBezTo>
                    <a:pt x="1930" y="2211"/>
                    <a:pt x="1940" y="2211"/>
                    <a:pt x="1940" y="2211"/>
                  </a:cubicBezTo>
                  <a:cubicBezTo>
                    <a:pt x="3166" y="2206"/>
                    <a:pt x="3809" y="1231"/>
                    <a:pt x="3809" y="1231"/>
                  </a:cubicBezTo>
                  <a:cubicBezTo>
                    <a:pt x="3233" y="99"/>
                    <a:pt x="2254" y="0"/>
                    <a:pt x="19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57" name="Google Shape;3757;p35"/>
          <p:cNvGrpSpPr/>
          <p:nvPr/>
        </p:nvGrpSpPr>
        <p:grpSpPr>
          <a:xfrm>
            <a:off x="6849864" y="2228860"/>
            <a:ext cx="1265201" cy="903157"/>
            <a:chOff x="6453281" y="2146852"/>
            <a:chExt cx="1265201" cy="903157"/>
          </a:xfrm>
        </p:grpSpPr>
        <p:grpSp>
          <p:nvGrpSpPr>
            <p:cNvPr id="3758" name="Google Shape;3758;p35"/>
            <p:cNvGrpSpPr/>
            <p:nvPr/>
          </p:nvGrpSpPr>
          <p:grpSpPr>
            <a:xfrm>
              <a:off x="6453281" y="2146852"/>
              <a:ext cx="1265201" cy="903157"/>
              <a:chOff x="6453281" y="2146852"/>
              <a:chExt cx="1265201" cy="903157"/>
            </a:xfrm>
          </p:grpSpPr>
          <p:grpSp>
            <p:nvGrpSpPr>
              <p:cNvPr id="3759" name="Google Shape;3759;p35"/>
              <p:cNvGrpSpPr/>
              <p:nvPr/>
            </p:nvGrpSpPr>
            <p:grpSpPr>
              <a:xfrm>
                <a:off x="6453281" y="2146852"/>
                <a:ext cx="1265201" cy="903157"/>
                <a:chOff x="6475232" y="2146852"/>
                <a:chExt cx="1265201" cy="903157"/>
              </a:xfrm>
            </p:grpSpPr>
            <p:grpSp>
              <p:nvGrpSpPr>
                <p:cNvPr id="3760" name="Google Shape;3760;p35"/>
                <p:cNvGrpSpPr/>
                <p:nvPr/>
              </p:nvGrpSpPr>
              <p:grpSpPr>
                <a:xfrm>
                  <a:off x="6475232" y="2146852"/>
                  <a:ext cx="1265201" cy="903157"/>
                  <a:chOff x="7013325" y="3455800"/>
                  <a:chExt cx="914625" cy="652900"/>
                </a:xfrm>
              </p:grpSpPr>
              <p:sp>
                <p:nvSpPr>
                  <p:cNvPr id="3761" name="Google Shape;3761;p35"/>
                  <p:cNvSpPr/>
                  <p:nvPr/>
                </p:nvSpPr>
                <p:spPr>
                  <a:xfrm>
                    <a:off x="7683150" y="3455800"/>
                    <a:ext cx="244800" cy="191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92" h="7670" extrusionOk="0">
                        <a:moveTo>
                          <a:pt x="4898" y="1"/>
                        </a:moveTo>
                        <a:cubicBezTo>
                          <a:pt x="4827" y="1"/>
                          <a:pt x="4757" y="2"/>
                          <a:pt x="4686" y="5"/>
                        </a:cubicBezTo>
                        <a:cubicBezTo>
                          <a:pt x="3364" y="56"/>
                          <a:pt x="2067" y="618"/>
                          <a:pt x="1132" y="1553"/>
                        </a:cubicBezTo>
                        <a:cubicBezTo>
                          <a:pt x="548" y="2136"/>
                          <a:pt x="86" y="2930"/>
                          <a:pt x="202" y="3749"/>
                        </a:cubicBezTo>
                        <a:lnTo>
                          <a:pt x="1" y="3760"/>
                        </a:lnTo>
                        <a:cubicBezTo>
                          <a:pt x="297" y="4086"/>
                          <a:pt x="759" y="4197"/>
                          <a:pt x="1142" y="4413"/>
                        </a:cubicBezTo>
                        <a:cubicBezTo>
                          <a:pt x="1580" y="4659"/>
                          <a:pt x="1916" y="5041"/>
                          <a:pt x="2243" y="5419"/>
                        </a:cubicBezTo>
                        <a:cubicBezTo>
                          <a:pt x="2816" y="6071"/>
                          <a:pt x="3394" y="6730"/>
                          <a:pt x="3967" y="7384"/>
                        </a:cubicBezTo>
                        <a:cubicBezTo>
                          <a:pt x="4057" y="7489"/>
                          <a:pt x="4158" y="7600"/>
                          <a:pt x="4288" y="7644"/>
                        </a:cubicBezTo>
                        <a:cubicBezTo>
                          <a:pt x="4344" y="7663"/>
                          <a:pt x="4401" y="7669"/>
                          <a:pt x="4459" y="7669"/>
                        </a:cubicBezTo>
                        <a:cubicBezTo>
                          <a:pt x="4511" y="7669"/>
                          <a:pt x="4563" y="7665"/>
                          <a:pt x="4615" y="7660"/>
                        </a:cubicBezTo>
                        <a:cubicBezTo>
                          <a:pt x="5816" y="7549"/>
                          <a:pt x="7038" y="7298"/>
                          <a:pt x="8043" y="6630"/>
                        </a:cubicBezTo>
                        <a:cubicBezTo>
                          <a:pt x="9043" y="5962"/>
                          <a:pt x="9792" y="4805"/>
                          <a:pt x="9686" y="3603"/>
                        </a:cubicBezTo>
                        <a:cubicBezTo>
                          <a:pt x="9606" y="2689"/>
                          <a:pt x="9048" y="1870"/>
                          <a:pt x="8354" y="1276"/>
                        </a:cubicBezTo>
                        <a:cubicBezTo>
                          <a:pt x="7398" y="463"/>
                          <a:pt x="6154" y="1"/>
                          <a:pt x="4898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762" name="Google Shape;3762;p35"/>
                  <p:cNvSpPr/>
                  <p:nvPr/>
                </p:nvSpPr>
                <p:spPr>
                  <a:xfrm>
                    <a:off x="7731175" y="3616900"/>
                    <a:ext cx="650" cy="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" h="25" extrusionOk="0">
                        <a:moveTo>
                          <a:pt x="15" y="0"/>
                        </a:moveTo>
                        <a:cubicBezTo>
                          <a:pt x="10" y="0"/>
                          <a:pt x="5" y="5"/>
                          <a:pt x="5" y="5"/>
                        </a:cubicBezTo>
                        <a:cubicBezTo>
                          <a:pt x="0" y="14"/>
                          <a:pt x="0" y="19"/>
                          <a:pt x="5" y="24"/>
                        </a:cubicBezTo>
                        <a:lnTo>
                          <a:pt x="21" y="24"/>
                        </a:lnTo>
                        <a:lnTo>
                          <a:pt x="21" y="19"/>
                        </a:lnTo>
                        <a:lnTo>
                          <a:pt x="25" y="19"/>
                        </a:lnTo>
                        <a:lnTo>
                          <a:pt x="25" y="14"/>
                        </a:lnTo>
                        <a:lnTo>
                          <a:pt x="25" y="10"/>
                        </a:lnTo>
                        <a:lnTo>
                          <a:pt x="21" y="5"/>
                        </a:lnTo>
                        <a:lnTo>
                          <a:pt x="15" y="0"/>
                        </a:ln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763" name="Google Shape;3763;p35"/>
                  <p:cNvSpPr/>
                  <p:nvPr/>
                </p:nvSpPr>
                <p:spPr>
                  <a:xfrm>
                    <a:off x="7722000" y="3626175"/>
                    <a:ext cx="650" cy="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" h="26" extrusionOk="0">
                        <a:moveTo>
                          <a:pt x="10" y="1"/>
                        </a:moveTo>
                        <a:lnTo>
                          <a:pt x="5" y="5"/>
                        </a:lnTo>
                        <a:cubicBezTo>
                          <a:pt x="0" y="5"/>
                          <a:pt x="0" y="5"/>
                          <a:pt x="0" y="10"/>
                        </a:cubicBezTo>
                        <a:lnTo>
                          <a:pt x="0" y="15"/>
                        </a:lnTo>
                        <a:lnTo>
                          <a:pt x="0" y="21"/>
                        </a:lnTo>
                        <a:lnTo>
                          <a:pt x="0" y="26"/>
                        </a:lnTo>
                        <a:lnTo>
                          <a:pt x="10" y="26"/>
                        </a:lnTo>
                        <a:cubicBezTo>
                          <a:pt x="15" y="26"/>
                          <a:pt x="15" y="26"/>
                          <a:pt x="20" y="21"/>
                        </a:cubicBezTo>
                        <a:cubicBezTo>
                          <a:pt x="26" y="15"/>
                          <a:pt x="26" y="10"/>
                          <a:pt x="20" y="5"/>
                        </a:cubicBezTo>
                        <a:lnTo>
                          <a:pt x="15" y="1"/>
                        </a:ln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764" name="Google Shape;3764;p35"/>
                  <p:cNvSpPr/>
                  <p:nvPr/>
                </p:nvSpPr>
                <p:spPr>
                  <a:xfrm>
                    <a:off x="7731400" y="3614025"/>
                    <a:ext cx="675" cy="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" h="30" extrusionOk="0">
                        <a:moveTo>
                          <a:pt x="14" y="0"/>
                        </a:moveTo>
                        <a:cubicBezTo>
                          <a:pt x="11" y="0"/>
                          <a:pt x="9" y="2"/>
                          <a:pt x="6" y="4"/>
                        </a:cubicBezTo>
                        <a:lnTo>
                          <a:pt x="1" y="4"/>
                        </a:lnTo>
                        <a:lnTo>
                          <a:pt x="1" y="9"/>
                        </a:lnTo>
                        <a:lnTo>
                          <a:pt x="1" y="14"/>
                        </a:lnTo>
                        <a:cubicBezTo>
                          <a:pt x="1" y="19"/>
                          <a:pt x="1" y="25"/>
                          <a:pt x="6" y="25"/>
                        </a:cubicBezTo>
                        <a:lnTo>
                          <a:pt x="6" y="29"/>
                        </a:lnTo>
                        <a:lnTo>
                          <a:pt x="16" y="29"/>
                        </a:lnTo>
                        <a:lnTo>
                          <a:pt x="21" y="25"/>
                        </a:lnTo>
                        <a:lnTo>
                          <a:pt x="26" y="25"/>
                        </a:lnTo>
                        <a:lnTo>
                          <a:pt x="26" y="19"/>
                        </a:lnTo>
                        <a:lnTo>
                          <a:pt x="26" y="14"/>
                        </a:lnTo>
                        <a:lnTo>
                          <a:pt x="26" y="9"/>
                        </a:lnTo>
                        <a:lnTo>
                          <a:pt x="21" y="4"/>
                        </a:lnTo>
                        <a:cubicBezTo>
                          <a:pt x="19" y="2"/>
                          <a:pt x="16" y="0"/>
                          <a:pt x="14" y="0"/>
                        </a:cubicBez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765" name="Google Shape;3765;p35"/>
                  <p:cNvSpPr/>
                  <p:nvPr/>
                </p:nvSpPr>
                <p:spPr>
                  <a:xfrm>
                    <a:off x="7729425" y="3620300"/>
                    <a:ext cx="625" cy="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" h="27" extrusionOk="0">
                        <a:moveTo>
                          <a:pt x="12" y="0"/>
                        </a:moveTo>
                        <a:cubicBezTo>
                          <a:pt x="10" y="0"/>
                          <a:pt x="7" y="2"/>
                          <a:pt x="5" y="4"/>
                        </a:cubicBezTo>
                        <a:lnTo>
                          <a:pt x="0" y="9"/>
                        </a:lnTo>
                        <a:lnTo>
                          <a:pt x="0" y="20"/>
                        </a:lnTo>
                        <a:cubicBezTo>
                          <a:pt x="0" y="20"/>
                          <a:pt x="0" y="24"/>
                          <a:pt x="5" y="24"/>
                        </a:cubicBezTo>
                        <a:cubicBezTo>
                          <a:pt x="5" y="24"/>
                          <a:pt x="7" y="27"/>
                          <a:pt x="10" y="27"/>
                        </a:cubicBezTo>
                        <a:cubicBezTo>
                          <a:pt x="11" y="27"/>
                          <a:pt x="13" y="26"/>
                          <a:pt x="15" y="24"/>
                        </a:cubicBezTo>
                        <a:cubicBezTo>
                          <a:pt x="19" y="24"/>
                          <a:pt x="24" y="20"/>
                          <a:pt x="24" y="20"/>
                        </a:cubicBezTo>
                        <a:lnTo>
                          <a:pt x="24" y="15"/>
                        </a:lnTo>
                        <a:lnTo>
                          <a:pt x="24" y="9"/>
                        </a:lnTo>
                        <a:lnTo>
                          <a:pt x="24" y="4"/>
                        </a:lnTo>
                        <a:lnTo>
                          <a:pt x="19" y="4"/>
                        </a:lnTo>
                        <a:cubicBezTo>
                          <a:pt x="17" y="2"/>
                          <a:pt x="15" y="0"/>
                          <a:pt x="12" y="0"/>
                        </a:cubicBez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766" name="Google Shape;3766;p35"/>
                  <p:cNvSpPr/>
                  <p:nvPr/>
                </p:nvSpPr>
                <p:spPr>
                  <a:xfrm>
                    <a:off x="7733800" y="3615325"/>
                    <a:ext cx="775" cy="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" h="27" extrusionOk="0">
                        <a:moveTo>
                          <a:pt x="16" y="0"/>
                        </a:moveTo>
                        <a:cubicBezTo>
                          <a:pt x="14" y="0"/>
                          <a:pt x="13" y="1"/>
                          <a:pt x="11" y="3"/>
                        </a:cubicBezTo>
                        <a:lnTo>
                          <a:pt x="6" y="3"/>
                        </a:lnTo>
                        <a:lnTo>
                          <a:pt x="0" y="8"/>
                        </a:lnTo>
                        <a:lnTo>
                          <a:pt x="0" y="12"/>
                        </a:lnTo>
                        <a:lnTo>
                          <a:pt x="0" y="17"/>
                        </a:lnTo>
                        <a:lnTo>
                          <a:pt x="6" y="17"/>
                        </a:lnTo>
                        <a:lnTo>
                          <a:pt x="6" y="22"/>
                        </a:lnTo>
                        <a:cubicBezTo>
                          <a:pt x="11" y="27"/>
                          <a:pt x="16" y="27"/>
                          <a:pt x="21" y="27"/>
                        </a:cubicBezTo>
                        <a:cubicBezTo>
                          <a:pt x="25" y="22"/>
                          <a:pt x="25" y="17"/>
                          <a:pt x="25" y="17"/>
                        </a:cubicBezTo>
                        <a:lnTo>
                          <a:pt x="30" y="12"/>
                        </a:lnTo>
                        <a:lnTo>
                          <a:pt x="30" y="8"/>
                        </a:lnTo>
                        <a:lnTo>
                          <a:pt x="25" y="8"/>
                        </a:lnTo>
                        <a:lnTo>
                          <a:pt x="25" y="3"/>
                        </a:lnTo>
                        <a:cubicBezTo>
                          <a:pt x="22" y="3"/>
                          <a:pt x="19" y="0"/>
                          <a:pt x="16" y="0"/>
                        </a:cubicBez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767" name="Google Shape;3767;p35"/>
                  <p:cNvSpPr/>
                  <p:nvPr/>
                </p:nvSpPr>
                <p:spPr>
                  <a:xfrm>
                    <a:off x="7726750" y="3622525"/>
                    <a:ext cx="800" cy="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" h="36" extrusionOk="0">
                        <a:moveTo>
                          <a:pt x="11" y="1"/>
                        </a:moveTo>
                        <a:lnTo>
                          <a:pt x="6" y="5"/>
                        </a:lnTo>
                        <a:lnTo>
                          <a:pt x="1" y="10"/>
                        </a:lnTo>
                        <a:lnTo>
                          <a:pt x="1" y="16"/>
                        </a:lnTo>
                        <a:cubicBezTo>
                          <a:pt x="1" y="16"/>
                          <a:pt x="1" y="21"/>
                          <a:pt x="6" y="26"/>
                        </a:cubicBezTo>
                        <a:lnTo>
                          <a:pt x="6" y="31"/>
                        </a:lnTo>
                        <a:lnTo>
                          <a:pt x="11" y="36"/>
                        </a:lnTo>
                        <a:lnTo>
                          <a:pt x="26" y="36"/>
                        </a:lnTo>
                        <a:cubicBezTo>
                          <a:pt x="31" y="31"/>
                          <a:pt x="31" y="26"/>
                          <a:pt x="31" y="21"/>
                        </a:cubicBezTo>
                        <a:lnTo>
                          <a:pt x="31" y="16"/>
                        </a:lnTo>
                        <a:cubicBezTo>
                          <a:pt x="31" y="10"/>
                          <a:pt x="26" y="5"/>
                          <a:pt x="26" y="5"/>
                        </a:cubicBezTo>
                        <a:cubicBezTo>
                          <a:pt x="21" y="1"/>
                          <a:pt x="17" y="1"/>
                          <a:pt x="11" y="1"/>
                        </a:cubicBez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768" name="Google Shape;3768;p35"/>
                  <p:cNvSpPr/>
                  <p:nvPr/>
                </p:nvSpPr>
                <p:spPr>
                  <a:xfrm>
                    <a:off x="7723225" y="3623800"/>
                    <a:ext cx="675" cy="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" h="28" extrusionOk="0">
                        <a:moveTo>
                          <a:pt x="7" y="0"/>
                        </a:moveTo>
                        <a:cubicBezTo>
                          <a:pt x="1" y="5"/>
                          <a:pt x="1" y="10"/>
                          <a:pt x="1" y="15"/>
                        </a:cubicBezTo>
                        <a:lnTo>
                          <a:pt x="1" y="20"/>
                        </a:lnTo>
                        <a:cubicBezTo>
                          <a:pt x="1" y="20"/>
                          <a:pt x="1" y="26"/>
                          <a:pt x="7" y="26"/>
                        </a:cubicBezTo>
                        <a:cubicBezTo>
                          <a:pt x="7" y="26"/>
                          <a:pt x="11" y="28"/>
                          <a:pt x="15" y="28"/>
                        </a:cubicBezTo>
                        <a:cubicBezTo>
                          <a:pt x="18" y="28"/>
                          <a:pt x="20" y="27"/>
                          <a:pt x="21" y="26"/>
                        </a:cubicBezTo>
                        <a:cubicBezTo>
                          <a:pt x="26" y="26"/>
                          <a:pt x="26" y="15"/>
                          <a:pt x="26" y="10"/>
                        </a:cubicBezTo>
                        <a:lnTo>
                          <a:pt x="26" y="5"/>
                        </a:lnTo>
                        <a:lnTo>
                          <a:pt x="21" y="5"/>
                        </a:lnTo>
                        <a:cubicBezTo>
                          <a:pt x="17" y="0"/>
                          <a:pt x="12" y="0"/>
                          <a:pt x="7" y="0"/>
                        </a:cubicBez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769" name="Google Shape;3769;p35"/>
                  <p:cNvSpPr/>
                  <p:nvPr/>
                </p:nvSpPr>
                <p:spPr>
                  <a:xfrm>
                    <a:off x="7739350" y="3614350"/>
                    <a:ext cx="775" cy="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" h="30" extrusionOk="0">
                        <a:moveTo>
                          <a:pt x="14" y="1"/>
                        </a:moveTo>
                        <a:cubicBezTo>
                          <a:pt x="10" y="1"/>
                          <a:pt x="5" y="6"/>
                          <a:pt x="5" y="12"/>
                        </a:cubicBezTo>
                        <a:cubicBezTo>
                          <a:pt x="0" y="16"/>
                          <a:pt x="5" y="21"/>
                          <a:pt x="5" y="26"/>
                        </a:cubicBezTo>
                        <a:lnTo>
                          <a:pt x="10" y="26"/>
                        </a:lnTo>
                        <a:cubicBezTo>
                          <a:pt x="12" y="28"/>
                          <a:pt x="14" y="30"/>
                          <a:pt x="17" y="30"/>
                        </a:cubicBezTo>
                        <a:cubicBezTo>
                          <a:pt x="20" y="30"/>
                          <a:pt x="22" y="28"/>
                          <a:pt x="25" y="26"/>
                        </a:cubicBezTo>
                        <a:lnTo>
                          <a:pt x="25" y="21"/>
                        </a:lnTo>
                        <a:lnTo>
                          <a:pt x="30" y="21"/>
                        </a:lnTo>
                        <a:lnTo>
                          <a:pt x="30" y="12"/>
                        </a:lnTo>
                        <a:lnTo>
                          <a:pt x="25" y="6"/>
                        </a:lnTo>
                        <a:lnTo>
                          <a:pt x="19" y="6"/>
                        </a:lnTo>
                        <a:lnTo>
                          <a:pt x="19" y="1"/>
                        </a:ln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770" name="Google Shape;3770;p35"/>
                  <p:cNvSpPr/>
                  <p:nvPr/>
                </p:nvSpPr>
                <p:spPr>
                  <a:xfrm>
                    <a:off x="7724500" y="3617700"/>
                    <a:ext cx="650" cy="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" h="29" extrusionOk="0">
                        <a:moveTo>
                          <a:pt x="14" y="1"/>
                        </a:moveTo>
                        <a:cubicBezTo>
                          <a:pt x="12" y="1"/>
                          <a:pt x="9" y="1"/>
                          <a:pt x="5" y="3"/>
                        </a:cubicBezTo>
                        <a:lnTo>
                          <a:pt x="5" y="8"/>
                        </a:lnTo>
                        <a:lnTo>
                          <a:pt x="1" y="8"/>
                        </a:lnTo>
                        <a:lnTo>
                          <a:pt x="1" y="13"/>
                        </a:lnTo>
                        <a:lnTo>
                          <a:pt x="1" y="17"/>
                        </a:lnTo>
                        <a:lnTo>
                          <a:pt x="5" y="22"/>
                        </a:lnTo>
                        <a:lnTo>
                          <a:pt x="10" y="22"/>
                        </a:lnTo>
                        <a:lnTo>
                          <a:pt x="10" y="28"/>
                        </a:lnTo>
                        <a:lnTo>
                          <a:pt x="16" y="28"/>
                        </a:lnTo>
                        <a:cubicBezTo>
                          <a:pt x="21" y="22"/>
                          <a:pt x="26" y="22"/>
                          <a:pt x="26" y="17"/>
                        </a:cubicBezTo>
                        <a:lnTo>
                          <a:pt x="26" y="13"/>
                        </a:lnTo>
                        <a:lnTo>
                          <a:pt x="26" y="8"/>
                        </a:lnTo>
                        <a:lnTo>
                          <a:pt x="26" y="3"/>
                        </a:lnTo>
                        <a:cubicBezTo>
                          <a:pt x="23" y="3"/>
                          <a:pt x="19" y="1"/>
                          <a:pt x="14" y="1"/>
                        </a:cubicBez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771" name="Google Shape;3771;p35"/>
                  <p:cNvSpPr/>
                  <p:nvPr/>
                </p:nvSpPr>
                <p:spPr>
                  <a:xfrm>
                    <a:off x="7727000" y="3615375"/>
                    <a:ext cx="775" cy="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" h="25" extrusionOk="0">
                        <a:moveTo>
                          <a:pt x="16" y="1"/>
                        </a:moveTo>
                        <a:cubicBezTo>
                          <a:pt x="11" y="1"/>
                          <a:pt x="7" y="1"/>
                          <a:pt x="7" y="6"/>
                        </a:cubicBezTo>
                        <a:lnTo>
                          <a:pt x="1" y="10"/>
                        </a:lnTo>
                        <a:lnTo>
                          <a:pt x="1" y="15"/>
                        </a:lnTo>
                        <a:lnTo>
                          <a:pt x="7" y="15"/>
                        </a:lnTo>
                        <a:lnTo>
                          <a:pt x="7" y="20"/>
                        </a:lnTo>
                        <a:lnTo>
                          <a:pt x="11" y="20"/>
                        </a:lnTo>
                        <a:lnTo>
                          <a:pt x="11" y="25"/>
                        </a:lnTo>
                        <a:lnTo>
                          <a:pt x="21" y="25"/>
                        </a:lnTo>
                        <a:lnTo>
                          <a:pt x="21" y="20"/>
                        </a:lnTo>
                        <a:lnTo>
                          <a:pt x="26" y="20"/>
                        </a:lnTo>
                        <a:lnTo>
                          <a:pt x="26" y="15"/>
                        </a:lnTo>
                        <a:lnTo>
                          <a:pt x="31" y="10"/>
                        </a:lnTo>
                        <a:lnTo>
                          <a:pt x="26" y="10"/>
                        </a:lnTo>
                        <a:lnTo>
                          <a:pt x="26" y="6"/>
                        </a:lnTo>
                        <a:lnTo>
                          <a:pt x="26" y="1"/>
                        </a:ln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772" name="Google Shape;3772;p35"/>
                  <p:cNvSpPr/>
                  <p:nvPr/>
                </p:nvSpPr>
                <p:spPr>
                  <a:xfrm>
                    <a:off x="7728400" y="3621775"/>
                    <a:ext cx="775" cy="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" h="26" extrusionOk="0">
                        <a:moveTo>
                          <a:pt x="16" y="0"/>
                        </a:moveTo>
                        <a:cubicBezTo>
                          <a:pt x="16" y="0"/>
                          <a:pt x="11" y="0"/>
                          <a:pt x="5" y="5"/>
                        </a:cubicBezTo>
                        <a:lnTo>
                          <a:pt x="5" y="10"/>
                        </a:lnTo>
                        <a:lnTo>
                          <a:pt x="0" y="10"/>
                        </a:lnTo>
                        <a:lnTo>
                          <a:pt x="0" y="16"/>
                        </a:lnTo>
                        <a:lnTo>
                          <a:pt x="5" y="16"/>
                        </a:lnTo>
                        <a:lnTo>
                          <a:pt x="5" y="21"/>
                        </a:lnTo>
                        <a:lnTo>
                          <a:pt x="5" y="26"/>
                        </a:lnTo>
                        <a:lnTo>
                          <a:pt x="25" y="26"/>
                        </a:lnTo>
                        <a:cubicBezTo>
                          <a:pt x="25" y="21"/>
                          <a:pt x="30" y="21"/>
                          <a:pt x="30" y="16"/>
                        </a:cubicBezTo>
                        <a:cubicBezTo>
                          <a:pt x="30" y="10"/>
                          <a:pt x="30" y="5"/>
                          <a:pt x="25" y="5"/>
                        </a:cubicBezTo>
                        <a:lnTo>
                          <a:pt x="21" y="0"/>
                        </a:ln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773" name="Google Shape;3773;p35"/>
                  <p:cNvSpPr/>
                  <p:nvPr/>
                </p:nvSpPr>
                <p:spPr>
                  <a:xfrm>
                    <a:off x="7740725" y="3609200"/>
                    <a:ext cx="625" cy="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" h="31" extrusionOk="0">
                        <a:moveTo>
                          <a:pt x="5" y="0"/>
                        </a:moveTo>
                        <a:lnTo>
                          <a:pt x="0" y="6"/>
                        </a:lnTo>
                        <a:lnTo>
                          <a:pt x="0" y="11"/>
                        </a:lnTo>
                        <a:lnTo>
                          <a:pt x="0" y="16"/>
                        </a:lnTo>
                        <a:lnTo>
                          <a:pt x="0" y="21"/>
                        </a:lnTo>
                        <a:lnTo>
                          <a:pt x="0" y="26"/>
                        </a:lnTo>
                        <a:cubicBezTo>
                          <a:pt x="5" y="26"/>
                          <a:pt x="5" y="26"/>
                          <a:pt x="5" y="31"/>
                        </a:cubicBezTo>
                        <a:lnTo>
                          <a:pt x="10" y="31"/>
                        </a:lnTo>
                        <a:cubicBezTo>
                          <a:pt x="15" y="31"/>
                          <a:pt x="20" y="26"/>
                          <a:pt x="25" y="21"/>
                        </a:cubicBezTo>
                        <a:lnTo>
                          <a:pt x="25" y="16"/>
                        </a:lnTo>
                        <a:lnTo>
                          <a:pt x="25" y="11"/>
                        </a:lnTo>
                        <a:lnTo>
                          <a:pt x="25" y="6"/>
                        </a:lnTo>
                        <a:lnTo>
                          <a:pt x="20" y="6"/>
                        </a:lnTo>
                        <a:cubicBezTo>
                          <a:pt x="20" y="0"/>
                          <a:pt x="10" y="0"/>
                          <a:pt x="5" y="0"/>
                        </a:cubicBez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774" name="Google Shape;3774;p35"/>
                  <p:cNvSpPr/>
                  <p:nvPr/>
                </p:nvSpPr>
                <p:spPr>
                  <a:xfrm>
                    <a:off x="7725500" y="3615925"/>
                    <a:ext cx="650" cy="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" h="29" extrusionOk="0">
                        <a:moveTo>
                          <a:pt x="9" y="1"/>
                        </a:moveTo>
                        <a:cubicBezTo>
                          <a:pt x="7" y="1"/>
                          <a:pt x="4" y="1"/>
                          <a:pt x="0" y="3"/>
                        </a:cubicBezTo>
                        <a:lnTo>
                          <a:pt x="0" y="9"/>
                        </a:lnTo>
                        <a:lnTo>
                          <a:pt x="0" y="14"/>
                        </a:lnTo>
                        <a:cubicBezTo>
                          <a:pt x="0" y="19"/>
                          <a:pt x="0" y="23"/>
                          <a:pt x="6" y="23"/>
                        </a:cubicBezTo>
                        <a:cubicBezTo>
                          <a:pt x="6" y="28"/>
                          <a:pt x="11" y="28"/>
                          <a:pt x="21" y="28"/>
                        </a:cubicBezTo>
                        <a:lnTo>
                          <a:pt x="21" y="23"/>
                        </a:lnTo>
                        <a:lnTo>
                          <a:pt x="26" y="23"/>
                        </a:lnTo>
                        <a:lnTo>
                          <a:pt x="26" y="19"/>
                        </a:lnTo>
                        <a:lnTo>
                          <a:pt x="26" y="14"/>
                        </a:lnTo>
                        <a:lnTo>
                          <a:pt x="26" y="9"/>
                        </a:lnTo>
                        <a:lnTo>
                          <a:pt x="21" y="9"/>
                        </a:lnTo>
                        <a:lnTo>
                          <a:pt x="21" y="3"/>
                        </a:lnTo>
                        <a:cubicBezTo>
                          <a:pt x="18" y="3"/>
                          <a:pt x="14" y="1"/>
                          <a:pt x="9" y="1"/>
                        </a:cubicBez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775" name="Google Shape;3775;p35"/>
                  <p:cNvSpPr/>
                  <p:nvPr/>
                </p:nvSpPr>
                <p:spPr>
                  <a:xfrm>
                    <a:off x="7730650" y="3610175"/>
                    <a:ext cx="650" cy="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" h="28" extrusionOk="0">
                        <a:moveTo>
                          <a:pt x="16" y="0"/>
                        </a:moveTo>
                        <a:cubicBezTo>
                          <a:pt x="13" y="0"/>
                          <a:pt x="9" y="2"/>
                          <a:pt x="5" y="2"/>
                        </a:cubicBezTo>
                        <a:lnTo>
                          <a:pt x="1" y="7"/>
                        </a:lnTo>
                        <a:lnTo>
                          <a:pt x="1" y="12"/>
                        </a:lnTo>
                        <a:lnTo>
                          <a:pt x="1" y="22"/>
                        </a:lnTo>
                        <a:lnTo>
                          <a:pt x="5" y="22"/>
                        </a:lnTo>
                        <a:lnTo>
                          <a:pt x="5" y="28"/>
                        </a:lnTo>
                        <a:lnTo>
                          <a:pt x="16" y="28"/>
                        </a:lnTo>
                        <a:cubicBezTo>
                          <a:pt x="21" y="22"/>
                          <a:pt x="21" y="22"/>
                          <a:pt x="26" y="22"/>
                        </a:cubicBezTo>
                        <a:lnTo>
                          <a:pt x="26" y="17"/>
                        </a:lnTo>
                        <a:lnTo>
                          <a:pt x="26" y="12"/>
                        </a:lnTo>
                        <a:lnTo>
                          <a:pt x="26" y="7"/>
                        </a:lnTo>
                        <a:lnTo>
                          <a:pt x="21" y="7"/>
                        </a:lnTo>
                        <a:lnTo>
                          <a:pt x="21" y="2"/>
                        </a:lnTo>
                        <a:cubicBezTo>
                          <a:pt x="19" y="1"/>
                          <a:pt x="18" y="0"/>
                          <a:pt x="16" y="0"/>
                        </a:cubicBez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776" name="Google Shape;3776;p35"/>
                  <p:cNvSpPr/>
                  <p:nvPr/>
                </p:nvSpPr>
                <p:spPr>
                  <a:xfrm>
                    <a:off x="7725125" y="3617125"/>
                    <a:ext cx="775" cy="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" h="26" extrusionOk="0">
                        <a:moveTo>
                          <a:pt x="15" y="1"/>
                        </a:moveTo>
                        <a:cubicBezTo>
                          <a:pt x="11" y="1"/>
                          <a:pt x="6" y="1"/>
                          <a:pt x="6" y="5"/>
                        </a:cubicBezTo>
                        <a:cubicBezTo>
                          <a:pt x="1" y="10"/>
                          <a:pt x="1" y="15"/>
                          <a:pt x="6" y="21"/>
                        </a:cubicBezTo>
                        <a:lnTo>
                          <a:pt x="6" y="26"/>
                        </a:lnTo>
                        <a:lnTo>
                          <a:pt x="15" y="26"/>
                        </a:lnTo>
                        <a:cubicBezTo>
                          <a:pt x="21" y="26"/>
                          <a:pt x="26" y="21"/>
                          <a:pt x="31" y="15"/>
                        </a:cubicBezTo>
                        <a:cubicBezTo>
                          <a:pt x="31" y="10"/>
                          <a:pt x="31" y="5"/>
                          <a:pt x="26" y="1"/>
                        </a:cubicBez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777" name="Google Shape;3777;p35"/>
                  <p:cNvSpPr/>
                  <p:nvPr/>
                </p:nvSpPr>
                <p:spPr>
                  <a:xfrm>
                    <a:off x="7729650" y="3608625"/>
                    <a:ext cx="675" cy="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" h="24" extrusionOk="0">
                        <a:moveTo>
                          <a:pt x="16" y="1"/>
                        </a:moveTo>
                        <a:cubicBezTo>
                          <a:pt x="12" y="1"/>
                          <a:pt x="8" y="2"/>
                          <a:pt x="6" y="4"/>
                        </a:cubicBezTo>
                        <a:lnTo>
                          <a:pt x="1" y="9"/>
                        </a:lnTo>
                        <a:lnTo>
                          <a:pt x="1" y="14"/>
                        </a:lnTo>
                        <a:lnTo>
                          <a:pt x="6" y="19"/>
                        </a:lnTo>
                        <a:cubicBezTo>
                          <a:pt x="10" y="23"/>
                          <a:pt x="10" y="23"/>
                          <a:pt x="15" y="23"/>
                        </a:cubicBezTo>
                        <a:cubicBezTo>
                          <a:pt x="21" y="23"/>
                          <a:pt x="26" y="23"/>
                          <a:pt x="26" y="19"/>
                        </a:cubicBezTo>
                        <a:lnTo>
                          <a:pt x="26" y="14"/>
                        </a:lnTo>
                        <a:lnTo>
                          <a:pt x="26" y="9"/>
                        </a:lnTo>
                        <a:lnTo>
                          <a:pt x="26" y="4"/>
                        </a:lnTo>
                        <a:cubicBezTo>
                          <a:pt x="24" y="2"/>
                          <a:pt x="20" y="1"/>
                          <a:pt x="16" y="1"/>
                        </a:cubicBez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778" name="Google Shape;3778;p35"/>
                  <p:cNvSpPr/>
                  <p:nvPr/>
                </p:nvSpPr>
                <p:spPr>
                  <a:xfrm>
                    <a:off x="7729650" y="3613600"/>
                    <a:ext cx="675" cy="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" h="25" extrusionOk="0">
                        <a:moveTo>
                          <a:pt x="6" y="1"/>
                        </a:moveTo>
                        <a:lnTo>
                          <a:pt x="6" y="5"/>
                        </a:lnTo>
                        <a:lnTo>
                          <a:pt x="1" y="5"/>
                        </a:lnTo>
                        <a:lnTo>
                          <a:pt x="1" y="11"/>
                        </a:lnTo>
                        <a:cubicBezTo>
                          <a:pt x="1" y="16"/>
                          <a:pt x="1" y="21"/>
                          <a:pt x="6" y="21"/>
                        </a:cubicBezTo>
                        <a:cubicBezTo>
                          <a:pt x="8" y="23"/>
                          <a:pt x="10" y="25"/>
                          <a:pt x="14" y="25"/>
                        </a:cubicBezTo>
                        <a:cubicBezTo>
                          <a:pt x="17" y="25"/>
                          <a:pt x="21" y="23"/>
                          <a:pt x="26" y="21"/>
                        </a:cubicBezTo>
                        <a:lnTo>
                          <a:pt x="26" y="16"/>
                        </a:lnTo>
                        <a:lnTo>
                          <a:pt x="26" y="11"/>
                        </a:lnTo>
                        <a:lnTo>
                          <a:pt x="26" y="5"/>
                        </a:lnTo>
                        <a:lnTo>
                          <a:pt x="21" y="1"/>
                        </a:ln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779" name="Google Shape;3779;p35"/>
                  <p:cNvSpPr/>
                  <p:nvPr/>
                </p:nvSpPr>
                <p:spPr>
                  <a:xfrm>
                    <a:off x="7727400" y="3616725"/>
                    <a:ext cx="1650" cy="1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" h="54" extrusionOk="0">
                        <a:moveTo>
                          <a:pt x="21" y="1"/>
                        </a:moveTo>
                        <a:lnTo>
                          <a:pt x="15" y="7"/>
                        </a:lnTo>
                        <a:lnTo>
                          <a:pt x="5" y="7"/>
                        </a:lnTo>
                        <a:lnTo>
                          <a:pt x="5" y="12"/>
                        </a:lnTo>
                        <a:lnTo>
                          <a:pt x="0" y="12"/>
                        </a:lnTo>
                        <a:lnTo>
                          <a:pt x="0" y="17"/>
                        </a:lnTo>
                        <a:lnTo>
                          <a:pt x="0" y="21"/>
                        </a:lnTo>
                        <a:lnTo>
                          <a:pt x="0" y="26"/>
                        </a:lnTo>
                        <a:lnTo>
                          <a:pt x="5" y="31"/>
                        </a:lnTo>
                        <a:lnTo>
                          <a:pt x="10" y="31"/>
                        </a:lnTo>
                        <a:lnTo>
                          <a:pt x="10" y="37"/>
                        </a:lnTo>
                        <a:lnTo>
                          <a:pt x="30" y="37"/>
                        </a:lnTo>
                        <a:lnTo>
                          <a:pt x="35" y="31"/>
                        </a:lnTo>
                        <a:lnTo>
                          <a:pt x="40" y="31"/>
                        </a:lnTo>
                        <a:lnTo>
                          <a:pt x="40" y="37"/>
                        </a:lnTo>
                        <a:lnTo>
                          <a:pt x="40" y="42"/>
                        </a:lnTo>
                        <a:lnTo>
                          <a:pt x="45" y="47"/>
                        </a:lnTo>
                        <a:lnTo>
                          <a:pt x="45" y="52"/>
                        </a:lnTo>
                        <a:cubicBezTo>
                          <a:pt x="49" y="52"/>
                          <a:pt x="52" y="54"/>
                          <a:pt x="56" y="54"/>
                        </a:cubicBezTo>
                        <a:cubicBezTo>
                          <a:pt x="57" y="54"/>
                          <a:pt x="59" y="53"/>
                          <a:pt x="61" y="52"/>
                        </a:cubicBezTo>
                        <a:lnTo>
                          <a:pt x="65" y="52"/>
                        </a:lnTo>
                        <a:lnTo>
                          <a:pt x="65" y="47"/>
                        </a:lnTo>
                        <a:lnTo>
                          <a:pt x="65" y="42"/>
                        </a:lnTo>
                        <a:lnTo>
                          <a:pt x="65" y="37"/>
                        </a:lnTo>
                        <a:lnTo>
                          <a:pt x="65" y="31"/>
                        </a:lnTo>
                        <a:lnTo>
                          <a:pt x="65" y="26"/>
                        </a:lnTo>
                        <a:lnTo>
                          <a:pt x="56" y="26"/>
                        </a:lnTo>
                        <a:lnTo>
                          <a:pt x="56" y="21"/>
                        </a:lnTo>
                        <a:cubicBezTo>
                          <a:pt x="56" y="17"/>
                          <a:pt x="51" y="12"/>
                          <a:pt x="51" y="7"/>
                        </a:cubicBezTo>
                        <a:lnTo>
                          <a:pt x="45" y="7"/>
                        </a:lnTo>
                        <a:lnTo>
                          <a:pt x="45" y="1"/>
                        </a:ln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780" name="Google Shape;3780;p35"/>
                  <p:cNvSpPr/>
                  <p:nvPr/>
                </p:nvSpPr>
                <p:spPr>
                  <a:xfrm>
                    <a:off x="7717075" y="3613475"/>
                    <a:ext cx="550" cy="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" h="25" extrusionOk="0">
                        <a:moveTo>
                          <a:pt x="12" y="1"/>
                        </a:moveTo>
                        <a:cubicBezTo>
                          <a:pt x="6" y="1"/>
                          <a:pt x="1" y="6"/>
                          <a:pt x="1" y="6"/>
                        </a:cubicBezTo>
                        <a:lnTo>
                          <a:pt x="1" y="16"/>
                        </a:lnTo>
                        <a:lnTo>
                          <a:pt x="1" y="21"/>
                        </a:lnTo>
                        <a:cubicBezTo>
                          <a:pt x="3" y="24"/>
                          <a:pt x="7" y="25"/>
                          <a:pt x="11" y="25"/>
                        </a:cubicBezTo>
                        <a:cubicBezTo>
                          <a:pt x="15" y="25"/>
                          <a:pt x="19" y="24"/>
                          <a:pt x="21" y="21"/>
                        </a:cubicBezTo>
                        <a:lnTo>
                          <a:pt x="21" y="16"/>
                        </a:lnTo>
                        <a:lnTo>
                          <a:pt x="21" y="1"/>
                        </a:ln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781" name="Google Shape;3781;p35"/>
                  <p:cNvSpPr/>
                  <p:nvPr/>
                </p:nvSpPr>
                <p:spPr>
                  <a:xfrm>
                    <a:off x="7724500" y="3615625"/>
                    <a:ext cx="775" cy="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" h="28" extrusionOk="0">
                        <a:moveTo>
                          <a:pt x="16" y="0"/>
                        </a:moveTo>
                        <a:cubicBezTo>
                          <a:pt x="10" y="0"/>
                          <a:pt x="5" y="5"/>
                          <a:pt x="1" y="10"/>
                        </a:cubicBezTo>
                        <a:cubicBezTo>
                          <a:pt x="1" y="15"/>
                          <a:pt x="1" y="21"/>
                          <a:pt x="5" y="26"/>
                        </a:cubicBezTo>
                        <a:lnTo>
                          <a:pt x="10" y="26"/>
                        </a:lnTo>
                        <a:cubicBezTo>
                          <a:pt x="12" y="27"/>
                          <a:pt x="14" y="28"/>
                          <a:pt x="15" y="28"/>
                        </a:cubicBezTo>
                        <a:cubicBezTo>
                          <a:pt x="19" y="28"/>
                          <a:pt x="22" y="24"/>
                          <a:pt x="26" y="21"/>
                        </a:cubicBezTo>
                        <a:lnTo>
                          <a:pt x="31" y="15"/>
                        </a:lnTo>
                        <a:cubicBezTo>
                          <a:pt x="31" y="10"/>
                          <a:pt x="31" y="10"/>
                          <a:pt x="26" y="5"/>
                        </a:cubicBezTo>
                        <a:lnTo>
                          <a:pt x="21" y="0"/>
                        </a:ln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782" name="Google Shape;3782;p35"/>
                  <p:cNvSpPr/>
                  <p:nvPr/>
                </p:nvSpPr>
                <p:spPr>
                  <a:xfrm>
                    <a:off x="7725775" y="3614275"/>
                    <a:ext cx="775" cy="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" h="30" extrusionOk="0">
                        <a:moveTo>
                          <a:pt x="15" y="0"/>
                        </a:moveTo>
                        <a:cubicBezTo>
                          <a:pt x="11" y="0"/>
                          <a:pt x="7" y="1"/>
                          <a:pt x="5" y="4"/>
                        </a:cubicBezTo>
                        <a:cubicBezTo>
                          <a:pt x="0" y="9"/>
                          <a:pt x="0" y="15"/>
                          <a:pt x="0" y="15"/>
                        </a:cubicBezTo>
                        <a:cubicBezTo>
                          <a:pt x="0" y="19"/>
                          <a:pt x="5" y="24"/>
                          <a:pt x="5" y="24"/>
                        </a:cubicBezTo>
                        <a:lnTo>
                          <a:pt x="10" y="29"/>
                        </a:lnTo>
                        <a:cubicBezTo>
                          <a:pt x="15" y="29"/>
                          <a:pt x="19" y="24"/>
                          <a:pt x="26" y="24"/>
                        </a:cubicBezTo>
                        <a:cubicBezTo>
                          <a:pt x="26" y="19"/>
                          <a:pt x="30" y="19"/>
                          <a:pt x="26" y="15"/>
                        </a:cubicBezTo>
                        <a:lnTo>
                          <a:pt x="26" y="9"/>
                        </a:lnTo>
                        <a:lnTo>
                          <a:pt x="26" y="4"/>
                        </a:lnTo>
                        <a:cubicBezTo>
                          <a:pt x="23" y="1"/>
                          <a:pt x="19" y="0"/>
                          <a:pt x="15" y="0"/>
                        </a:cubicBez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783" name="Google Shape;3783;p35"/>
                  <p:cNvSpPr/>
                  <p:nvPr/>
                </p:nvSpPr>
                <p:spPr>
                  <a:xfrm>
                    <a:off x="7724375" y="3614625"/>
                    <a:ext cx="775" cy="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" h="31" extrusionOk="0">
                        <a:moveTo>
                          <a:pt x="10" y="1"/>
                        </a:moveTo>
                        <a:cubicBezTo>
                          <a:pt x="6" y="5"/>
                          <a:pt x="1" y="10"/>
                          <a:pt x="1" y="15"/>
                        </a:cubicBezTo>
                        <a:cubicBezTo>
                          <a:pt x="1" y="15"/>
                          <a:pt x="1" y="20"/>
                          <a:pt x="6" y="25"/>
                        </a:cubicBezTo>
                        <a:cubicBezTo>
                          <a:pt x="10" y="25"/>
                          <a:pt x="10" y="31"/>
                          <a:pt x="15" y="31"/>
                        </a:cubicBezTo>
                        <a:lnTo>
                          <a:pt x="21" y="31"/>
                        </a:lnTo>
                        <a:cubicBezTo>
                          <a:pt x="21" y="25"/>
                          <a:pt x="26" y="25"/>
                          <a:pt x="31" y="20"/>
                        </a:cubicBezTo>
                        <a:lnTo>
                          <a:pt x="31" y="15"/>
                        </a:lnTo>
                        <a:lnTo>
                          <a:pt x="31" y="10"/>
                        </a:lnTo>
                        <a:lnTo>
                          <a:pt x="26" y="10"/>
                        </a:lnTo>
                        <a:lnTo>
                          <a:pt x="26" y="5"/>
                        </a:lnTo>
                        <a:lnTo>
                          <a:pt x="21" y="5"/>
                        </a:lnTo>
                        <a:lnTo>
                          <a:pt x="21" y="1"/>
                        </a:ln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784" name="Google Shape;3784;p35"/>
                  <p:cNvSpPr/>
                  <p:nvPr/>
                </p:nvSpPr>
                <p:spPr>
                  <a:xfrm>
                    <a:off x="7723000" y="3614900"/>
                    <a:ext cx="775" cy="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" h="30" extrusionOk="0">
                        <a:moveTo>
                          <a:pt x="15" y="0"/>
                        </a:moveTo>
                        <a:cubicBezTo>
                          <a:pt x="11" y="0"/>
                          <a:pt x="7" y="2"/>
                          <a:pt x="5" y="4"/>
                        </a:cubicBezTo>
                        <a:cubicBezTo>
                          <a:pt x="0" y="9"/>
                          <a:pt x="0" y="9"/>
                          <a:pt x="0" y="14"/>
                        </a:cubicBezTo>
                        <a:lnTo>
                          <a:pt x="0" y="25"/>
                        </a:lnTo>
                        <a:lnTo>
                          <a:pt x="5" y="29"/>
                        </a:lnTo>
                        <a:lnTo>
                          <a:pt x="16" y="29"/>
                        </a:lnTo>
                        <a:cubicBezTo>
                          <a:pt x="16" y="29"/>
                          <a:pt x="21" y="29"/>
                          <a:pt x="21" y="25"/>
                        </a:cubicBezTo>
                        <a:lnTo>
                          <a:pt x="26" y="25"/>
                        </a:lnTo>
                        <a:lnTo>
                          <a:pt x="26" y="20"/>
                        </a:lnTo>
                        <a:lnTo>
                          <a:pt x="30" y="20"/>
                        </a:lnTo>
                        <a:lnTo>
                          <a:pt x="30" y="14"/>
                        </a:lnTo>
                        <a:lnTo>
                          <a:pt x="30" y="9"/>
                        </a:lnTo>
                        <a:lnTo>
                          <a:pt x="26" y="4"/>
                        </a:lnTo>
                        <a:cubicBezTo>
                          <a:pt x="23" y="2"/>
                          <a:pt x="19" y="0"/>
                          <a:pt x="15" y="0"/>
                        </a:cubicBez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785" name="Google Shape;3785;p35"/>
                  <p:cNvSpPr/>
                  <p:nvPr/>
                </p:nvSpPr>
                <p:spPr>
                  <a:xfrm>
                    <a:off x="7720600" y="3621775"/>
                    <a:ext cx="800" cy="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" h="26" extrusionOk="0">
                        <a:moveTo>
                          <a:pt x="11" y="0"/>
                        </a:moveTo>
                        <a:cubicBezTo>
                          <a:pt x="6" y="5"/>
                          <a:pt x="1" y="5"/>
                          <a:pt x="1" y="10"/>
                        </a:cubicBezTo>
                        <a:lnTo>
                          <a:pt x="1" y="16"/>
                        </a:lnTo>
                        <a:lnTo>
                          <a:pt x="1" y="21"/>
                        </a:lnTo>
                        <a:lnTo>
                          <a:pt x="6" y="21"/>
                        </a:lnTo>
                        <a:lnTo>
                          <a:pt x="6" y="26"/>
                        </a:lnTo>
                        <a:lnTo>
                          <a:pt x="21" y="26"/>
                        </a:lnTo>
                        <a:cubicBezTo>
                          <a:pt x="26" y="26"/>
                          <a:pt x="26" y="21"/>
                          <a:pt x="26" y="16"/>
                        </a:cubicBezTo>
                        <a:cubicBezTo>
                          <a:pt x="31" y="10"/>
                          <a:pt x="26" y="10"/>
                          <a:pt x="21" y="5"/>
                        </a:cubicBezTo>
                        <a:cubicBezTo>
                          <a:pt x="21" y="0"/>
                          <a:pt x="15" y="0"/>
                          <a:pt x="11" y="0"/>
                        </a:cubicBez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786" name="Google Shape;3786;p35"/>
                  <p:cNvSpPr/>
                  <p:nvPr/>
                </p:nvSpPr>
                <p:spPr>
                  <a:xfrm>
                    <a:off x="7726650" y="3605425"/>
                    <a:ext cx="650" cy="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" h="26" extrusionOk="0">
                        <a:moveTo>
                          <a:pt x="5" y="1"/>
                        </a:moveTo>
                        <a:lnTo>
                          <a:pt x="0" y="7"/>
                        </a:lnTo>
                        <a:lnTo>
                          <a:pt x="0" y="11"/>
                        </a:lnTo>
                        <a:lnTo>
                          <a:pt x="0" y="16"/>
                        </a:lnTo>
                        <a:lnTo>
                          <a:pt x="0" y="21"/>
                        </a:lnTo>
                        <a:lnTo>
                          <a:pt x="5" y="21"/>
                        </a:lnTo>
                        <a:lnTo>
                          <a:pt x="5" y="26"/>
                        </a:lnTo>
                        <a:lnTo>
                          <a:pt x="15" y="26"/>
                        </a:lnTo>
                        <a:lnTo>
                          <a:pt x="21" y="21"/>
                        </a:lnTo>
                        <a:lnTo>
                          <a:pt x="25" y="16"/>
                        </a:lnTo>
                        <a:lnTo>
                          <a:pt x="25" y="11"/>
                        </a:lnTo>
                        <a:cubicBezTo>
                          <a:pt x="25" y="11"/>
                          <a:pt x="25" y="7"/>
                          <a:pt x="21" y="7"/>
                        </a:cubicBezTo>
                        <a:lnTo>
                          <a:pt x="15" y="1"/>
                        </a:ln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787" name="Google Shape;3787;p35"/>
                  <p:cNvSpPr/>
                  <p:nvPr/>
                </p:nvSpPr>
                <p:spPr>
                  <a:xfrm>
                    <a:off x="7728500" y="3609200"/>
                    <a:ext cx="675" cy="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" h="26" extrusionOk="0">
                        <a:moveTo>
                          <a:pt x="12" y="0"/>
                        </a:moveTo>
                        <a:lnTo>
                          <a:pt x="7" y="6"/>
                        </a:lnTo>
                        <a:lnTo>
                          <a:pt x="1" y="6"/>
                        </a:lnTo>
                        <a:lnTo>
                          <a:pt x="1" y="11"/>
                        </a:lnTo>
                        <a:lnTo>
                          <a:pt x="1" y="16"/>
                        </a:lnTo>
                        <a:lnTo>
                          <a:pt x="1" y="21"/>
                        </a:lnTo>
                        <a:lnTo>
                          <a:pt x="7" y="26"/>
                        </a:lnTo>
                        <a:lnTo>
                          <a:pt x="21" y="26"/>
                        </a:lnTo>
                        <a:lnTo>
                          <a:pt x="21" y="21"/>
                        </a:lnTo>
                        <a:cubicBezTo>
                          <a:pt x="26" y="16"/>
                          <a:pt x="26" y="11"/>
                          <a:pt x="21" y="6"/>
                        </a:cubicBezTo>
                        <a:lnTo>
                          <a:pt x="21" y="0"/>
                        </a:ln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788" name="Google Shape;3788;p35"/>
                  <p:cNvSpPr/>
                  <p:nvPr/>
                </p:nvSpPr>
                <p:spPr>
                  <a:xfrm>
                    <a:off x="7723750" y="3610350"/>
                    <a:ext cx="775" cy="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" h="25" extrusionOk="0">
                        <a:moveTo>
                          <a:pt x="5" y="0"/>
                        </a:moveTo>
                        <a:cubicBezTo>
                          <a:pt x="0" y="10"/>
                          <a:pt x="5" y="15"/>
                          <a:pt x="10" y="21"/>
                        </a:cubicBezTo>
                        <a:cubicBezTo>
                          <a:pt x="10" y="23"/>
                          <a:pt x="13" y="24"/>
                          <a:pt x="16" y="24"/>
                        </a:cubicBezTo>
                        <a:cubicBezTo>
                          <a:pt x="19" y="24"/>
                          <a:pt x="23" y="23"/>
                          <a:pt x="26" y="21"/>
                        </a:cubicBezTo>
                        <a:cubicBezTo>
                          <a:pt x="31" y="21"/>
                          <a:pt x="31" y="10"/>
                          <a:pt x="31" y="5"/>
                        </a:cubicBezTo>
                        <a:lnTo>
                          <a:pt x="26" y="5"/>
                        </a:lnTo>
                        <a:lnTo>
                          <a:pt x="26" y="0"/>
                        </a:ln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789" name="Google Shape;3789;p35"/>
                  <p:cNvSpPr/>
                  <p:nvPr/>
                </p:nvSpPr>
                <p:spPr>
                  <a:xfrm>
                    <a:off x="7726000" y="3611850"/>
                    <a:ext cx="775" cy="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" h="31" extrusionOk="0">
                        <a:moveTo>
                          <a:pt x="10" y="1"/>
                        </a:moveTo>
                        <a:lnTo>
                          <a:pt x="6" y="5"/>
                        </a:lnTo>
                        <a:lnTo>
                          <a:pt x="1" y="10"/>
                        </a:lnTo>
                        <a:lnTo>
                          <a:pt x="1" y="15"/>
                        </a:lnTo>
                        <a:lnTo>
                          <a:pt x="1" y="21"/>
                        </a:lnTo>
                        <a:lnTo>
                          <a:pt x="1" y="26"/>
                        </a:lnTo>
                        <a:lnTo>
                          <a:pt x="6" y="26"/>
                        </a:lnTo>
                        <a:cubicBezTo>
                          <a:pt x="6" y="31"/>
                          <a:pt x="10" y="31"/>
                          <a:pt x="17" y="31"/>
                        </a:cubicBezTo>
                        <a:cubicBezTo>
                          <a:pt x="21" y="31"/>
                          <a:pt x="26" y="26"/>
                          <a:pt x="26" y="21"/>
                        </a:cubicBezTo>
                        <a:lnTo>
                          <a:pt x="31" y="15"/>
                        </a:lnTo>
                        <a:lnTo>
                          <a:pt x="31" y="10"/>
                        </a:lnTo>
                        <a:lnTo>
                          <a:pt x="26" y="5"/>
                        </a:lnTo>
                        <a:lnTo>
                          <a:pt x="26" y="1"/>
                        </a:ln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790" name="Google Shape;3790;p35"/>
                  <p:cNvSpPr/>
                  <p:nvPr/>
                </p:nvSpPr>
                <p:spPr>
                  <a:xfrm>
                    <a:off x="7732925" y="3616075"/>
                    <a:ext cx="775" cy="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" h="27" extrusionOk="0">
                        <a:moveTo>
                          <a:pt x="13" y="0"/>
                        </a:moveTo>
                        <a:cubicBezTo>
                          <a:pt x="8" y="0"/>
                          <a:pt x="5" y="4"/>
                          <a:pt x="5" y="8"/>
                        </a:cubicBezTo>
                        <a:lnTo>
                          <a:pt x="0" y="8"/>
                        </a:lnTo>
                        <a:lnTo>
                          <a:pt x="0" y="13"/>
                        </a:lnTo>
                        <a:cubicBezTo>
                          <a:pt x="0" y="17"/>
                          <a:pt x="0" y="22"/>
                          <a:pt x="5" y="22"/>
                        </a:cubicBezTo>
                        <a:cubicBezTo>
                          <a:pt x="11" y="27"/>
                          <a:pt x="16" y="27"/>
                          <a:pt x="21" y="27"/>
                        </a:cubicBezTo>
                        <a:cubicBezTo>
                          <a:pt x="25" y="22"/>
                          <a:pt x="30" y="17"/>
                          <a:pt x="30" y="13"/>
                        </a:cubicBezTo>
                        <a:lnTo>
                          <a:pt x="25" y="8"/>
                        </a:lnTo>
                        <a:lnTo>
                          <a:pt x="25" y="3"/>
                        </a:lnTo>
                        <a:lnTo>
                          <a:pt x="21" y="3"/>
                        </a:lnTo>
                        <a:cubicBezTo>
                          <a:pt x="18" y="1"/>
                          <a:pt x="15" y="0"/>
                          <a:pt x="13" y="0"/>
                        </a:cubicBez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791" name="Google Shape;3791;p35"/>
                  <p:cNvSpPr/>
                  <p:nvPr/>
                </p:nvSpPr>
                <p:spPr>
                  <a:xfrm>
                    <a:off x="7728500" y="3606050"/>
                    <a:ext cx="25" cy="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1" extrusionOk="0">
                        <a:moveTo>
                          <a:pt x="1" y="1"/>
                        </a:moveTo>
                        <a:lnTo>
                          <a:pt x="1" y="1"/>
                        </a:lnTo>
                        <a:lnTo>
                          <a:pt x="1" y="1"/>
                        </a:ln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792" name="Google Shape;3792;p35"/>
                  <p:cNvSpPr/>
                  <p:nvPr/>
                </p:nvSpPr>
                <p:spPr>
                  <a:xfrm>
                    <a:off x="7727525" y="3601175"/>
                    <a:ext cx="650" cy="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" h="30" extrusionOk="0">
                        <a:moveTo>
                          <a:pt x="10" y="1"/>
                        </a:moveTo>
                        <a:cubicBezTo>
                          <a:pt x="5" y="5"/>
                          <a:pt x="5" y="5"/>
                          <a:pt x="0" y="10"/>
                        </a:cubicBezTo>
                        <a:lnTo>
                          <a:pt x="0" y="15"/>
                        </a:lnTo>
                        <a:lnTo>
                          <a:pt x="0" y="20"/>
                        </a:lnTo>
                        <a:cubicBezTo>
                          <a:pt x="0" y="26"/>
                          <a:pt x="5" y="26"/>
                          <a:pt x="5" y="26"/>
                        </a:cubicBezTo>
                        <a:cubicBezTo>
                          <a:pt x="7" y="28"/>
                          <a:pt x="11" y="30"/>
                          <a:pt x="15" y="30"/>
                        </a:cubicBezTo>
                        <a:cubicBezTo>
                          <a:pt x="19" y="30"/>
                          <a:pt x="23" y="28"/>
                          <a:pt x="25" y="26"/>
                        </a:cubicBezTo>
                        <a:lnTo>
                          <a:pt x="25" y="20"/>
                        </a:lnTo>
                        <a:lnTo>
                          <a:pt x="25" y="15"/>
                        </a:lnTo>
                        <a:cubicBezTo>
                          <a:pt x="25" y="10"/>
                          <a:pt x="25" y="5"/>
                          <a:pt x="21" y="5"/>
                        </a:cubicBezTo>
                        <a:lnTo>
                          <a:pt x="21" y="1"/>
                        </a:ln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793" name="Google Shape;3793;p35"/>
                  <p:cNvSpPr/>
                  <p:nvPr/>
                </p:nvSpPr>
                <p:spPr>
                  <a:xfrm>
                    <a:off x="7743100" y="3621850"/>
                    <a:ext cx="675" cy="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" h="28" extrusionOk="0">
                        <a:moveTo>
                          <a:pt x="11" y="0"/>
                        </a:moveTo>
                        <a:cubicBezTo>
                          <a:pt x="8" y="0"/>
                          <a:pt x="4" y="4"/>
                          <a:pt x="1" y="7"/>
                        </a:cubicBezTo>
                        <a:cubicBezTo>
                          <a:pt x="1" y="13"/>
                          <a:pt x="1" y="18"/>
                          <a:pt x="6" y="23"/>
                        </a:cubicBezTo>
                        <a:cubicBezTo>
                          <a:pt x="10" y="28"/>
                          <a:pt x="15" y="28"/>
                          <a:pt x="20" y="28"/>
                        </a:cubicBezTo>
                        <a:lnTo>
                          <a:pt x="20" y="23"/>
                        </a:lnTo>
                        <a:cubicBezTo>
                          <a:pt x="26" y="18"/>
                          <a:pt x="26" y="13"/>
                          <a:pt x="26" y="13"/>
                        </a:cubicBezTo>
                        <a:cubicBezTo>
                          <a:pt x="26" y="7"/>
                          <a:pt x="26" y="7"/>
                          <a:pt x="20" y="2"/>
                        </a:cubicBezTo>
                        <a:lnTo>
                          <a:pt x="15" y="2"/>
                        </a:lnTo>
                        <a:cubicBezTo>
                          <a:pt x="14" y="1"/>
                          <a:pt x="12" y="0"/>
                          <a:pt x="11" y="0"/>
                        </a:cubicBez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794" name="Google Shape;3794;p35"/>
                  <p:cNvSpPr/>
                  <p:nvPr/>
                </p:nvSpPr>
                <p:spPr>
                  <a:xfrm>
                    <a:off x="7716950" y="3625425"/>
                    <a:ext cx="675" cy="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" h="31" extrusionOk="0">
                        <a:moveTo>
                          <a:pt x="11" y="0"/>
                        </a:moveTo>
                        <a:cubicBezTo>
                          <a:pt x="6" y="5"/>
                          <a:pt x="1" y="5"/>
                          <a:pt x="1" y="10"/>
                        </a:cubicBezTo>
                        <a:lnTo>
                          <a:pt x="1" y="15"/>
                        </a:lnTo>
                        <a:lnTo>
                          <a:pt x="1" y="21"/>
                        </a:lnTo>
                        <a:lnTo>
                          <a:pt x="1" y="26"/>
                        </a:lnTo>
                        <a:lnTo>
                          <a:pt x="6" y="31"/>
                        </a:lnTo>
                        <a:lnTo>
                          <a:pt x="21" y="31"/>
                        </a:lnTo>
                        <a:lnTo>
                          <a:pt x="21" y="26"/>
                        </a:lnTo>
                        <a:cubicBezTo>
                          <a:pt x="26" y="15"/>
                          <a:pt x="26" y="10"/>
                          <a:pt x="21" y="5"/>
                        </a:cubicBezTo>
                        <a:lnTo>
                          <a:pt x="17" y="5"/>
                        </a:lnTo>
                        <a:lnTo>
                          <a:pt x="17" y="0"/>
                        </a:ln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795" name="Google Shape;3795;p35"/>
                  <p:cNvSpPr/>
                  <p:nvPr/>
                </p:nvSpPr>
                <p:spPr>
                  <a:xfrm>
                    <a:off x="7731525" y="3602925"/>
                    <a:ext cx="775" cy="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" h="28" extrusionOk="0">
                        <a:moveTo>
                          <a:pt x="16" y="1"/>
                        </a:moveTo>
                        <a:cubicBezTo>
                          <a:pt x="11" y="1"/>
                          <a:pt x="7" y="5"/>
                          <a:pt x="1" y="10"/>
                        </a:cubicBezTo>
                        <a:lnTo>
                          <a:pt x="1" y="16"/>
                        </a:lnTo>
                        <a:lnTo>
                          <a:pt x="1" y="21"/>
                        </a:lnTo>
                        <a:lnTo>
                          <a:pt x="7" y="21"/>
                        </a:lnTo>
                        <a:lnTo>
                          <a:pt x="7" y="26"/>
                        </a:lnTo>
                        <a:cubicBezTo>
                          <a:pt x="8" y="27"/>
                          <a:pt x="10" y="28"/>
                          <a:pt x="13" y="28"/>
                        </a:cubicBezTo>
                        <a:cubicBezTo>
                          <a:pt x="17" y="28"/>
                          <a:pt x="23" y="26"/>
                          <a:pt x="26" y="26"/>
                        </a:cubicBezTo>
                        <a:cubicBezTo>
                          <a:pt x="31" y="21"/>
                          <a:pt x="31" y="10"/>
                          <a:pt x="26" y="5"/>
                        </a:cubicBezTo>
                        <a:lnTo>
                          <a:pt x="21" y="5"/>
                        </a:lnTo>
                        <a:lnTo>
                          <a:pt x="21" y="1"/>
                        </a:ln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796" name="Google Shape;3796;p35"/>
                  <p:cNvSpPr/>
                  <p:nvPr/>
                </p:nvSpPr>
                <p:spPr>
                  <a:xfrm>
                    <a:off x="7728275" y="3612300"/>
                    <a:ext cx="650" cy="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" h="28" extrusionOk="0">
                        <a:moveTo>
                          <a:pt x="10" y="0"/>
                        </a:moveTo>
                        <a:cubicBezTo>
                          <a:pt x="8" y="0"/>
                          <a:pt x="7" y="1"/>
                          <a:pt x="5" y="3"/>
                        </a:cubicBezTo>
                        <a:lnTo>
                          <a:pt x="0" y="8"/>
                        </a:lnTo>
                        <a:lnTo>
                          <a:pt x="0" y="13"/>
                        </a:lnTo>
                        <a:lnTo>
                          <a:pt x="0" y="18"/>
                        </a:lnTo>
                        <a:lnTo>
                          <a:pt x="0" y="22"/>
                        </a:lnTo>
                        <a:lnTo>
                          <a:pt x="5" y="22"/>
                        </a:lnTo>
                        <a:cubicBezTo>
                          <a:pt x="10" y="27"/>
                          <a:pt x="16" y="27"/>
                          <a:pt x="21" y="27"/>
                        </a:cubicBezTo>
                        <a:lnTo>
                          <a:pt x="21" y="22"/>
                        </a:lnTo>
                        <a:lnTo>
                          <a:pt x="26" y="22"/>
                        </a:lnTo>
                        <a:lnTo>
                          <a:pt x="26" y="18"/>
                        </a:lnTo>
                        <a:cubicBezTo>
                          <a:pt x="26" y="13"/>
                          <a:pt x="26" y="8"/>
                          <a:pt x="21" y="3"/>
                        </a:cubicBezTo>
                        <a:cubicBezTo>
                          <a:pt x="18" y="3"/>
                          <a:pt x="14" y="0"/>
                          <a:pt x="10" y="0"/>
                        </a:cubicBez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797" name="Google Shape;3797;p35"/>
                  <p:cNvSpPr/>
                  <p:nvPr/>
                </p:nvSpPr>
                <p:spPr>
                  <a:xfrm>
                    <a:off x="7731675" y="3615750"/>
                    <a:ext cx="1025" cy="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4" extrusionOk="0">
                        <a:moveTo>
                          <a:pt x="20" y="0"/>
                        </a:moveTo>
                        <a:cubicBezTo>
                          <a:pt x="20" y="0"/>
                          <a:pt x="15" y="0"/>
                          <a:pt x="10" y="5"/>
                        </a:cubicBezTo>
                        <a:cubicBezTo>
                          <a:pt x="5" y="10"/>
                          <a:pt x="1" y="16"/>
                          <a:pt x="1" y="21"/>
                        </a:cubicBezTo>
                        <a:lnTo>
                          <a:pt x="5" y="26"/>
                        </a:lnTo>
                        <a:lnTo>
                          <a:pt x="5" y="30"/>
                        </a:lnTo>
                        <a:lnTo>
                          <a:pt x="20" y="30"/>
                        </a:lnTo>
                        <a:cubicBezTo>
                          <a:pt x="20" y="33"/>
                          <a:pt x="21" y="34"/>
                          <a:pt x="23" y="34"/>
                        </a:cubicBezTo>
                        <a:cubicBezTo>
                          <a:pt x="25" y="34"/>
                          <a:pt x="28" y="33"/>
                          <a:pt x="31" y="30"/>
                        </a:cubicBezTo>
                        <a:lnTo>
                          <a:pt x="36" y="30"/>
                        </a:lnTo>
                        <a:cubicBezTo>
                          <a:pt x="40" y="26"/>
                          <a:pt x="40" y="26"/>
                          <a:pt x="40" y="21"/>
                        </a:cubicBezTo>
                        <a:lnTo>
                          <a:pt x="40" y="16"/>
                        </a:lnTo>
                        <a:lnTo>
                          <a:pt x="40" y="10"/>
                        </a:lnTo>
                        <a:lnTo>
                          <a:pt x="40" y="5"/>
                        </a:lnTo>
                        <a:lnTo>
                          <a:pt x="36" y="5"/>
                        </a:lnTo>
                        <a:cubicBezTo>
                          <a:pt x="31" y="0"/>
                          <a:pt x="25" y="0"/>
                          <a:pt x="25" y="0"/>
                        </a:cubicBez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798" name="Google Shape;3798;p35"/>
                  <p:cNvSpPr/>
                  <p:nvPr/>
                </p:nvSpPr>
                <p:spPr>
                  <a:xfrm>
                    <a:off x="7729900" y="3628275"/>
                    <a:ext cx="650" cy="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" h="28" extrusionOk="0">
                        <a:moveTo>
                          <a:pt x="15" y="0"/>
                        </a:moveTo>
                        <a:cubicBezTo>
                          <a:pt x="14" y="0"/>
                          <a:pt x="13" y="1"/>
                          <a:pt x="11" y="2"/>
                        </a:cubicBezTo>
                        <a:cubicBezTo>
                          <a:pt x="5" y="2"/>
                          <a:pt x="5" y="2"/>
                          <a:pt x="0" y="7"/>
                        </a:cubicBezTo>
                        <a:cubicBezTo>
                          <a:pt x="0" y="12"/>
                          <a:pt x="0" y="17"/>
                          <a:pt x="5" y="21"/>
                        </a:cubicBezTo>
                        <a:lnTo>
                          <a:pt x="5" y="28"/>
                        </a:lnTo>
                        <a:lnTo>
                          <a:pt x="16" y="28"/>
                        </a:lnTo>
                        <a:cubicBezTo>
                          <a:pt x="21" y="28"/>
                          <a:pt x="21" y="21"/>
                          <a:pt x="26" y="17"/>
                        </a:cubicBezTo>
                        <a:lnTo>
                          <a:pt x="26" y="12"/>
                        </a:lnTo>
                        <a:lnTo>
                          <a:pt x="26" y="7"/>
                        </a:lnTo>
                        <a:lnTo>
                          <a:pt x="21" y="2"/>
                        </a:lnTo>
                        <a:cubicBezTo>
                          <a:pt x="18" y="2"/>
                          <a:pt x="17" y="0"/>
                          <a:pt x="15" y="0"/>
                        </a:cubicBez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799" name="Google Shape;3799;p35"/>
                  <p:cNvSpPr/>
                  <p:nvPr/>
                </p:nvSpPr>
                <p:spPr>
                  <a:xfrm>
                    <a:off x="7729525" y="3622925"/>
                    <a:ext cx="675" cy="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" h="31" extrusionOk="0">
                        <a:moveTo>
                          <a:pt x="11" y="0"/>
                        </a:moveTo>
                        <a:cubicBezTo>
                          <a:pt x="6" y="5"/>
                          <a:pt x="1" y="5"/>
                          <a:pt x="1" y="10"/>
                        </a:cubicBezTo>
                        <a:lnTo>
                          <a:pt x="1" y="15"/>
                        </a:lnTo>
                        <a:lnTo>
                          <a:pt x="1" y="20"/>
                        </a:lnTo>
                        <a:cubicBezTo>
                          <a:pt x="1" y="20"/>
                          <a:pt x="1" y="24"/>
                          <a:pt x="6" y="24"/>
                        </a:cubicBezTo>
                        <a:lnTo>
                          <a:pt x="6" y="30"/>
                        </a:lnTo>
                        <a:lnTo>
                          <a:pt x="15" y="30"/>
                        </a:lnTo>
                        <a:lnTo>
                          <a:pt x="20" y="24"/>
                        </a:lnTo>
                        <a:cubicBezTo>
                          <a:pt x="26" y="20"/>
                          <a:pt x="26" y="20"/>
                          <a:pt x="26" y="15"/>
                        </a:cubicBezTo>
                        <a:cubicBezTo>
                          <a:pt x="26" y="10"/>
                          <a:pt x="26" y="10"/>
                          <a:pt x="20" y="5"/>
                        </a:cubicBezTo>
                        <a:lnTo>
                          <a:pt x="15" y="5"/>
                        </a:lnTo>
                        <a:lnTo>
                          <a:pt x="15" y="0"/>
                        </a:ln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00" name="Google Shape;3800;p35"/>
                  <p:cNvSpPr/>
                  <p:nvPr/>
                </p:nvSpPr>
                <p:spPr>
                  <a:xfrm>
                    <a:off x="7727525" y="3618400"/>
                    <a:ext cx="775" cy="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" h="31" extrusionOk="0">
                        <a:moveTo>
                          <a:pt x="16" y="0"/>
                        </a:moveTo>
                        <a:lnTo>
                          <a:pt x="10" y="5"/>
                        </a:lnTo>
                        <a:lnTo>
                          <a:pt x="5" y="5"/>
                        </a:lnTo>
                        <a:lnTo>
                          <a:pt x="5" y="10"/>
                        </a:lnTo>
                        <a:lnTo>
                          <a:pt x="5" y="15"/>
                        </a:lnTo>
                        <a:lnTo>
                          <a:pt x="0" y="15"/>
                        </a:lnTo>
                        <a:lnTo>
                          <a:pt x="0" y="20"/>
                        </a:lnTo>
                        <a:lnTo>
                          <a:pt x="5" y="24"/>
                        </a:lnTo>
                        <a:lnTo>
                          <a:pt x="10" y="30"/>
                        </a:lnTo>
                        <a:lnTo>
                          <a:pt x="21" y="30"/>
                        </a:lnTo>
                        <a:cubicBezTo>
                          <a:pt x="21" y="30"/>
                          <a:pt x="25" y="30"/>
                          <a:pt x="30" y="24"/>
                        </a:cubicBezTo>
                        <a:lnTo>
                          <a:pt x="30" y="20"/>
                        </a:lnTo>
                        <a:lnTo>
                          <a:pt x="30" y="15"/>
                        </a:lnTo>
                        <a:lnTo>
                          <a:pt x="30" y="10"/>
                        </a:lnTo>
                        <a:lnTo>
                          <a:pt x="25" y="5"/>
                        </a:lnTo>
                        <a:lnTo>
                          <a:pt x="21" y="5"/>
                        </a:lnTo>
                        <a:lnTo>
                          <a:pt x="21" y="0"/>
                        </a:ln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01" name="Google Shape;3801;p35"/>
                  <p:cNvSpPr/>
                  <p:nvPr/>
                </p:nvSpPr>
                <p:spPr>
                  <a:xfrm>
                    <a:off x="7726400" y="3619625"/>
                    <a:ext cx="775" cy="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" h="39" extrusionOk="0">
                        <a:moveTo>
                          <a:pt x="10" y="1"/>
                        </a:moveTo>
                        <a:lnTo>
                          <a:pt x="10" y="6"/>
                        </a:lnTo>
                        <a:lnTo>
                          <a:pt x="5" y="6"/>
                        </a:lnTo>
                        <a:lnTo>
                          <a:pt x="5" y="16"/>
                        </a:lnTo>
                        <a:cubicBezTo>
                          <a:pt x="1" y="21"/>
                          <a:pt x="1" y="21"/>
                          <a:pt x="1" y="26"/>
                        </a:cubicBezTo>
                        <a:lnTo>
                          <a:pt x="1" y="31"/>
                        </a:lnTo>
                        <a:lnTo>
                          <a:pt x="5" y="31"/>
                        </a:lnTo>
                        <a:lnTo>
                          <a:pt x="5" y="36"/>
                        </a:lnTo>
                        <a:cubicBezTo>
                          <a:pt x="9" y="36"/>
                          <a:pt x="10" y="38"/>
                          <a:pt x="11" y="38"/>
                        </a:cubicBezTo>
                        <a:cubicBezTo>
                          <a:pt x="12" y="38"/>
                          <a:pt x="13" y="38"/>
                          <a:pt x="15" y="36"/>
                        </a:cubicBezTo>
                        <a:cubicBezTo>
                          <a:pt x="20" y="36"/>
                          <a:pt x="20" y="36"/>
                          <a:pt x="25" y="31"/>
                        </a:cubicBezTo>
                        <a:lnTo>
                          <a:pt x="31" y="26"/>
                        </a:lnTo>
                        <a:lnTo>
                          <a:pt x="25" y="21"/>
                        </a:lnTo>
                        <a:lnTo>
                          <a:pt x="31" y="21"/>
                        </a:lnTo>
                        <a:lnTo>
                          <a:pt x="31" y="16"/>
                        </a:lnTo>
                        <a:lnTo>
                          <a:pt x="31" y="12"/>
                        </a:lnTo>
                        <a:lnTo>
                          <a:pt x="25" y="6"/>
                        </a:lnTo>
                        <a:lnTo>
                          <a:pt x="20" y="1"/>
                        </a:ln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02" name="Google Shape;3802;p35"/>
                  <p:cNvSpPr/>
                  <p:nvPr/>
                </p:nvSpPr>
                <p:spPr>
                  <a:xfrm>
                    <a:off x="7727525" y="3611225"/>
                    <a:ext cx="775" cy="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" h="31" extrusionOk="0">
                        <a:moveTo>
                          <a:pt x="16" y="0"/>
                        </a:moveTo>
                        <a:lnTo>
                          <a:pt x="10" y="5"/>
                        </a:lnTo>
                        <a:lnTo>
                          <a:pt x="5" y="5"/>
                        </a:lnTo>
                        <a:lnTo>
                          <a:pt x="5" y="10"/>
                        </a:lnTo>
                        <a:lnTo>
                          <a:pt x="0" y="10"/>
                        </a:lnTo>
                        <a:lnTo>
                          <a:pt x="0" y="16"/>
                        </a:lnTo>
                        <a:lnTo>
                          <a:pt x="0" y="21"/>
                        </a:lnTo>
                        <a:cubicBezTo>
                          <a:pt x="0" y="21"/>
                          <a:pt x="0" y="26"/>
                          <a:pt x="5" y="26"/>
                        </a:cubicBezTo>
                        <a:lnTo>
                          <a:pt x="10" y="30"/>
                        </a:lnTo>
                        <a:lnTo>
                          <a:pt x="21" y="30"/>
                        </a:lnTo>
                        <a:lnTo>
                          <a:pt x="25" y="26"/>
                        </a:lnTo>
                        <a:cubicBezTo>
                          <a:pt x="30" y="21"/>
                          <a:pt x="30" y="10"/>
                          <a:pt x="25" y="5"/>
                        </a:cubicBezTo>
                        <a:lnTo>
                          <a:pt x="21" y="5"/>
                        </a:lnTo>
                        <a:lnTo>
                          <a:pt x="21" y="0"/>
                        </a:ln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03" name="Google Shape;3803;p35"/>
                  <p:cNvSpPr/>
                  <p:nvPr/>
                </p:nvSpPr>
                <p:spPr>
                  <a:xfrm>
                    <a:off x="7730025" y="3616250"/>
                    <a:ext cx="775" cy="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" h="31" extrusionOk="0">
                        <a:moveTo>
                          <a:pt x="11" y="1"/>
                        </a:moveTo>
                        <a:lnTo>
                          <a:pt x="11" y="6"/>
                        </a:lnTo>
                        <a:lnTo>
                          <a:pt x="6" y="6"/>
                        </a:lnTo>
                        <a:lnTo>
                          <a:pt x="6" y="10"/>
                        </a:lnTo>
                        <a:lnTo>
                          <a:pt x="0" y="15"/>
                        </a:lnTo>
                        <a:cubicBezTo>
                          <a:pt x="6" y="20"/>
                          <a:pt x="6" y="20"/>
                          <a:pt x="11" y="26"/>
                        </a:cubicBezTo>
                        <a:lnTo>
                          <a:pt x="16" y="31"/>
                        </a:lnTo>
                        <a:lnTo>
                          <a:pt x="21" y="31"/>
                        </a:lnTo>
                        <a:lnTo>
                          <a:pt x="21" y="26"/>
                        </a:lnTo>
                        <a:lnTo>
                          <a:pt x="26" y="26"/>
                        </a:lnTo>
                        <a:cubicBezTo>
                          <a:pt x="26" y="20"/>
                          <a:pt x="30" y="20"/>
                          <a:pt x="30" y="15"/>
                        </a:cubicBezTo>
                        <a:lnTo>
                          <a:pt x="30" y="10"/>
                        </a:lnTo>
                        <a:lnTo>
                          <a:pt x="30" y="6"/>
                        </a:lnTo>
                        <a:lnTo>
                          <a:pt x="26" y="6"/>
                        </a:lnTo>
                        <a:cubicBezTo>
                          <a:pt x="26" y="1"/>
                          <a:pt x="21" y="1"/>
                          <a:pt x="11" y="1"/>
                        </a:cubicBez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04" name="Google Shape;3804;p35"/>
                  <p:cNvSpPr/>
                  <p:nvPr/>
                </p:nvSpPr>
                <p:spPr>
                  <a:xfrm>
                    <a:off x="7728400" y="3618525"/>
                    <a:ext cx="1050" cy="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36" extrusionOk="0">
                        <a:moveTo>
                          <a:pt x="5" y="0"/>
                        </a:moveTo>
                        <a:cubicBezTo>
                          <a:pt x="5" y="5"/>
                          <a:pt x="0" y="5"/>
                          <a:pt x="0" y="15"/>
                        </a:cubicBezTo>
                        <a:lnTo>
                          <a:pt x="0" y="19"/>
                        </a:lnTo>
                        <a:cubicBezTo>
                          <a:pt x="0" y="25"/>
                          <a:pt x="5" y="25"/>
                          <a:pt x="5" y="30"/>
                        </a:cubicBezTo>
                        <a:lnTo>
                          <a:pt x="11" y="30"/>
                        </a:lnTo>
                        <a:lnTo>
                          <a:pt x="11" y="35"/>
                        </a:lnTo>
                        <a:lnTo>
                          <a:pt x="16" y="35"/>
                        </a:lnTo>
                        <a:cubicBezTo>
                          <a:pt x="16" y="35"/>
                          <a:pt x="21" y="35"/>
                          <a:pt x="25" y="30"/>
                        </a:cubicBezTo>
                        <a:lnTo>
                          <a:pt x="30" y="30"/>
                        </a:lnTo>
                        <a:cubicBezTo>
                          <a:pt x="30" y="30"/>
                          <a:pt x="30" y="25"/>
                          <a:pt x="35" y="25"/>
                        </a:cubicBezTo>
                        <a:cubicBezTo>
                          <a:pt x="41" y="19"/>
                          <a:pt x="41" y="15"/>
                          <a:pt x="35" y="5"/>
                        </a:cubicBezTo>
                        <a:lnTo>
                          <a:pt x="30" y="0"/>
                        </a:ln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05" name="Google Shape;3805;p35"/>
                  <p:cNvSpPr/>
                  <p:nvPr/>
                </p:nvSpPr>
                <p:spPr>
                  <a:xfrm>
                    <a:off x="7729525" y="3617375"/>
                    <a:ext cx="675" cy="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" h="31" extrusionOk="0">
                        <a:moveTo>
                          <a:pt x="15" y="0"/>
                        </a:moveTo>
                        <a:lnTo>
                          <a:pt x="11" y="5"/>
                        </a:lnTo>
                        <a:lnTo>
                          <a:pt x="6" y="5"/>
                        </a:lnTo>
                        <a:cubicBezTo>
                          <a:pt x="1" y="11"/>
                          <a:pt x="1" y="21"/>
                          <a:pt x="6" y="26"/>
                        </a:cubicBezTo>
                        <a:lnTo>
                          <a:pt x="6" y="30"/>
                        </a:lnTo>
                        <a:lnTo>
                          <a:pt x="15" y="30"/>
                        </a:lnTo>
                        <a:cubicBezTo>
                          <a:pt x="20" y="30"/>
                          <a:pt x="26" y="26"/>
                          <a:pt x="26" y="21"/>
                        </a:cubicBezTo>
                        <a:cubicBezTo>
                          <a:pt x="26" y="16"/>
                          <a:pt x="26" y="11"/>
                          <a:pt x="20" y="5"/>
                        </a:cubicBezTo>
                        <a:lnTo>
                          <a:pt x="15" y="5"/>
                        </a:lnTo>
                        <a:lnTo>
                          <a:pt x="15" y="0"/>
                        </a:ln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06" name="Google Shape;3806;p35"/>
                  <p:cNvSpPr/>
                  <p:nvPr/>
                </p:nvSpPr>
                <p:spPr>
                  <a:xfrm>
                    <a:off x="7730300" y="3615000"/>
                    <a:ext cx="650" cy="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" h="29" extrusionOk="0">
                        <a:moveTo>
                          <a:pt x="5" y="0"/>
                        </a:moveTo>
                        <a:lnTo>
                          <a:pt x="5" y="5"/>
                        </a:lnTo>
                        <a:lnTo>
                          <a:pt x="0" y="5"/>
                        </a:lnTo>
                        <a:lnTo>
                          <a:pt x="0" y="10"/>
                        </a:lnTo>
                        <a:lnTo>
                          <a:pt x="0" y="16"/>
                        </a:lnTo>
                        <a:lnTo>
                          <a:pt x="0" y="21"/>
                        </a:lnTo>
                        <a:cubicBezTo>
                          <a:pt x="0" y="21"/>
                          <a:pt x="5" y="21"/>
                          <a:pt x="5" y="25"/>
                        </a:cubicBezTo>
                        <a:cubicBezTo>
                          <a:pt x="7" y="28"/>
                          <a:pt x="10" y="29"/>
                          <a:pt x="12" y="29"/>
                        </a:cubicBezTo>
                        <a:cubicBezTo>
                          <a:pt x="15" y="29"/>
                          <a:pt x="17" y="28"/>
                          <a:pt x="19" y="25"/>
                        </a:cubicBezTo>
                        <a:lnTo>
                          <a:pt x="25" y="21"/>
                        </a:lnTo>
                        <a:lnTo>
                          <a:pt x="25" y="16"/>
                        </a:lnTo>
                        <a:lnTo>
                          <a:pt x="25" y="10"/>
                        </a:lnTo>
                        <a:cubicBezTo>
                          <a:pt x="25" y="5"/>
                          <a:pt x="19" y="5"/>
                          <a:pt x="19" y="5"/>
                        </a:cubicBezTo>
                        <a:lnTo>
                          <a:pt x="19" y="0"/>
                        </a:ln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07" name="Google Shape;3807;p35"/>
                  <p:cNvSpPr/>
                  <p:nvPr/>
                </p:nvSpPr>
                <p:spPr>
                  <a:xfrm>
                    <a:off x="7725025" y="3627450"/>
                    <a:ext cx="650" cy="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" h="31" extrusionOk="0">
                        <a:moveTo>
                          <a:pt x="10" y="0"/>
                        </a:moveTo>
                        <a:cubicBezTo>
                          <a:pt x="5" y="0"/>
                          <a:pt x="5" y="5"/>
                          <a:pt x="0" y="10"/>
                        </a:cubicBezTo>
                        <a:lnTo>
                          <a:pt x="0" y="15"/>
                        </a:lnTo>
                        <a:cubicBezTo>
                          <a:pt x="0" y="20"/>
                          <a:pt x="0" y="24"/>
                          <a:pt x="5" y="24"/>
                        </a:cubicBezTo>
                        <a:cubicBezTo>
                          <a:pt x="5" y="30"/>
                          <a:pt x="10" y="30"/>
                          <a:pt x="15" y="30"/>
                        </a:cubicBezTo>
                        <a:lnTo>
                          <a:pt x="19" y="30"/>
                        </a:lnTo>
                        <a:lnTo>
                          <a:pt x="19" y="24"/>
                        </a:lnTo>
                        <a:cubicBezTo>
                          <a:pt x="25" y="24"/>
                          <a:pt x="25" y="20"/>
                          <a:pt x="25" y="15"/>
                        </a:cubicBezTo>
                        <a:cubicBezTo>
                          <a:pt x="25" y="10"/>
                          <a:pt x="25" y="10"/>
                          <a:pt x="19" y="5"/>
                        </a:cubicBezTo>
                        <a:cubicBezTo>
                          <a:pt x="19" y="5"/>
                          <a:pt x="15" y="0"/>
                          <a:pt x="10" y="0"/>
                        </a:cubicBez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08" name="Google Shape;3808;p35"/>
                  <p:cNvSpPr/>
                  <p:nvPr/>
                </p:nvSpPr>
                <p:spPr>
                  <a:xfrm>
                    <a:off x="7734825" y="3612375"/>
                    <a:ext cx="775" cy="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" h="31" extrusionOk="0">
                        <a:moveTo>
                          <a:pt x="15" y="0"/>
                        </a:moveTo>
                        <a:cubicBezTo>
                          <a:pt x="10" y="0"/>
                          <a:pt x="10" y="5"/>
                          <a:pt x="5" y="10"/>
                        </a:cubicBezTo>
                        <a:lnTo>
                          <a:pt x="5" y="15"/>
                        </a:lnTo>
                        <a:cubicBezTo>
                          <a:pt x="0" y="19"/>
                          <a:pt x="5" y="24"/>
                          <a:pt x="10" y="24"/>
                        </a:cubicBezTo>
                        <a:lnTo>
                          <a:pt x="10" y="30"/>
                        </a:lnTo>
                        <a:lnTo>
                          <a:pt x="25" y="30"/>
                        </a:lnTo>
                        <a:lnTo>
                          <a:pt x="25" y="24"/>
                        </a:lnTo>
                        <a:lnTo>
                          <a:pt x="30" y="24"/>
                        </a:lnTo>
                        <a:lnTo>
                          <a:pt x="30" y="19"/>
                        </a:lnTo>
                        <a:lnTo>
                          <a:pt x="30" y="15"/>
                        </a:lnTo>
                        <a:lnTo>
                          <a:pt x="30" y="10"/>
                        </a:lnTo>
                        <a:lnTo>
                          <a:pt x="30" y="5"/>
                        </a:lnTo>
                        <a:lnTo>
                          <a:pt x="25" y="5"/>
                        </a:lnTo>
                        <a:cubicBezTo>
                          <a:pt x="25" y="0"/>
                          <a:pt x="19" y="0"/>
                          <a:pt x="15" y="0"/>
                        </a:cubicBez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09" name="Google Shape;3809;p35"/>
                  <p:cNvSpPr/>
                  <p:nvPr/>
                </p:nvSpPr>
                <p:spPr>
                  <a:xfrm>
                    <a:off x="7735575" y="3610850"/>
                    <a:ext cx="775" cy="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" h="25" extrusionOk="0">
                        <a:moveTo>
                          <a:pt x="5" y="1"/>
                        </a:moveTo>
                        <a:lnTo>
                          <a:pt x="5" y="6"/>
                        </a:lnTo>
                        <a:lnTo>
                          <a:pt x="0" y="10"/>
                        </a:lnTo>
                        <a:lnTo>
                          <a:pt x="0" y="15"/>
                        </a:lnTo>
                        <a:lnTo>
                          <a:pt x="5" y="15"/>
                        </a:lnTo>
                        <a:lnTo>
                          <a:pt x="5" y="20"/>
                        </a:lnTo>
                        <a:cubicBezTo>
                          <a:pt x="10" y="25"/>
                          <a:pt x="20" y="25"/>
                          <a:pt x="26" y="25"/>
                        </a:cubicBezTo>
                        <a:lnTo>
                          <a:pt x="30" y="20"/>
                        </a:lnTo>
                        <a:lnTo>
                          <a:pt x="30" y="15"/>
                        </a:lnTo>
                        <a:lnTo>
                          <a:pt x="30" y="10"/>
                        </a:lnTo>
                        <a:cubicBezTo>
                          <a:pt x="30" y="10"/>
                          <a:pt x="30" y="6"/>
                          <a:pt x="26" y="6"/>
                        </a:cubicBezTo>
                        <a:cubicBezTo>
                          <a:pt x="26" y="1"/>
                          <a:pt x="26" y="1"/>
                          <a:pt x="20" y="1"/>
                        </a:cubicBez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10" name="Google Shape;3810;p35"/>
                  <p:cNvSpPr/>
                  <p:nvPr/>
                </p:nvSpPr>
                <p:spPr>
                  <a:xfrm>
                    <a:off x="7730650" y="3617650"/>
                    <a:ext cx="775" cy="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" h="31" extrusionOk="0">
                        <a:moveTo>
                          <a:pt x="16" y="0"/>
                        </a:moveTo>
                        <a:cubicBezTo>
                          <a:pt x="11" y="0"/>
                          <a:pt x="5" y="5"/>
                          <a:pt x="5" y="10"/>
                        </a:cubicBezTo>
                        <a:lnTo>
                          <a:pt x="1" y="10"/>
                        </a:lnTo>
                        <a:lnTo>
                          <a:pt x="1" y="15"/>
                        </a:lnTo>
                        <a:lnTo>
                          <a:pt x="5" y="19"/>
                        </a:lnTo>
                        <a:lnTo>
                          <a:pt x="5" y="24"/>
                        </a:lnTo>
                        <a:cubicBezTo>
                          <a:pt x="11" y="24"/>
                          <a:pt x="16" y="30"/>
                          <a:pt x="21" y="30"/>
                        </a:cubicBezTo>
                        <a:cubicBezTo>
                          <a:pt x="21" y="24"/>
                          <a:pt x="26" y="24"/>
                          <a:pt x="31" y="19"/>
                        </a:cubicBezTo>
                        <a:lnTo>
                          <a:pt x="31" y="15"/>
                        </a:lnTo>
                        <a:lnTo>
                          <a:pt x="31" y="10"/>
                        </a:lnTo>
                        <a:lnTo>
                          <a:pt x="26" y="5"/>
                        </a:lnTo>
                        <a:cubicBezTo>
                          <a:pt x="21" y="0"/>
                          <a:pt x="21" y="0"/>
                          <a:pt x="16" y="0"/>
                        </a:cubicBez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11" name="Google Shape;3811;p35"/>
                  <p:cNvSpPr/>
                  <p:nvPr/>
                </p:nvSpPr>
                <p:spPr>
                  <a:xfrm>
                    <a:off x="7737450" y="3613475"/>
                    <a:ext cx="775" cy="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" h="27" extrusionOk="0">
                        <a:moveTo>
                          <a:pt x="16" y="1"/>
                        </a:moveTo>
                        <a:cubicBezTo>
                          <a:pt x="11" y="1"/>
                          <a:pt x="11" y="1"/>
                          <a:pt x="5" y="6"/>
                        </a:cubicBezTo>
                        <a:lnTo>
                          <a:pt x="5" y="10"/>
                        </a:lnTo>
                        <a:lnTo>
                          <a:pt x="0" y="10"/>
                        </a:lnTo>
                        <a:lnTo>
                          <a:pt x="0" y="16"/>
                        </a:lnTo>
                        <a:lnTo>
                          <a:pt x="0" y="21"/>
                        </a:lnTo>
                        <a:lnTo>
                          <a:pt x="5" y="26"/>
                        </a:lnTo>
                        <a:lnTo>
                          <a:pt x="16" y="26"/>
                        </a:lnTo>
                        <a:cubicBezTo>
                          <a:pt x="21" y="26"/>
                          <a:pt x="21" y="26"/>
                          <a:pt x="25" y="21"/>
                        </a:cubicBezTo>
                        <a:cubicBezTo>
                          <a:pt x="30" y="16"/>
                          <a:pt x="30" y="10"/>
                          <a:pt x="21" y="6"/>
                        </a:cubicBezTo>
                        <a:lnTo>
                          <a:pt x="21" y="1"/>
                        </a:ln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12" name="Google Shape;3812;p35"/>
                  <p:cNvSpPr/>
                  <p:nvPr/>
                </p:nvSpPr>
                <p:spPr>
                  <a:xfrm>
                    <a:off x="7744500" y="3611975"/>
                    <a:ext cx="625" cy="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" h="30" extrusionOk="0">
                        <a:moveTo>
                          <a:pt x="10" y="0"/>
                        </a:moveTo>
                        <a:cubicBezTo>
                          <a:pt x="5" y="0"/>
                          <a:pt x="0" y="5"/>
                          <a:pt x="0" y="10"/>
                        </a:cubicBezTo>
                        <a:lnTo>
                          <a:pt x="0" y="16"/>
                        </a:lnTo>
                        <a:lnTo>
                          <a:pt x="0" y="21"/>
                        </a:lnTo>
                        <a:cubicBezTo>
                          <a:pt x="0" y="26"/>
                          <a:pt x="0" y="26"/>
                          <a:pt x="5" y="26"/>
                        </a:cubicBezTo>
                        <a:cubicBezTo>
                          <a:pt x="5" y="28"/>
                          <a:pt x="8" y="29"/>
                          <a:pt x="11" y="29"/>
                        </a:cubicBezTo>
                        <a:cubicBezTo>
                          <a:pt x="14" y="29"/>
                          <a:pt x="17" y="28"/>
                          <a:pt x="20" y="26"/>
                        </a:cubicBezTo>
                        <a:cubicBezTo>
                          <a:pt x="24" y="26"/>
                          <a:pt x="24" y="21"/>
                          <a:pt x="24" y="10"/>
                        </a:cubicBezTo>
                        <a:lnTo>
                          <a:pt x="24" y="5"/>
                        </a:lnTo>
                        <a:lnTo>
                          <a:pt x="20" y="5"/>
                        </a:lnTo>
                        <a:cubicBezTo>
                          <a:pt x="20" y="0"/>
                          <a:pt x="15" y="0"/>
                          <a:pt x="10" y="0"/>
                        </a:cubicBez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13" name="Google Shape;3813;p35"/>
                  <p:cNvSpPr/>
                  <p:nvPr/>
                </p:nvSpPr>
                <p:spPr>
                  <a:xfrm>
                    <a:off x="7728650" y="3619625"/>
                    <a:ext cx="650" cy="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" h="31" extrusionOk="0">
                        <a:moveTo>
                          <a:pt x="15" y="1"/>
                        </a:moveTo>
                        <a:cubicBezTo>
                          <a:pt x="6" y="6"/>
                          <a:pt x="1" y="6"/>
                          <a:pt x="1" y="12"/>
                        </a:cubicBezTo>
                        <a:lnTo>
                          <a:pt x="1" y="16"/>
                        </a:lnTo>
                        <a:lnTo>
                          <a:pt x="1" y="21"/>
                        </a:lnTo>
                        <a:lnTo>
                          <a:pt x="1" y="26"/>
                        </a:lnTo>
                        <a:cubicBezTo>
                          <a:pt x="6" y="31"/>
                          <a:pt x="11" y="31"/>
                          <a:pt x="15" y="31"/>
                        </a:cubicBezTo>
                        <a:cubicBezTo>
                          <a:pt x="20" y="31"/>
                          <a:pt x="25" y="26"/>
                          <a:pt x="25" y="21"/>
                        </a:cubicBezTo>
                        <a:lnTo>
                          <a:pt x="25" y="16"/>
                        </a:lnTo>
                        <a:lnTo>
                          <a:pt x="25" y="12"/>
                        </a:lnTo>
                        <a:lnTo>
                          <a:pt x="20" y="6"/>
                        </a:lnTo>
                        <a:lnTo>
                          <a:pt x="15" y="6"/>
                        </a:lnTo>
                        <a:lnTo>
                          <a:pt x="15" y="1"/>
                        </a:ln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14" name="Google Shape;3814;p35"/>
                  <p:cNvSpPr/>
                  <p:nvPr/>
                </p:nvSpPr>
                <p:spPr>
                  <a:xfrm>
                    <a:off x="7741200" y="3624025"/>
                    <a:ext cx="675" cy="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" h="27" extrusionOk="0">
                        <a:moveTo>
                          <a:pt x="12" y="1"/>
                        </a:moveTo>
                        <a:lnTo>
                          <a:pt x="6" y="6"/>
                        </a:lnTo>
                        <a:lnTo>
                          <a:pt x="1" y="11"/>
                        </a:lnTo>
                        <a:lnTo>
                          <a:pt x="1" y="17"/>
                        </a:lnTo>
                        <a:lnTo>
                          <a:pt x="1" y="21"/>
                        </a:lnTo>
                        <a:lnTo>
                          <a:pt x="6" y="21"/>
                        </a:lnTo>
                        <a:cubicBezTo>
                          <a:pt x="6" y="26"/>
                          <a:pt x="12" y="26"/>
                          <a:pt x="12" y="26"/>
                        </a:cubicBezTo>
                        <a:cubicBezTo>
                          <a:pt x="16" y="26"/>
                          <a:pt x="21" y="26"/>
                          <a:pt x="21" y="21"/>
                        </a:cubicBezTo>
                        <a:cubicBezTo>
                          <a:pt x="26" y="17"/>
                          <a:pt x="26" y="6"/>
                          <a:pt x="21" y="6"/>
                        </a:cubicBezTo>
                        <a:lnTo>
                          <a:pt x="16" y="1"/>
                        </a:ln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15" name="Google Shape;3815;p35"/>
                  <p:cNvSpPr/>
                  <p:nvPr/>
                </p:nvSpPr>
                <p:spPr>
                  <a:xfrm>
                    <a:off x="7739450" y="3616775"/>
                    <a:ext cx="775" cy="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" h="25" extrusionOk="0">
                        <a:moveTo>
                          <a:pt x="16" y="0"/>
                        </a:moveTo>
                        <a:cubicBezTo>
                          <a:pt x="12" y="0"/>
                          <a:pt x="8" y="2"/>
                          <a:pt x="6" y="5"/>
                        </a:cubicBezTo>
                        <a:lnTo>
                          <a:pt x="1" y="10"/>
                        </a:lnTo>
                        <a:lnTo>
                          <a:pt x="1" y="15"/>
                        </a:lnTo>
                        <a:lnTo>
                          <a:pt x="1" y="19"/>
                        </a:lnTo>
                        <a:lnTo>
                          <a:pt x="6" y="19"/>
                        </a:lnTo>
                        <a:lnTo>
                          <a:pt x="6" y="24"/>
                        </a:lnTo>
                        <a:lnTo>
                          <a:pt x="21" y="24"/>
                        </a:lnTo>
                        <a:lnTo>
                          <a:pt x="26" y="19"/>
                        </a:lnTo>
                        <a:lnTo>
                          <a:pt x="26" y="15"/>
                        </a:lnTo>
                        <a:lnTo>
                          <a:pt x="31" y="15"/>
                        </a:lnTo>
                        <a:lnTo>
                          <a:pt x="31" y="10"/>
                        </a:lnTo>
                        <a:lnTo>
                          <a:pt x="26" y="5"/>
                        </a:lnTo>
                        <a:cubicBezTo>
                          <a:pt x="24" y="2"/>
                          <a:pt x="20" y="0"/>
                          <a:pt x="16" y="0"/>
                        </a:cubicBez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16" name="Google Shape;3816;p35"/>
                  <p:cNvSpPr/>
                  <p:nvPr/>
                </p:nvSpPr>
                <p:spPr>
                  <a:xfrm>
                    <a:off x="7732800" y="3614125"/>
                    <a:ext cx="650" cy="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" h="26" extrusionOk="0">
                        <a:moveTo>
                          <a:pt x="10" y="0"/>
                        </a:moveTo>
                        <a:cubicBezTo>
                          <a:pt x="5" y="0"/>
                          <a:pt x="5" y="5"/>
                          <a:pt x="0" y="5"/>
                        </a:cubicBezTo>
                        <a:lnTo>
                          <a:pt x="0" y="10"/>
                        </a:lnTo>
                        <a:lnTo>
                          <a:pt x="0" y="15"/>
                        </a:lnTo>
                        <a:lnTo>
                          <a:pt x="0" y="21"/>
                        </a:lnTo>
                        <a:lnTo>
                          <a:pt x="5" y="25"/>
                        </a:lnTo>
                        <a:lnTo>
                          <a:pt x="21" y="25"/>
                        </a:lnTo>
                        <a:lnTo>
                          <a:pt x="26" y="21"/>
                        </a:lnTo>
                        <a:lnTo>
                          <a:pt x="26" y="15"/>
                        </a:lnTo>
                        <a:lnTo>
                          <a:pt x="26" y="10"/>
                        </a:lnTo>
                        <a:lnTo>
                          <a:pt x="26" y="5"/>
                        </a:lnTo>
                        <a:lnTo>
                          <a:pt x="21" y="5"/>
                        </a:lnTo>
                        <a:cubicBezTo>
                          <a:pt x="21" y="0"/>
                          <a:pt x="16" y="0"/>
                          <a:pt x="10" y="0"/>
                        </a:cubicBez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17" name="Google Shape;3817;p35"/>
                  <p:cNvSpPr/>
                  <p:nvPr/>
                </p:nvSpPr>
                <p:spPr>
                  <a:xfrm>
                    <a:off x="7739075" y="3611375"/>
                    <a:ext cx="775" cy="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" h="30" extrusionOk="0">
                        <a:moveTo>
                          <a:pt x="13" y="0"/>
                        </a:moveTo>
                        <a:cubicBezTo>
                          <a:pt x="11" y="0"/>
                          <a:pt x="9" y="1"/>
                          <a:pt x="6" y="4"/>
                        </a:cubicBezTo>
                        <a:lnTo>
                          <a:pt x="6" y="10"/>
                        </a:lnTo>
                        <a:lnTo>
                          <a:pt x="0" y="15"/>
                        </a:lnTo>
                        <a:cubicBezTo>
                          <a:pt x="0" y="15"/>
                          <a:pt x="0" y="20"/>
                          <a:pt x="6" y="24"/>
                        </a:cubicBezTo>
                        <a:lnTo>
                          <a:pt x="11" y="29"/>
                        </a:lnTo>
                        <a:lnTo>
                          <a:pt x="21" y="29"/>
                        </a:lnTo>
                        <a:lnTo>
                          <a:pt x="21" y="24"/>
                        </a:lnTo>
                        <a:lnTo>
                          <a:pt x="25" y="24"/>
                        </a:lnTo>
                        <a:cubicBezTo>
                          <a:pt x="30" y="20"/>
                          <a:pt x="30" y="10"/>
                          <a:pt x="25" y="10"/>
                        </a:cubicBezTo>
                        <a:lnTo>
                          <a:pt x="25" y="4"/>
                        </a:lnTo>
                        <a:lnTo>
                          <a:pt x="21" y="4"/>
                        </a:lnTo>
                        <a:cubicBezTo>
                          <a:pt x="18" y="1"/>
                          <a:pt x="16" y="0"/>
                          <a:pt x="13" y="0"/>
                        </a:cubicBez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18" name="Google Shape;3818;p35"/>
                  <p:cNvSpPr/>
                  <p:nvPr/>
                </p:nvSpPr>
                <p:spPr>
                  <a:xfrm>
                    <a:off x="7719350" y="3611350"/>
                    <a:ext cx="650" cy="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" h="26" extrusionOk="0">
                        <a:moveTo>
                          <a:pt x="5" y="0"/>
                        </a:moveTo>
                        <a:lnTo>
                          <a:pt x="5" y="5"/>
                        </a:lnTo>
                        <a:cubicBezTo>
                          <a:pt x="0" y="5"/>
                          <a:pt x="0" y="16"/>
                          <a:pt x="0" y="21"/>
                        </a:cubicBezTo>
                        <a:lnTo>
                          <a:pt x="5" y="25"/>
                        </a:lnTo>
                        <a:lnTo>
                          <a:pt x="16" y="25"/>
                        </a:lnTo>
                        <a:cubicBezTo>
                          <a:pt x="21" y="25"/>
                          <a:pt x="21" y="25"/>
                          <a:pt x="26" y="21"/>
                        </a:cubicBezTo>
                        <a:lnTo>
                          <a:pt x="26" y="16"/>
                        </a:lnTo>
                        <a:lnTo>
                          <a:pt x="26" y="11"/>
                        </a:lnTo>
                        <a:lnTo>
                          <a:pt x="26" y="5"/>
                        </a:lnTo>
                        <a:lnTo>
                          <a:pt x="21" y="5"/>
                        </a:lnTo>
                        <a:lnTo>
                          <a:pt x="21" y="0"/>
                        </a:ln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19" name="Google Shape;3819;p35"/>
                  <p:cNvSpPr/>
                  <p:nvPr/>
                </p:nvSpPr>
                <p:spPr>
                  <a:xfrm>
                    <a:off x="7727900" y="3626550"/>
                    <a:ext cx="625" cy="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" h="26" extrusionOk="0">
                        <a:moveTo>
                          <a:pt x="6" y="0"/>
                        </a:moveTo>
                        <a:cubicBezTo>
                          <a:pt x="6" y="6"/>
                          <a:pt x="1" y="6"/>
                          <a:pt x="1" y="11"/>
                        </a:cubicBezTo>
                        <a:cubicBezTo>
                          <a:pt x="1" y="16"/>
                          <a:pt x="1" y="21"/>
                          <a:pt x="6" y="21"/>
                        </a:cubicBezTo>
                        <a:lnTo>
                          <a:pt x="6" y="25"/>
                        </a:lnTo>
                        <a:lnTo>
                          <a:pt x="15" y="25"/>
                        </a:lnTo>
                        <a:cubicBezTo>
                          <a:pt x="15" y="25"/>
                          <a:pt x="20" y="21"/>
                          <a:pt x="25" y="21"/>
                        </a:cubicBezTo>
                        <a:lnTo>
                          <a:pt x="25" y="6"/>
                        </a:lnTo>
                        <a:lnTo>
                          <a:pt x="20" y="0"/>
                        </a:ln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20" name="Google Shape;3820;p35"/>
                  <p:cNvSpPr/>
                  <p:nvPr/>
                </p:nvSpPr>
                <p:spPr>
                  <a:xfrm>
                    <a:off x="7725500" y="3622400"/>
                    <a:ext cx="775" cy="1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" h="46" extrusionOk="0">
                        <a:moveTo>
                          <a:pt x="16" y="1"/>
                        </a:moveTo>
                        <a:lnTo>
                          <a:pt x="11" y="6"/>
                        </a:lnTo>
                        <a:cubicBezTo>
                          <a:pt x="11" y="6"/>
                          <a:pt x="6" y="10"/>
                          <a:pt x="6" y="15"/>
                        </a:cubicBezTo>
                        <a:lnTo>
                          <a:pt x="6" y="26"/>
                        </a:lnTo>
                        <a:cubicBezTo>
                          <a:pt x="0" y="31"/>
                          <a:pt x="6" y="36"/>
                          <a:pt x="6" y="41"/>
                        </a:cubicBezTo>
                        <a:lnTo>
                          <a:pt x="11" y="41"/>
                        </a:lnTo>
                        <a:lnTo>
                          <a:pt x="16" y="45"/>
                        </a:lnTo>
                        <a:lnTo>
                          <a:pt x="21" y="41"/>
                        </a:lnTo>
                        <a:lnTo>
                          <a:pt x="26" y="41"/>
                        </a:lnTo>
                        <a:lnTo>
                          <a:pt x="26" y="36"/>
                        </a:lnTo>
                        <a:lnTo>
                          <a:pt x="26" y="31"/>
                        </a:lnTo>
                        <a:lnTo>
                          <a:pt x="30" y="31"/>
                        </a:lnTo>
                        <a:lnTo>
                          <a:pt x="26" y="26"/>
                        </a:lnTo>
                        <a:cubicBezTo>
                          <a:pt x="26" y="26"/>
                          <a:pt x="30" y="26"/>
                          <a:pt x="30" y="21"/>
                        </a:cubicBezTo>
                        <a:cubicBezTo>
                          <a:pt x="30" y="15"/>
                          <a:pt x="30" y="10"/>
                          <a:pt x="26" y="6"/>
                        </a:cubicBezTo>
                        <a:lnTo>
                          <a:pt x="21" y="6"/>
                        </a:lnTo>
                        <a:lnTo>
                          <a:pt x="21" y="1"/>
                        </a:ln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21" name="Google Shape;3821;p35"/>
                  <p:cNvSpPr/>
                  <p:nvPr/>
                </p:nvSpPr>
                <p:spPr>
                  <a:xfrm>
                    <a:off x="7724150" y="3608600"/>
                    <a:ext cx="625" cy="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" h="25" extrusionOk="0">
                        <a:moveTo>
                          <a:pt x="5" y="0"/>
                        </a:moveTo>
                        <a:lnTo>
                          <a:pt x="0" y="5"/>
                        </a:lnTo>
                        <a:lnTo>
                          <a:pt x="0" y="10"/>
                        </a:lnTo>
                        <a:lnTo>
                          <a:pt x="0" y="15"/>
                        </a:lnTo>
                        <a:lnTo>
                          <a:pt x="0" y="20"/>
                        </a:lnTo>
                        <a:lnTo>
                          <a:pt x="5" y="20"/>
                        </a:lnTo>
                        <a:lnTo>
                          <a:pt x="5" y="24"/>
                        </a:lnTo>
                        <a:lnTo>
                          <a:pt x="19" y="24"/>
                        </a:lnTo>
                        <a:lnTo>
                          <a:pt x="19" y="20"/>
                        </a:lnTo>
                        <a:cubicBezTo>
                          <a:pt x="24" y="20"/>
                          <a:pt x="24" y="15"/>
                          <a:pt x="24" y="10"/>
                        </a:cubicBezTo>
                        <a:cubicBezTo>
                          <a:pt x="24" y="10"/>
                          <a:pt x="24" y="5"/>
                          <a:pt x="19" y="0"/>
                        </a:cubicBez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22" name="Google Shape;3822;p35"/>
                  <p:cNvSpPr/>
                  <p:nvPr/>
                </p:nvSpPr>
                <p:spPr>
                  <a:xfrm>
                    <a:off x="7736950" y="3603600"/>
                    <a:ext cx="775" cy="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" h="29" extrusionOk="0">
                        <a:moveTo>
                          <a:pt x="18" y="0"/>
                        </a:moveTo>
                        <a:cubicBezTo>
                          <a:pt x="15" y="0"/>
                          <a:pt x="13" y="1"/>
                          <a:pt x="10" y="4"/>
                        </a:cubicBezTo>
                        <a:cubicBezTo>
                          <a:pt x="6" y="8"/>
                          <a:pt x="1" y="19"/>
                          <a:pt x="6" y="24"/>
                        </a:cubicBezTo>
                        <a:lnTo>
                          <a:pt x="10" y="24"/>
                        </a:lnTo>
                        <a:lnTo>
                          <a:pt x="15" y="29"/>
                        </a:lnTo>
                        <a:lnTo>
                          <a:pt x="20" y="29"/>
                        </a:lnTo>
                        <a:lnTo>
                          <a:pt x="25" y="24"/>
                        </a:lnTo>
                        <a:lnTo>
                          <a:pt x="31" y="24"/>
                        </a:lnTo>
                        <a:lnTo>
                          <a:pt x="31" y="19"/>
                        </a:lnTo>
                        <a:lnTo>
                          <a:pt x="31" y="13"/>
                        </a:lnTo>
                        <a:lnTo>
                          <a:pt x="31" y="8"/>
                        </a:lnTo>
                        <a:cubicBezTo>
                          <a:pt x="31" y="8"/>
                          <a:pt x="31" y="4"/>
                          <a:pt x="25" y="4"/>
                        </a:cubicBezTo>
                        <a:cubicBezTo>
                          <a:pt x="22" y="1"/>
                          <a:pt x="20" y="0"/>
                          <a:pt x="18" y="0"/>
                        </a:cubicBez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23" name="Google Shape;3823;p35"/>
                  <p:cNvSpPr/>
                  <p:nvPr/>
                </p:nvSpPr>
                <p:spPr>
                  <a:xfrm>
                    <a:off x="7737075" y="3609850"/>
                    <a:ext cx="650" cy="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" h="30" extrusionOk="0">
                        <a:moveTo>
                          <a:pt x="13" y="1"/>
                        </a:moveTo>
                        <a:cubicBezTo>
                          <a:pt x="10" y="1"/>
                          <a:pt x="8" y="2"/>
                          <a:pt x="5" y="5"/>
                        </a:cubicBezTo>
                        <a:lnTo>
                          <a:pt x="1" y="11"/>
                        </a:lnTo>
                        <a:cubicBezTo>
                          <a:pt x="1" y="15"/>
                          <a:pt x="1" y="20"/>
                          <a:pt x="5" y="25"/>
                        </a:cubicBezTo>
                        <a:lnTo>
                          <a:pt x="10" y="25"/>
                        </a:lnTo>
                        <a:lnTo>
                          <a:pt x="10" y="30"/>
                        </a:lnTo>
                        <a:lnTo>
                          <a:pt x="15" y="30"/>
                        </a:lnTo>
                        <a:cubicBezTo>
                          <a:pt x="20" y="25"/>
                          <a:pt x="26" y="25"/>
                          <a:pt x="26" y="20"/>
                        </a:cubicBezTo>
                        <a:lnTo>
                          <a:pt x="26" y="15"/>
                        </a:lnTo>
                        <a:lnTo>
                          <a:pt x="26" y="11"/>
                        </a:lnTo>
                        <a:lnTo>
                          <a:pt x="26" y="5"/>
                        </a:lnTo>
                        <a:lnTo>
                          <a:pt x="20" y="5"/>
                        </a:lnTo>
                        <a:cubicBezTo>
                          <a:pt x="17" y="2"/>
                          <a:pt x="15" y="1"/>
                          <a:pt x="13" y="1"/>
                        </a:cubicBez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24" name="Google Shape;3824;p35"/>
                  <p:cNvSpPr/>
                  <p:nvPr/>
                </p:nvSpPr>
                <p:spPr>
                  <a:xfrm>
                    <a:off x="7741850" y="3613725"/>
                    <a:ext cx="650" cy="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" h="26" extrusionOk="0">
                        <a:moveTo>
                          <a:pt x="10" y="0"/>
                        </a:moveTo>
                        <a:lnTo>
                          <a:pt x="5" y="6"/>
                        </a:lnTo>
                        <a:lnTo>
                          <a:pt x="0" y="6"/>
                        </a:lnTo>
                        <a:lnTo>
                          <a:pt x="0" y="11"/>
                        </a:lnTo>
                        <a:lnTo>
                          <a:pt x="0" y="16"/>
                        </a:lnTo>
                        <a:lnTo>
                          <a:pt x="0" y="26"/>
                        </a:lnTo>
                        <a:lnTo>
                          <a:pt x="21" y="26"/>
                        </a:lnTo>
                        <a:cubicBezTo>
                          <a:pt x="25" y="16"/>
                          <a:pt x="25" y="11"/>
                          <a:pt x="21" y="6"/>
                        </a:cubicBezTo>
                        <a:lnTo>
                          <a:pt x="16" y="6"/>
                        </a:lnTo>
                        <a:lnTo>
                          <a:pt x="16" y="0"/>
                        </a:ln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25" name="Google Shape;3825;p35"/>
                  <p:cNvSpPr/>
                  <p:nvPr/>
                </p:nvSpPr>
                <p:spPr>
                  <a:xfrm>
                    <a:off x="7727150" y="3613600"/>
                    <a:ext cx="625" cy="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" h="26" extrusionOk="0">
                        <a:moveTo>
                          <a:pt x="5" y="1"/>
                        </a:moveTo>
                        <a:lnTo>
                          <a:pt x="5" y="5"/>
                        </a:lnTo>
                        <a:cubicBezTo>
                          <a:pt x="1" y="5"/>
                          <a:pt x="1" y="11"/>
                          <a:pt x="1" y="16"/>
                        </a:cubicBezTo>
                        <a:cubicBezTo>
                          <a:pt x="1" y="16"/>
                          <a:pt x="1" y="21"/>
                          <a:pt x="5" y="21"/>
                        </a:cubicBezTo>
                        <a:lnTo>
                          <a:pt x="5" y="26"/>
                        </a:lnTo>
                        <a:lnTo>
                          <a:pt x="15" y="26"/>
                        </a:lnTo>
                        <a:cubicBezTo>
                          <a:pt x="20" y="26"/>
                          <a:pt x="25" y="21"/>
                          <a:pt x="25" y="16"/>
                        </a:cubicBezTo>
                        <a:cubicBezTo>
                          <a:pt x="25" y="11"/>
                          <a:pt x="25" y="5"/>
                          <a:pt x="20" y="1"/>
                        </a:cubicBez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26" name="Google Shape;3826;p35"/>
                  <p:cNvSpPr/>
                  <p:nvPr/>
                </p:nvSpPr>
                <p:spPr>
                  <a:xfrm>
                    <a:off x="7721375" y="3619625"/>
                    <a:ext cx="775" cy="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" h="27" extrusionOk="0">
                        <a:moveTo>
                          <a:pt x="21" y="1"/>
                        </a:moveTo>
                        <a:cubicBezTo>
                          <a:pt x="15" y="1"/>
                          <a:pt x="5" y="1"/>
                          <a:pt x="5" y="6"/>
                        </a:cubicBezTo>
                        <a:lnTo>
                          <a:pt x="0" y="6"/>
                        </a:lnTo>
                        <a:lnTo>
                          <a:pt x="0" y="12"/>
                        </a:lnTo>
                        <a:lnTo>
                          <a:pt x="0" y="16"/>
                        </a:lnTo>
                        <a:lnTo>
                          <a:pt x="5" y="21"/>
                        </a:lnTo>
                        <a:lnTo>
                          <a:pt x="5" y="26"/>
                        </a:lnTo>
                        <a:lnTo>
                          <a:pt x="21" y="26"/>
                        </a:lnTo>
                        <a:cubicBezTo>
                          <a:pt x="25" y="26"/>
                          <a:pt x="25" y="21"/>
                          <a:pt x="30" y="21"/>
                        </a:cubicBezTo>
                        <a:lnTo>
                          <a:pt x="30" y="16"/>
                        </a:lnTo>
                        <a:lnTo>
                          <a:pt x="30" y="12"/>
                        </a:lnTo>
                        <a:lnTo>
                          <a:pt x="30" y="6"/>
                        </a:lnTo>
                        <a:lnTo>
                          <a:pt x="25" y="6"/>
                        </a:lnTo>
                        <a:lnTo>
                          <a:pt x="21" y="1"/>
                        </a:ln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27" name="Google Shape;3827;p35"/>
                  <p:cNvSpPr/>
                  <p:nvPr/>
                </p:nvSpPr>
                <p:spPr>
                  <a:xfrm>
                    <a:off x="7732275" y="3606825"/>
                    <a:ext cx="1050" cy="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36" extrusionOk="0">
                        <a:moveTo>
                          <a:pt x="7" y="0"/>
                        </a:moveTo>
                        <a:lnTo>
                          <a:pt x="7" y="5"/>
                        </a:lnTo>
                        <a:lnTo>
                          <a:pt x="1" y="11"/>
                        </a:lnTo>
                        <a:lnTo>
                          <a:pt x="1" y="16"/>
                        </a:lnTo>
                        <a:lnTo>
                          <a:pt x="7" y="21"/>
                        </a:lnTo>
                        <a:lnTo>
                          <a:pt x="12" y="25"/>
                        </a:lnTo>
                        <a:lnTo>
                          <a:pt x="16" y="25"/>
                        </a:lnTo>
                        <a:lnTo>
                          <a:pt x="21" y="30"/>
                        </a:lnTo>
                        <a:lnTo>
                          <a:pt x="26" y="30"/>
                        </a:lnTo>
                        <a:lnTo>
                          <a:pt x="26" y="35"/>
                        </a:lnTo>
                        <a:lnTo>
                          <a:pt x="31" y="30"/>
                        </a:lnTo>
                        <a:lnTo>
                          <a:pt x="37" y="30"/>
                        </a:lnTo>
                        <a:cubicBezTo>
                          <a:pt x="42" y="30"/>
                          <a:pt x="42" y="25"/>
                          <a:pt x="42" y="21"/>
                        </a:cubicBezTo>
                        <a:cubicBezTo>
                          <a:pt x="42" y="21"/>
                          <a:pt x="42" y="16"/>
                          <a:pt x="37" y="11"/>
                        </a:cubicBezTo>
                        <a:cubicBezTo>
                          <a:pt x="37" y="11"/>
                          <a:pt x="31" y="5"/>
                          <a:pt x="26" y="5"/>
                        </a:cubicBezTo>
                        <a:cubicBezTo>
                          <a:pt x="21" y="0"/>
                          <a:pt x="16" y="0"/>
                          <a:pt x="12" y="0"/>
                        </a:cubicBez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28" name="Google Shape;3828;p35"/>
                  <p:cNvSpPr/>
                  <p:nvPr/>
                </p:nvSpPr>
                <p:spPr>
                  <a:xfrm>
                    <a:off x="7732425" y="3608200"/>
                    <a:ext cx="775" cy="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" h="31" extrusionOk="0">
                        <a:moveTo>
                          <a:pt x="6" y="1"/>
                        </a:moveTo>
                        <a:lnTo>
                          <a:pt x="6" y="5"/>
                        </a:lnTo>
                        <a:cubicBezTo>
                          <a:pt x="1" y="5"/>
                          <a:pt x="1" y="10"/>
                          <a:pt x="1" y="16"/>
                        </a:cubicBezTo>
                        <a:cubicBezTo>
                          <a:pt x="1" y="21"/>
                          <a:pt x="1" y="21"/>
                          <a:pt x="6" y="26"/>
                        </a:cubicBezTo>
                        <a:lnTo>
                          <a:pt x="10" y="26"/>
                        </a:lnTo>
                        <a:lnTo>
                          <a:pt x="10" y="31"/>
                        </a:lnTo>
                        <a:lnTo>
                          <a:pt x="15" y="31"/>
                        </a:lnTo>
                        <a:cubicBezTo>
                          <a:pt x="20" y="26"/>
                          <a:pt x="25" y="26"/>
                          <a:pt x="25" y="21"/>
                        </a:cubicBezTo>
                        <a:lnTo>
                          <a:pt x="31" y="16"/>
                        </a:lnTo>
                        <a:lnTo>
                          <a:pt x="25" y="10"/>
                        </a:lnTo>
                        <a:lnTo>
                          <a:pt x="25" y="5"/>
                        </a:lnTo>
                        <a:lnTo>
                          <a:pt x="20" y="1"/>
                        </a:ln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29" name="Google Shape;3829;p35"/>
                  <p:cNvSpPr/>
                  <p:nvPr/>
                </p:nvSpPr>
                <p:spPr>
                  <a:xfrm>
                    <a:off x="7734550" y="3617000"/>
                    <a:ext cx="650" cy="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" h="27" extrusionOk="0">
                        <a:moveTo>
                          <a:pt x="13" y="0"/>
                        </a:moveTo>
                        <a:cubicBezTo>
                          <a:pt x="8" y="0"/>
                          <a:pt x="4" y="3"/>
                          <a:pt x="0" y="6"/>
                        </a:cubicBezTo>
                        <a:lnTo>
                          <a:pt x="0" y="15"/>
                        </a:lnTo>
                        <a:cubicBezTo>
                          <a:pt x="0" y="20"/>
                          <a:pt x="0" y="20"/>
                          <a:pt x="6" y="26"/>
                        </a:cubicBezTo>
                        <a:lnTo>
                          <a:pt x="16" y="26"/>
                        </a:lnTo>
                        <a:lnTo>
                          <a:pt x="16" y="20"/>
                        </a:lnTo>
                        <a:lnTo>
                          <a:pt x="21" y="20"/>
                        </a:lnTo>
                        <a:lnTo>
                          <a:pt x="26" y="15"/>
                        </a:lnTo>
                        <a:lnTo>
                          <a:pt x="26" y="6"/>
                        </a:lnTo>
                        <a:lnTo>
                          <a:pt x="21" y="6"/>
                        </a:lnTo>
                        <a:cubicBezTo>
                          <a:pt x="19" y="2"/>
                          <a:pt x="16" y="0"/>
                          <a:pt x="13" y="0"/>
                        </a:cubicBez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30" name="Google Shape;3830;p35"/>
                  <p:cNvSpPr/>
                  <p:nvPr/>
                </p:nvSpPr>
                <p:spPr>
                  <a:xfrm>
                    <a:off x="7728275" y="3624025"/>
                    <a:ext cx="775" cy="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" h="27" extrusionOk="0">
                        <a:moveTo>
                          <a:pt x="10" y="1"/>
                        </a:moveTo>
                        <a:lnTo>
                          <a:pt x="10" y="6"/>
                        </a:lnTo>
                        <a:lnTo>
                          <a:pt x="5" y="6"/>
                        </a:lnTo>
                        <a:cubicBezTo>
                          <a:pt x="0" y="17"/>
                          <a:pt x="5" y="21"/>
                          <a:pt x="10" y="21"/>
                        </a:cubicBezTo>
                        <a:cubicBezTo>
                          <a:pt x="10" y="26"/>
                          <a:pt x="16" y="26"/>
                          <a:pt x="21" y="26"/>
                        </a:cubicBezTo>
                        <a:lnTo>
                          <a:pt x="26" y="21"/>
                        </a:lnTo>
                        <a:lnTo>
                          <a:pt x="30" y="17"/>
                        </a:lnTo>
                        <a:lnTo>
                          <a:pt x="30" y="11"/>
                        </a:lnTo>
                        <a:lnTo>
                          <a:pt x="30" y="6"/>
                        </a:lnTo>
                        <a:lnTo>
                          <a:pt x="26" y="6"/>
                        </a:lnTo>
                        <a:lnTo>
                          <a:pt x="26" y="1"/>
                        </a:ln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31" name="Google Shape;3831;p35"/>
                  <p:cNvSpPr/>
                  <p:nvPr/>
                </p:nvSpPr>
                <p:spPr>
                  <a:xfrm>
                    <a:off x="7733300" y="3612375"/>
                    <a:ext cx="775" cy="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" h="25" extrusionOk="0">
                        <a:moveTo>
                          <a:pt x="10" y="0"/>
                        </a:moveTo>
                        <a:cubicBezTo>
                          <a:pt x="6" y="0"/>
                          <a:pt x="1" y="5"/>
                          <a:pt x="1" y="10"/>
                        </a:cubicBezTo>
                        <a:cubicBezTo>
                          <a:pt x="1" y="10"/>
                          <a:pt x="1" y="15"/>
                          <a:pt x="6" y="19"/>
                        </a:cubicBezTo>
                        <a:lnTo>
                          <a:pt x="6" y="24"/>
                        </a:lnTo>
                        <a:lnTo>
                          <a:pt x="15" y="24"/>
                        </a:lnTo>
                        <a:cubicBezTo>
                          <a:pt x="20" y="24"/>
                          <a:pt x="26" y="19"/>
                          <a:pt x="26" y="15"/>
                        </a:cubicBezTo>
                        <a:cubicBezTo>
                          <a:pt x="31" y="10"/>
                          <a:pt x="26" y="5"/>
                          <a:pt x="26" y="0"/>
                        </a:cubicBez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32" name="Google Shape;3832;p35"/>
                  <p:cNvSpPr/>
                  <p:nvPr/>
                </p:nvSpPr>
                <p:spPr>
                  <a:xfrm>
                    <a:off x="7734925" y="3609075"/>
                    <a:ext cx="800" cy="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" h="30" extrusionOk="0">
                        <a:moveTo>
                          <a:pt x="11" y="1"/>
                        </a:moveTo>
                        <a:lnTo>
                          <a:pt x="6" y="5"/>
                        </a:lnTo>
                        <a:lnTo>
                          <a:pt x="1" y="5"/>
                        </a:lnTo>
                        <a:lnTo>
                          <a:pt x="1" y="11"/>
                        </a:lnTo>
                        <a:lnTo>
                          <a:pt x="1" y="16"/>
                        </a:lnTo>
                        <a:lnTo>
                          <a:pt x="1" y="21"/>
                        </a:lnTo>
                        <a:lnTo>
                          <a:pt x="6" y="21"/>
                        </a:lnTo>
                        <a:lnTo>
                          <a:pt x="6" y="26"/>
                        </a:lnTo>
                        <a:cubicBezTo>
                          <a:pt x="8" y="28"/>
                          <a:pt x="11" y="29"/>
                          <a:pt x="14" y="29"/>
                        </a:cubicBezTo>
                        <a:cubicBezTo>
                          <a:pt x="19" y="29"/>
                          <a:pt x="23" y="27"/>
                          <a:pt x="26" y="21"/>
                        </a:cubicBezTo>
                        <a:lnTo>
                          <a:pt x="31" y="16"/>
                        </a:lnTo>
                        <a:lnTo>
                          <a:pt x="31" y="11"/>
                        </a:lnTo>
                        <a:lnTo>
                          <a:pt x="31" y="5"/>
                        </a:lnTo>
                        <a:lnTo>
                          <a:pt x="26" y="5"/>
                        </a:lnTo>
                        <a:lnTo>
                          <a:pt x="26" y="1"/>
                        </a:ln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33" name="Google Shape;3833;p35"/>
                  <p:cNvSpPr/>
                  <p:nvPr/>
                </p:nvSpPr>
                <p:spPr>
                  <a:xfrm>
                    <a:off x="7725650" y="3619850"/>
                    <a:ext cx="625" cy="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" h="27" extrusionOk="0">
                        <a:moveTo>
                          <a:pt x="13" y="0"/>
                        </a:moveTo>
                        <a:cubicBezTo>
                          <a:pt x="11" y="0"/>
                          <a:pt x="8" y="1"/>
                          <a:pt x="5" y="3"/>
                        </a:cubicBezTo>
                        <a:lnTo>
                          <a:pt x="5" y="7"/>
                        </a:lnTo>
                        <a:lnTo>
                          <a:pt x="0" y="7"/>
                        </a:lnTo>
                        <a:lnTo>
                          <a:pt x="0" y="12"/>
                        </a:lnTo>
                        <a:lnTo>
                          <a:pt x="0" y="17"/>
                        </a:lnTo>
                        <a:lnTo>
                          <a:pt x="0" y="22"/>
                        </a:lnTo>
                        <a:lnTo>
                          <a:pt x="5" y="27"/>
                        </a:lnTo>
                        <a:lnTo>
                          <a:pt x="15" y="27"/>
                        </a:lnTo>
                        <a:cubicBezTo>
                          <a:pt x="20" y="27"/>
                          <a:pt x="24" y="27"/>
                          <a:pt x="24" y="22"/>
                        </a:cubicBezTo>
                        <a:lnTo>
                          <a:pt x="24" y="17"/>
                        </a:lnTo>
                        <a:lnTo>
                          <a:pt x="24" y="12"/>
                        </a:lnTo>
                        <a:lnTo>
                          <a:pt x="24" y="7"/>
                        </a:lnTo>
                        <a:cubicBezTo>
                          <a:pt x="21" y="4"/>
                          <a:pt x="18" y="0"/>
                          <a:pt x="13" y="0"/>
                        </a:cubicBez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34" name="Google Shape;3834;p35"/>
                  <p:cNvSpPr/>
                  <p:nvPr/>
                </p:nvSpPr>
                <p:spPr>
                  <a:xfrm>
                    <a:off x="7732050" y="3612375"/>
                    <a:ext cx="650" cy="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" h="27" extrusionOk="0">
                        <a:moveTo>
                          <a:pt x="5" y="0"/>
                        </a:moveTo>
                        <a:lnTo>
                          <a:pt x="5" y="5"/>
                        </a:lnTo>
                        <a:lnTo>
                          <a:pt x="0" y="5"/>
                        </a:lnTo>
                        <a:lnTo>
                          <a:pt x="0" y="10"/>
                        </a:lnTo>
                        <a:lnTo>
                          <a:pt x="0" y="15"/>
                        </a:lnTo>
                        <a:lnTo>
                          <a:pt x="0" y="19"/>
                        </a:lnTo>
                        <a:lnTo>
                          <a:pt x="5" y="19"/>
                        </a:lnTo>
                        <a:lnTo>
                          <a:pt x="5" y="24"/>
                        </a:lnTo>
                        <a:cubicBezTo>
                          <a:pt x="7" y="26"/>
                          <a:pt x="9" y="27"/>
                          <a:pt x="11" y="27"/>
                        </a:cubicBezTo>
                        <a:cubicBezTo>
                          <a:pt x="16" y="27"/>
                          <a:pt x="22" y="24"/>
                          <a:pt x="25" y="24"/>
                        </a:cubicBezTo>
                        <a:lnTo>
                          <a:pt x="25" y="19"/>
                        </a:lnTo>
                        <a:lnTo>
                          <a:pt x="25" y="15"/>
                        </a:lnTo>
                        <a:lnTo>
                          <a:pt x="25" y="10"/>
                        </a:lnTo>
                        <a:lnTo>
                          <a:pt x="25" y="5"/>
                        </a:lnTo>
                        <a:lnTo>
                          <a:pt x="21" y="5"/>
                        </a:lnTo>
                        <a:lnTo>
                          <a:pt x="21" y="0"/>
                        </a:ln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35" name="Google Shape;3835;p35"/>
                  <p:cNvSpPr/>
                  <p:nvPr/>
                </p:nvSpPr>
                <p:spPr>
                  <a:xfrm>
                    <a:off x="7726525" y="3620650"/>
                    <a:ext cx="1025" cy="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5" extrusionOk="0">
                        <a:moveTo>
                          <a:pt x="26" y="1"/>
                        </a:moveTo>
                        <a:lnTo>
                          <a:pt x="20" y="6"/>
                        </a:lnTo>
                        <a:lnTo>
                          <a:pt x="5" y="6"/>
                        </a:lnTo>
                        <a:lnTo>
                          <a:pt x="5" y="10"/>
                        </a:lnTo>
                        <a:cubicBezTo>
                          <a:pt x="0" y="10"/>
                          <a:pt x="0" y="15"/>
                          <a:pt x="0" y="20"/>
                        </a:cubicBezTo>
                        <a:lnTo>
                          <a:pt x="0" y="25"/>
                        </a:lnTo>
                        <a:lnTo>
                          <a:pt x="5" y="25"/>
                        </a:lnTo>
                        <a:lnTo>
                          <a:pt x="5" y="31"/>
                        </a:lnTo>
                        <a:cubicBezTo>
                          <a:pt x="8" y="33"/>
                          <a:pt x="10" y="35"/>
                          <a:pt x="12" y="35"/>
                        </a:cubicBezTo>
                        <a:cubicBezTo>
                          <a:pt x="15" y="35"/>
                          <a:pt x="17" y="33"/>
                          <a:pt x="20" y="31"/>
                        </a:cubicBezTo>
                        <a:lnTo>
                          <a:pt x="26" y="31"/>
                        </a:lnTo>
                        <a:lnTo>
                          <a:pt x="26" y="25"/>
                        </a:lnTo>
                        <a:cubicBezTo>
                          <a:pt x="30" y="25"/>
                          <a:pt x="35" y="25"/>
                          <a:pt x="35" y="20"/>
                        </a:cubicBezTo>
                        <a:cubicBezTo>
                          <a:pt x="40" y="20"/>
                          <a:pt x="40" y="15"/>
                          <a:pt x="40" y="10"/>
                        </a:cubicBezTo>
                        <a:lnTo>
                          <a:pt x="35" y="6"/>
                        </a:lnTo>
                        <a:lnTo>
                          <a:pt x="30" y="1"/>
                        </a:ln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36" name="Google Shape;3836;p35"/>
                  <p:cNvSpPr/>
                  <p:nvPr/>
                </p:nvSpPr>
                <p:spPr>
                  <a:xfrm>
                    <a:off x="7728775" y="3606325"/>
                    <a:ext cx="900" cy="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1" extrusionOk="0">
                        <a:moveTo>
                          <a:pt x="10" y="1"/>
                        </a:moveTo>
                        <a:cubicBezTo>
                          <a:pt x="6" y="6"/>
                          <a:pt x="6" y="10"/>
                          <a:pt x="6" y="10"/>
                        </a:cubicBezTo>
                        <a:cubicBezTo>
                          <a:pt x="1" y="20"/>
                          <a:pt x="6" y="25"/>
                          <a:pt x="10" y="25"/>
                        </a:cubicBezTo>
                        <a:lnTo>
                          <a:pt x="10" y="31"/>
                        </a:lnTo>
                        <a:lnTo>
                          <a:pt x="15" y="31"/>
                        </a:lnTo>
                        <a:cubicBezTo>
                          <a:pt x="26" y="31"/>
                          <a:pt x="31" y="25"/>
                          <a:pt x="31" y="20"/>
                        </a:cubicBezTo>
                        <a:lnTo>
                          <a:pt x="31" y="15"/>
                        </a:lnTo>
                        <a:cubicBezTo>
                          <a:pt x="36" y="10"/>
                          <a:pt x="36" y="6"/>
                          <a:pt x="31" y="1"/>
                        </a:cubicBez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37" name="Google Shape;3837;p35"/>
                  <p:cNvSpPr/>
                  <p:nvPr/>
                </p:nvSpPr>
                <p:spPr>
                  <a:xfrm>
                    <a:off x="7736200" y="3606725"/>
                    <a:ext cx="625" cy="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" h="25" extrusionOk="0">
                        <a:moveTo>
                          <a:pt x="13" y="1"/>
                        </a:moveTo>
                        <a:cubicBezTo>
                          <a:pt x="10" y="1"/>
                          <a:pt x="8" y="2"/>
                          <a:pt x="5" y="4"/>
                        </a:cubicBezTo>
                        <a:lnTo>
                          <a:pt x="1" y="9"/>
                        </a:lnTo>
                        <a:lnTo>
                          <a:pt x="1" y="15"/>
                        </a:lnTo>
                        <a:lnTo>
                          <a:pt x="1" y="20"/>
                        </a:lnTo>
                        <a:lnTo>
                          <a:pt x="5" y="25"/>
                        </a:lnTo>
                        <a:lnTo>
                          <a:pt x="15" y="25"/>
                        </a:lnTo>
                        <a:cubicBezTo>
                          <a:pt x="20" y="25"/>
                          <a:pt x="20" y="25"/>
                          <a:pt x="25" y="20"/>
                        </a:cubicBezTo>
                        <a:lnTo>
                          <a:pt x="25" y="15"/>
                        </a:lnTo>
                        <a:lnTo>
                          <a:pt x="25" y="9"/>
                        </a:lnTo>
                        <a:lnTo>
                          <a:pt x="20" y="4"/>
                        </a:lnTo>
                        <a:cubicBezTo>
                          <a:pt x="17" y="2"/>
                          <a:pt x="15" y="1"/>
                          <a:pt x="13" y="1"/>
                        </a:cubicBez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38" name="Google Shape;3838;p35"/>
                  <p:cNvSpPr/>
                  <p:nvPr/>
                </p:nvSpPr>
                <p:spPr>
                  <a:xfrm>
                    <a:off x="7715975" y="3608450"/>
                    <a:ext cx="775" cy="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" h="31" extrusionOk="0">
                        <a:moveTo>
                          <a:pt x="10" y="0"/>
                        </a:moveTo>
                        <a:lnTo>
                          <a:pt x="10" y="6"/>
                        </a:lnTo>
                        <a:lnTo>
                          <a:pt x="5" y="6"/>
                        </a:lnTo>
                        <a:cubicBezTo>
                          <a:pt x="5" y="6"/>
                          <a:pt x="0" y="11"/>
                          <a:pt x="0" y="16"/>
                        </a:cubicBezTo>
                        <a:cubicBezTo>
                          <a:pt x="0" y="21"/>
                          <a:pt x="5" y="26"/>
                          <a:pt x="5" y="26"/>
                        </a:cubicBezTo>
                        <a:cubicBezTo>
                          <a:pt x="5" y="26"/>
                          <a:pt x="10" y="26"/>
                          <a:pt x="10" y="30"/>
                        </a:cubicBezTo>
                        <a:lnTo>
                          <a:pt x="19" y="30"/>
                        </a:lnTo>
                        <a:lnTo>
                          <a:pt x="25" y="26"/>
                        </a:lnTo>
                        <a:cubicBezTo>
                          <a:pt x="25" y="26"/>
                          <a:pt x="30" y="21"/>
                          <a:pt x="30" y="16"/>
                        </a:cubicBezTo>
                        <a:cubicBezTo>
                          <a:pt x="30" y="11"/>
                          <a:pt x="25" y="11"/>
                          <a:pt x="25" y="6"/>
                        </a:cubicBezTo>
                        <a:lnTo>
                          <a:pt x="19" y="6"/>
                        </a:lnTo>
                        <a:lnTo>
                          <a:pt x="15" y="0"/>
                        </a:ln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39" name="Google Shape;3839;p35"/>
                  <p:cNvSpPr/>
                  <p:nvPr/>
                </p:nvSpPr>
                <p:spPr>
                  <a:xfrm>
                    <a:off x="7727625" y="3625425"/>
                    <a:ext cx="675" cy="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" h="25" extrusionOk="0">
                        <a:moveTo>
                          <a:pt x="12" y="0"/>
                        </a:moveTo>
                        <a:cubicBezTo>
                          <a:pt x="6" y="0"/>
                          <a:pt x="6" y="0"/>
                          <a:pt x="1" y="5"/>
                        </a:cubicBezTo>
                        <a:lnTo>
                          <a:pt x="1" y="10"/>
                        </a:lnTo>
                        <a:lnTo>
                          <a:pt x="1" y="15"/>
                        </a:lnTo>
                        <a:lnTo>
                          <a:pt x="6" y="21"/>
                        </a:lnTo>
                        <a:cubicBezTo>
                          <a:pt x="9" y="23"/>
                          <a:pt x="12" y="25"/>
                          <a:pt x="14" y="25"/>
                        </a:cubicBezTo>
                        <a:cubicBezTo>
                          <a:pt x="17" y="25"/>
                          <a:pt x="19" y="23"/>
                          <a:pt x="21" y="21"/>
                        </a:cubicBezTo>
                        <a:lnTo>
                          <a:pt x="26" y="15"/>
                        </a:lnTo>
                        <a:lnTo>
                          <a:pt x="26" y="0"/>
                        </a:ln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40" name="Google Shape;3840;p35"/>
                  <p:cNvSpPr/>
                  <p:nvPr/>
                </p:nvSpPr>
                <p:spPr>
                  <a:xfrm>
                    <a:off x="7722125" y="3616725"/>
                    <a:ext cx="775" cy="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" h="27" extrusionOk="0">
                        <a:moveTo>
                          <a:pt x="10" y="1"/>
                        </a:moveTo>
                        <a:lnTo>
                          <a:pt x="10" y="7"/>
                        </a:lnTo>
                        <a:lnTo>
                          <a:pt x="5" y="7"/>
                        </a:lnTo>
                        <a:cubicBezTo>
                          <a:pt x="0" y="17"/>
                          <a:pt x="0" y="21"/>
                          <a:pt x="5" y="26"/>
                        </a:cubicBezTo>
                        <a:lnTo>
                          <a:pt x="26" y="26"/>
                        </a:lnTo>
                        <a:cubicBezTo>
                          <a:pt x="26" y="21"/>
                          <a:pt x="30" y="12"/>
                          <a:pt x="26" y="7"/>
                        </a:cubicBezTo>
                        <a:lnTo>
                          <a:pt x="21" y="1"/>
                        </a:ln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41" name="Google Shape;3841;p35"/>
                  <p:cNvSpPr/>
                  <p:nvPr/>
                </p:nvSpPr>
                <p:spPr>
                  <a:xfrm>
                    <a:off x="7737075" y="3617650"/>
                    <a:ext cx="650" cy="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" h="25" extrusionOk="0">
                        <a:moveTo>
                          <a:pt x="15" y="0"/>
                        </a:moveTo>
                        <a:cubicBezTo>
                          <a:pt x="10" y="0"/>
                          <a:pt x="5" y="5"/>
                          <a:pt x="1" y="10"/>
                        </a:cubicBezTo>
                        <a:cubicBezTo>
                          <a:pt x="1" y="15"/>
                          <a:pt x="1" y="19"/>
                          <a:pt x="5" y="19"/>
                        </a:cubicBezTo>
                        <a:cubicBezTo>
                          <a:pt x="10" y="24"/>
                          <a:pt x="15" y="24"/>
                          <a:pt x="20" y="24"/>
                        </a:cubicBezTo>
                        <a:lnTo>
                          <a:pt x="26" y="19"/>
                        </a:lnTo>
                        <a:lnTo>
                          <a:pt x="26" y="15"/>
                        </a:lnTo>
                        <a:lnTo>
                          <a:pt x="26" y="10"/>
                        </a:lnTo>
                        <a:lnTo>
                          <a:pt x="26" y="5"/>
                        </a:lnTo>
                        <a:lnTo>
                          <a:pt x="20" y="0"/>
                        </a:ln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42" name="Google Shape;3842;p35"/>
                  <p:cNvSpPr/>
                  <p:nvPr/>
                </p:nvSpPr>
                <p:spPr>
                  <a:xfrm>
                    <a:off x="7733425" y="3620500"/>
                    <a:ext cx="650" cy="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" h="27" extrusionOk="0">
                        <a:moveTo>
                          <a:pt x="10" y="1"/>
                        </a:moveTo>
                        <a:cubicBezTo>
                          <a:pt x="5" y="1"/>
                          <a:pt x="1" y="7"/>
                          <a:pt x="1" y="12"/>
                        </a:cubicBezTo>
                        <a:cubicBezTo>
                          <a:pt x="1" y="16"/>
                          <a:pt x="1" y="21"/>
                          <a:pt x="5" y="26"/>
                        </a:cubicBezTo>
                        <a:lnTo>
                          <a:pt x="15" y="26"/>
                        </a:lnTo>
                        <a:cubicBezTo>
                          <a:pt x="21" y="26"/>
                          <a:pt x="26" y="26"/>
                          <a:pt x="26" y="16"/>
                        </a:cubicBezTo>
                        <a:cubicBezTo>
                          <a:pt x="26" y="12"/>
                          <a:pt x="26" y="7"/>
                          <a:pt x="21" y="1"/>
                        </a:cubicBez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43" name="Google Shape;3843;p35"/>
                  <p:cNvSpPr/>
                  <p:nvPr/>
                </p:nvSpPr>
                <p:spPr>
                  <a:xfrm>
                    <a:off x="7723000" y="3619000"/>
                    <a:ext cx="775" cy="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" h="25" extrusionOk="0">
                        <a:moveTo>
                          <a:pt x="10" y="0"/>
                        </a:moveTo>
                        <a:cubicBezTo>
                          <a:pt x="10" y="0"/>
                          <a:pt x="5" y="0"/>
                          <a:pt x="0" y="6"/>
                        </a:cubicBezTo>
                        <a:lnTo>
                          <a:pt x="0" y="11"/>
                        </a:lnTo>
                        <a:lnTo>
                          <a:pt x="0" y="16"/>
                        </a:lnTo>
                        <a:lnTo>
                          <a:pt x="0" y="21"/>
                        </a:lnTo>
                        <a:lnTo>
                          <a:pt x="5" y="21"/>
                        </a:lnTo>
                        <a:cubicBezTo>
                          <a:pt x="7" y="23"/>
                          <a:pt x="11" y="25"/>
                          <a:pt x="15" y="25"/>
                        </a:cubicBezTo>
                        <a:cubicBezTo>
                          <a:pt x="19" y="25"/>
                          <a:pt x="23" y="23"/>
                          <a:pt x="26" y="21"/>
                        </a:cubicBezTo>
                        <a:cubicBezTo>
                          <a:pt x="30" y="16"/>
                          <a:pt x="30" y="11"/>
                          <a:pt x="21" y="6"/>
                        </a:cubicBezTo>
                        <a:lnTo>
                          <a:pt x="21" y="0"/>
                        </a:ln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44" name="Google Shape;3844;p35"/>
                  <p:cNvSpPr/>
                  <p:nvPr/>
                </p:nvSpPr>
                <p:spPr>
                  <a:xfrm>
                    <a:off x="7732275" y="3628075"/>
                    <a:ext cx="775" cy="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" h="30" extrusionOk="0">
                        <a:moveTo>
                          <a:pt x="16" y="1"/>
                        </a:moveTo>
                        <a:cubicBezTo>
                          <a:pt x="13" y="1"/>
                          <a:pt x="9" y="2"/>
                          <a:pt x="7" y="5"/>
                        </a:cubicBezTo>
                        <a:cubicBezTo>
                          <a:pt x="1" y="10"/>
                          <a:pt x="1" y="20"/>
                          <a:pt x="7" y="25"/>
                        </a:cubicBezTo>
                        <a:lnTo>
                          <a:pt x="12" y="25"/>
                        </a:lnTo>
                        <a:lnTo>
                          <a:pt x="12" y="29"/>
                        </a:lnTo>
                        <a:lnTo>
                          <a:pt x="16" y="29"/>
                        </a:lnTo>
                        <a:lnTo>
                          <a:pt x="21" y="25"/>
                        </a:lnTo>
                        <a:lnTo>
                          <a:pt x="26" y="25"/>
                        </a:lnTo>
                        <a:lnTo>
                          <a:pt x="31" y="20"/>
                        </a:lnTo>
                        <a:lnTo>
                          <a:pt x="31" y="15"/>
                        </a:lnTo>
                        <a:lnTo>
                          <a:pt x="31" y="10"/>
                        </a:lnTo>
                        <a:lnTo>
                          <a:pt x="26" y="10"/>
                        </a:lnTo>
                        <a:lnTo>
                          <a:pt x="26" y="5"/>
                        </a:lnTo>
                        <a:cubicBezTo>
                          <a:pt x="24" y="2"/>
                          <a:pt x="20" y="1"/>
                          <a:pt x="16" y="1"/>
                        </a:cubicBez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45" name="Google Shape;3845;p35"/>
                  <p:cNvSpPr/>
                  <p:nvPr/>
                </p:nvSpPr>
                <p:spPr>
                  <a:xfrm>
                    <a:off x="7724625" y="3612750"/>
                    <a:ext cx="650" cy="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" h="28" extrusionOk="0">
                        <a:moveTo>
                          <a:pt x="11" y="1"/>
                        </a:moveTo>
                        <a:cubicBezTo>
                          <a:pt x="7" y="1"/>
                          <a:pt x="3" y="2"/>
                          <a:pt x="0" y="4"/>
                        </a:cubicBezTo>
                        <a:lnTo>
                          <a:pt x="0" y="9"/>
                        </a:lnTo>
                        <a:lnTo>
                          <a:pt x="0" y="15"/>
                        </a:lnTo>
                        <a:lnTo>
                          <a:pt x="0" y="20"/>
                        </a:lnTo>
                        <a:lnTo>
                          <a:pt x="0" y="25"/>
                        </a:lnTo>
                        <a:cubicBezTo>
                          <a:pt x="4" y="26"/>
                          <a:pt x="7" y="27"/>
                          <a:pt x="9" y="27"/>
                        </a:cubicBezTo>
                        <a:cubicBezTo>
                          <a:pt x="14" y="27"/>
                          <a:pt x="16" y="25"/>
                          <a:pt x="16" y="25"/>
                        </a:cubicBezTo>
                        <a:lnTo>
                          <a:pt x="21" y="25"/>
                        </a:lnTo>
                        <a:lnTo>
                          <a:pt x="21" y="20"/>
                        </a:lnTo>
                        <a:lnTo>
                          <a:pt x="26" y="20"/>
                        </a:lnTo>
                        <a:lnTo>
                          <a:pt x="26" y="15"/>
                        </a:lnTo>
                        <a:lnTo>
                          <a:pt x="26" y="9"/>
                        </a:lnTo>
                        <a:lnTo>
                          <a:pt x="21" y="4"/>
                        </a:lnTo>
                        <a:cubicBezTo>
                          <a:pt x="18" y="2"/>
                          <a:pt x="15" y="1"/>
                          <a:pt x="11" y="1"/>
                        </a:cubicBez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46" name="Google Shape;3846;p35"/>
                  <p:cNvSpPr/>
                  <p:nvPr/>
                </p:nvSpPr>
                <p:spPr>
                  <a:xfrm>
                    <a:off x="7720975" y="3609350"/>
                    <a:ext cx="650" cy="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" h="25" extrusionOk="0">
                        <a:moveTo>
                          <a:pt x="0" y="0"/>
                        </a:moveTo>
                        <a:lnTo>
                          <a:pt x="0" y="5"/>
                        </a:lnTo>
                        <a:lnTo>
                          <a:pt x="0" y="10"/>
                        </a:lnTo>
                        <a:lnTo>
                          <a:pt x="0" y="15"/>
                        </a:lnTo>
                        <a:lnTo>
                          <a:pt x="0" y="20"/>
                        </a:lnTo>
                        <a:cubicBezTo>
                          <a:pt x="6" y="25"/>
                          <a:pt x="6" y="25"/>
                          <a:pt x="11" y="25"/>
                        </a:cubicBezTo>
                        <a:cubicBezTo>
                          <a:pt x="16" y="25"/>
                          <a:pt x="16" y="20"/>
                          <a:pt x="21" y="20"/>
                        </a:cubicBezTo>
                        <a:cubicBezTo>
                          <a:pt x="26" y="15"/>
                          <a:pt x="26" y="5"/>
                          <a:pt x="21" y="0"/>
                        </a:cubicBez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47" name="Google Shape;3847;p35"/>
                  <p:cNvSpPr/>
                  <p:nvPr/>
                </p:nvSpPr>
                <p:spPr>
                  <a:xfrm>
                    <a:off x="7719975" y="3615625"/>
                    <a:ext cx="650" cy="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" h="31" extrusionOk="0">
                        <a:moveTo>
                          <a:pt x="10" y="0"/>
                        </a:moveTo>
                        <a:lnTo>
                          <a:pt x="10" y="5"/>
                        </a:lnTo>
                        <a:lnTo>
                          <a:pt x="1" y="5"/>
                        </a:lnTo>
                        <a:lnTo>
                          <a:pt x="1" y="10"/>
                        </a:lnTo>
                        <a:lnTo>
                          <a:pt x="1" y="15"/>
                        </a:lnTo>
                        <a:lnTo>
                          <a:pt x="1" y="21"/>
                        </a:lnTo>
                        <a:lnTo>
                          <a:pt x="1" y="26"/>
                        </a:lnTo>
                        <a:lnTo>
                          <a:pt x="5" y="26"/>
                        </a:lnTo>
                        <a:lnTo>
                          <a:pt x="5" y="31"/>
                        </a:lnTo>
                        <a:lnTo>
                          <a:pt x="16" y="31"/>
                        </a:lnTo>
                        <a:lnTo>
                          <a:pt x="21" y="26"/>
                        </a:lnTo>
                        <a:lnTo>
                          <a:pt x="26" y="26"/>
                        </a:lnTo>
                        <a:cubicBezTo>
                          <a:pt x="26" y="15"/>
                          <a:pt x="26" y="10"/>
                          <a:pt x="21" y="5"/>
                        </a:cubicBezTo>
                        <a:lnTo>
                          <a:pt x="16" y="0"/>
                        </a:ln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48" name="Google Shape;3848;p35"/>
                  <p:cNvSpPr/>
                  <p:nvPr/>
                </p:nvSpPr>
                <p:spPr>
                  <a:xfrm>
                    <a:off x="7730650" y="3611725"/>
                    <a:ext cx="650" cy="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" h="31" extrusionOk="0">
                        <a:moveTo>
                          <a:pt x="11" y="1"/>
                        </a:moveTo>
                        <a:lnTo>
                          <a:pt x="5" y="6"/>
                        </a:lnTo>
                        <a:lnTo>
                          <a:pt x="1" y="6"/>
                        </a:lnTo>
                        <a:lnTo>
                          <a:pt x="1" y="10"/>
                        </a:lnTo>
                        <a:lnTo>
                          <a:pt x="1" y="15"/>
                        </a:lnTo>
                        <a:lnTo>
                          <a:pt x="1" y="20"/>
                        </a:lnTo>
                        <a:lnTo>
                          <a:pt x="5" y="26"/>
                        </a:lnTo>
                        <a:cubicBezTo>
                          <a:pt x="5" y="26"/>
                          <a:pt x="11" y="31"/>
                          <a:pt x="16" y="31"/>
                        </a:cubicBezTo>
                        <a:cubicBezTo>
                          <a:pt x="21" y="31"/>
                          <a:pt x="21" y="26"/>
                          <a:pt x="26" y="20"/>
                        </a:cubicBezTo>
                        <a:lnTo>
                          <a:pt x="26" y="15"/>
                        </a:lnTo>
                        <a:lnTo>
                          <a:pt x="26" y="10"/>
                        </a:lnTo>
                        <a:cubicBezTo>
                          <a:pt x="26" y="10"/>
                          <a:pt x="26" y="6"/>
                          <a:pt x="21" y="6"/>
                        </a:cubicBezTo>
                        <a:lnTo>
                          <a:pt x="21" y="1"/>
                        </a:ln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49" name="Google Shape;3849;p35"/>
                  <p:cNvSpPr/>
                  <p:nvPr/>
                </p:nvSpPr>
                <p:spPr>
                  <a:xfrm>
                    <a:off x="7719475" y="3617875"/>
                    <a:ext cx="775" cy="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" h="31" extrusionOk="0">
                        <a:moveTo>
                          <a:pt x="11" y="1"/>
                        </a:moveTo>
                        <a:lnTo>
                          <a:pt x="6" y="6"/>
                        </a:lnTo>
                        <a:cubicBezTo>
                          <a:pt x="0" y="10"/>
                          <a:pt x="0" y="15"/>
                          <a:pt x="0" y="15"/>
                        </a:cubicBezTo>
                        <a:lnTo>
                          <a:pt x="6" y="21"/>
                        </a:lnTo>
                        <a:lnTo>
                          <a:pt x="6" y="26"/>
                        </a:lnTo>
                        <a:lnTo>
                          <a:pt x="11" y="26"/>
                        </a:lnTo>
                        <a:lnTo>
                          <a:pt x="16" y="31"/>
                        </a:lnTo>
                        <a:lnTo>
                          <a:pt x="21" y="31"/>
                        </a:lnTo>
                        <a:cubicBezTo>
                          <a:pt x="21" y="31"/>
                          <a:pt x="30" y="26"/>
                          <a:pt x="30" y="15"/>
                        </a:cubicBezTo>
                        <a:lnTo>
                          <a:pt x="30" y="10"/>
                        </a:lnTo>
                        <a:lnTo>
                          <a:pt x="25" y="6"/>
                        </a:lnTo>
                        <a:lnTo>
                          <a:pt x="21" y="1"/>
                        </a:ln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50" name="Google Shape;3850;p35"/>
                  <p:cNvSpPr/>
                  <p:nvPr/>
                </p:nvSpPr>
                <p:spPr>
                  <a:xfrm>
                    <a:off x="7722125" y="3604350"/>
                    <a:ext cx="775" cy="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" h="30" extrusionOk="0">
                        <a:moveTo>
                          <a:pt x="15" y="0"/>
                        </a:moveTo>
                        <a:cubicBezTo>
                          <a:pt x="11" y="0"/>
                          <a:pt x="7" y="1"/>
                          <a:pt x="5" y="4"/>
                        </a:cubicBezTo>
                        <a:lnTo>
                          <a:pt x="5" y="9"/>
                        </a:lnTo>
                        <a:cubicBezTo>
                          <a:pt x="0" y="13"/>
                          <a:pt x="0" y="20"/>
                          <a:pt x="5" y="24"/>
                        </a:cubicBezTo>
                        <a:lnTo>
                          <a:pt x="10" y="24"/>
                        </a:lnTo>
                        <a:lnTo>
                          <a:pt x="10" y="29"/>
                        </a:lnTo>
                        <a:lnTo>
                          <a:pt x="15" y="29"/>
                        </a:lnTo>
                        <a:cubicBezTo>
                          <a:pt x="15" y="29"/>
                          <a:pt x="21" y="29"/>
                          <a:pt x="26" y="24"/>
                        </a:cubicBezTo>
                        <a:lnTo>
                          <a:pt x="26" y="20"/>
                        </a:lnTo>
                        <a:lnTo>
                          <a:pt x="30" y="13"/>
                        </a:lnTo>
                        <a:lnTo>
                          <a:pt x="26" y="13"/>
                        </a:lnTo>
                        <a:lnTo>
                          <a:pt x="26" y="9"/>
                        </a:lnTo>
                        <a:lnTo>
                          <a:pt x="26" y="4"/>
                        </a:lnTo>
                        <a:cubicBezTo>
                          <a:pt x="23" y="1"/>
                          <a:pt x="19" y="0"/>
                          <a:pt x="15" y="0"/>
                        </a:cubicBez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51" name="Google Shape;3851;p35"/>
                  <p:cNvSpPr/>
                  <p:nvPr/>
                </p:nvSpPr>
                <p:spPr>
                  <a:xfrm>
                    <a:off x="7722875" y="3612525"/>
                    <a:ext cx="650" cy="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" h="30" extrusionOk="0">
                        <a:moveTo>
                          <a:pt x="10" y="0"/>
                        </a:moveTo>
                        <a:cubicBezTo>
                          <a:pt x="6" y="0"/>
                          <a:pt x="3" y="1"/>
                          <a:pt x="0" y="4"/>
                        </a:cubicBezTo>
                        <a:lnTo>
                          <a:pt x="0" y="9"/>
                        </a:lnTo>
                        <a:lnTo>
                          <a:pt x="0" y="13"/>
                        </a:lnTo>
                        <a:lnTo>
                          <a:pt x="0" y="18"/>
                        </a:lnTo>
                        <a:lnTo>
                          <a:pt x="0" y="24"/>
                        </a:lnTo>
                        <a:lnTo>
                          <a:pt x="5" y="24"/>
                        </a:lnTo>
                        <a:lnTo>
                          <a:pt x="5" y="29"/>
                        </a:lnTo>
                        <a:lnTo>
                          <a:pt x="15" y="29"/>
                        </a:lnTo>
                        <a:cubicBezTo>
                          <a:pt x="21" y="29"/>
                          <a:pt x="21" y="24"/>
                          <a:pt x="26" y="18"/>
                        </a:cubicBezTo>
                        <a:lnTo>
                          <a:pt x="26" y="13"/>
                        </a:lnTo>
                        <a:lnTo>
                          <a:pt x="26" y="9"/>
                        </a:lnTo>
                        <a:lnTo>
                          <a:pt x="21" y="4"/>
                        </a:lnTo>
                        <a:cubicBezTo>
                          <a:pt x="18" y="1"/>
                          <a:pt x="14" y="0"/>
                          <a:pt x="10" y="0"/>
                        </a:cubicBez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52" name="Google Shape;3852;p35"/>
                  <p:cNvSpPr/>
                  <p:nvPr/>
                </p:nvSpPr>
                <p:spPr>
                  <a:xfrm>
                    <a:off x="7725900" y="3608825"/>
                    <a:ext cx="650" cy="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" h="27" extrusionOk="0">
                        <a:moveTo>
                          <a:pt x="21" y="1"/>
                        </a:moveTo>
                        <a:lnTo>
                          <a:pt x="10" y="6"/>
                        </a:lnTo>
                        <a:lnTo>
                          <a:pt x="0" y="6"/>
                        </a:lnTo>
                        <a:lnTo>
                          <a:pt x="0" y="11"/>
                        </a:lnTo>
                        <a:lnTo>
                          <a:pt x="0" y="15"/>
                        </a:lnTo>
                        <a:lnTo>
                          <a:pt x="0" y="21"/>
                        </a:lnTo>
                        <a:lnTo>
                          <a:pt x="5" y="21"/>
                        </a:lnTo>
                        <a:lnTo>
                          <a:pt x="5" y="26"/>
                        </a:lnTo>
                        <a:lnTo>
                          <a:pt x="21" y="26"/>
                        </a:lnTo>
                        <a:lnTo>
                          <a:pt x="21" y="21"/>
                        </a:lnTo>
                        <a:lnTo>
                          <a:pt x="25" y="21"/>
                        </a:lnTo>
                        <a:lnTo>
                          <a:pt x="25" y="15"/>
                        </a:lnTo>
                        <a:lnTo>
                          <a:pt x="25" y="11"/>
                        </a:lnTo>
                        <a:cubicBezTo>
                          <a:pt x="25" y="6"/>
                          <a:pt x="25" y="6"/>
                          <a:pt x="21" y="6"/>
                        </a:cubicBezTo>
                        <a:lnTo>
                          <a:pt x="21" y="1"/>
                        </a:ln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53" name="Google Shape;3853;p35"/>
                  <p:cNvSpPr/>
                  <p:nvPr/>
                </p:nvSpPr>
                <p:spPr>
                  <a:xfrm>
                    <a:off x="7738300" y="3620150"/>
                    <a:ext cx="800" cy="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" h="26" extrusionOk="0">
                        <a:moveTo>
                          <a:pt x="12" y="0"/>
                        </a:moveTo>
                        <a:cubicBezTo>
                          <a:pt x="7" y="5"/>
                          <a:pt x="7" y="5"/>
                          <a:pt x="7" y="10"/>
                        </a:cubicBezTo>
                        <a:cubicBezTo>
                          <a:pt x="1" y="15"/>
                          <a:pt x="7" y="21"/>
                          <a:pt x="7" y="21"/>
                        </a:cubicBezTo>
                        <a:lnTo>
                          <a:pt x="12" y="21"/>
                        </a:lnTo>
                        <a:lnTo>
                          <a:pt x="12" y="26"/>
                        </a:lnTo>
                        <a:lnTo>
                          <a:pt x="22" y="26"/>
                        </a:lnTo>
                        <a:lnTo>
                          <a:pt x="26" y="21"/>
                        </a:lnTo>
                        <a:cubicBezTo>
                          <a:pt x="31" y="15"/>
                          <a:pt x="31" y="5"/>
                          <a:pt x="26" y="0"/>
                        </a:cubicBez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54" name="Google Shape;3854;p35"/>
                  <p:cNvSpPr/>
                  <p:nvPr/>
                </p:nvSpPr>
                <p:spPr>
                  <a:xfrm>
                    <a:off x="7743600" y="3626550"/>
                    <a:ext cx="650" cy="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" h="31" extrusionOk="0">
                        <a:moveTo>
                          <a:pt x="11" y="0"/>
                        </a:moveTo>
                        <a:cubicBezTo>
                          <a:pt x="6" y="6"/>
                          <a:pt x="0" y="11"/>
                          <a:pt x="0" y="16"/>
                        </a:cubicBezTo>
                        <a:cubicBezTo>
                          <a:pt x="0" y="21"/>
                          <a:pt x="0" y="25"/>
                          <a:pt x="6" y="25"/>
                        </a:cubicBezTo>
                        <a:lnTo>
                          <a:pt x="11" y="30"/>
                        </a:lnTo>
                        <a:lnTo>
                          <a:pt x="16" y="30"/>
                        </a:lnTo>
                        <a:lnTo>
                          <a:pt x="21" y="25"/>
                        </a:lnTo>
                        <a:cubicBezTo>
                          <a:pt x="25" y="21"/>
                          <a:pt x="25" y="21"/>
                          <a:pt x="25" y="16"/>
                        </a:cubicBezTo>
                        <a:cubicBezTo>
                          <a:pt x="25" y="11"/>
                          <a:pt x="25" y="6"/>
                          <a:pt x="21" y="6"/>
                        </a:cubicBezTo>
                        <a:lnTo>
                          <a:pt x="21" y="0"/>
                        </a:ln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55" name="Google Shape;3855;p35"/>
                  <p:cNvSpPr/>
                  <p:nvPr/>
                </p:nvSpPr>
                <p:spPr>
                  <a:xfrm>
                    <a:off x="7735800" y="3624425"/>
                    <a:ext cx="675" cy="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" h="25" extrusionOk="0">
                        <a:moveTo>
                          <a:pt x="6" y="1"/>
                        </a:moveTo>
                        <a:cubicBezTo>
                          <a:pt x="1" y="5"/>
                          <a:pt x="1" y="10"/>
                          <a:pt x="1" y="15"/>
                        </a:cubicBezTo>
                        <a:lnTo>
                          <a:pt x="1" y="20"/>
                        </a:lnTo>
                        <a:lnTo>
                          <a:pt x="6" y="20"/>
                        </a:lnTo>
                        <a:lnTo>
                          <a:pt x="6" y="25"/>
                        </a:lnTo>
                        <a:lnTo>
                          <a:pt x="21" y="25"/>
                        </a:lnTo>
                        <a:cubicBezTo>
                          <a:pt x="26" y="20"/>
                          <a:pt x="26" y="15"/>
                          <a:pt x="26" y="5"/>
                        </a:cubicBezTo>
                        <a:lnTo>
                          <a:pt x="21" y="5"/>
                        </a:lnTo>
                        <a:lnTo>
                          <a:pt x="21" y="1"/>
                        </a:ln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56" name="Google Shape;3856;p35"/>
                  <p:cNvSpPr/>
                  <p:nvPr/>
                </p:nvSpPr>
                <p:spPr>
                  <a:xfrm>
                    <a:off x="7736050" y="3619000"/>
                    <a:ext cx="650" cy="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" h="26" extrusionOk="0">
                        <a:moveTo>
                          <a:pt x="7" y="0"/>
                        </a:moveTo>
                        <a:lnTo>
                          <a:pt x="1" y="6"/>
                        </a:lnTo>
                        <a:lnTo>
                          <a:pt x="1" y="11"/>
                        </a:lnTo>
                        <a:lnTo>
                          <a:pt x="1" y="16"/>
                        </a:lnTo>
                        <a:lnTo>
                          <a:pt x="1" y="21"/>
                        </a:lnTo>
                        <a:cubicBezTo>
                          <a:pt x="7" y="26"/>
                          <a:pt x="11" y="26"/>
                          <a:pt x="11" y="26"/>
                        </a:cubicBezTo>
                        <a:cubicBezTo>
                          <a:pt x="16" y="26"/>
                          <a:pt x="16" y="21"/>
                          <a:pt x="21" y="21"/>
                        </a:cubicBezTo>
                        <a:cubicBezTo>
                          <a:pt x="26" y="16"/>
                          <a:pt x="26" y="6"/>
                          <a:pt x="21" y="0"/>
                        </a:cubicBez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57" name="Google Shape;3857;p35"/>
                  <p:cNvSpPr/>
                  <p:nvPr/>
                </p:nvSpPr>
                <p:spPr>
                  <a:xfrm>
                    <a:off x="7732050" y="3623150"/>
                    <a:ext cx="650" cy="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" h="26" extrusionOk="0">
                        <a:moveTo>
                          <a:pt x="5" y="1"/>
                        </a:moveTo>
                        <a:lnTo>
                          <a:pt x="0" y="6"/>
                        </a:lnTo>
                        <a:lnTo>
                          <a:pt x="0" y="11"/>
                        </a:lnTo>
                        <a:lnTo>
                          <a:pt x="0" y="15"/>
                        </a:lnTo>
                        <a:lnTo>
                          <a:pt x="0" y="21"/>
                        </a:lnTo>
                        <a:lnTo>
                          <a:pt x="5" y="21"/>
                        </a:lnTo>
                        <a:cubicBezTo>
                          <a:pt x="5" y="24"/>
                          <a:pt x="8" y="25"/>
                          <a:pt x="11" y="25"/>
                        </a:cubicBezTo>
                        <a:cubicBezTo>
                          <a:pt x="14" y="25"/>
                          <a:pt x="18" y="24"/>
                          <a:pt x="21" y="21"/>
                        </a:cubicBezTo>
                        <a:lnTo>
                          <a:pt x="25" y="15"/>
                        </a:lnTo>
                        <a:lnTo>
                          <a:pt x="25" y="11"/>
                        </a:lnTo>
                        <a:lnTo>
                          <a:pt x="25" y="6"/>
                        </a:lnTo>
                        <a:lnTo>
                          <a:pt x="21" y="6"/>
                        </a:lnTo>
                        <a:lnTo>
                          <a:pt x="21" y="1"/>
                        </a:ln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58" name="Google Shape;3858;p35"/>
                  <p:cNvSpPr/>
                  <p:nvPr/>
                </p:nvSpPr>
                <p:spPr>
                  <a:xfrm>
                    <a:off x="7734825" y="3619750"/>
                    <a:ext cx="900" cy="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6" extrusionOk="0">
                        <a:moveTo>
                          <a:pt x="10" y="1"/>
                        </a:moveTo>
                        <a:cubicBezTo>
                          <a:pt x="5" y="1"/>
                          <a:pt x="5" y="7"/>
                          <a:pt x="0" y="7"/>
                        </a:cubicBezTo>
                        <a:lnTo>
                          <a:pt x="0" y="11"/>
                        </a:lnTo>
                        <a:lnTo>
                          <a:pt x="0" y="16"/>
                        </a:lnTo>
                        <a:lnTo>
                          <a:pt x="5" y="21"/>
                        </a:lnTo>
                        <a:lnTo>
                          <a:pt x="5" y="26"/>
                        </a:lnTo>
                        <a:lnTo>
                          <a:pt x="10" y="26"/>
                        </a:lnTo>
                        <a:lnTo>
                          <a:pt x="10" y="31"/>
                        </a:lnTo>
                        <a:cubicBezTo>
                          <a:pt x="15" y="34"/>
                          <a:pt x="18" y="35"/>
                          <a:pt x="22" y="35"/>
                        </a:cubicBezTo>
                        <a:cubicBezTo>
                          <a:pt x="25" y="35"/>
                          <a:pt x="28" y="34"/>
                          <a:pt x="30" y="31"/>
                        </a:cubicBezTo>
                        <a:lnTo>
                          <a:pt x="35" y="26"/>
                        </a:lnTo>
                        <a:lnTo>
                          <a:pt x="35" y="21"/>
                        </a:lnTo>
                        <a:lnTo>
                          <a:pt x="35" y="16"/>
                        </a:lnTo>
                        <a:lnTo>
                          <a:pt x="30" y="16"/>
                        </a:lnTo>
                        <a:lnTo>
                          <a:pt x="30" y="11"/>
                        </a:lnTo>
                        <a:lnTo>
                          <a:pt x="25" y="11"/>
                        </a:lnTo>
                        <a:lnTo>
                          <a:pt x="25" y="7"/>
                        </a:lnTo>
                        <a:lnTo>
                          <a:pt x="19" y="7"/>
                        </a:lnTo>
                        <a:cubicBezTo>
                          <a:pt x="19" y="1"/>
                          <a:pt x="15" y="1"/>
                          <a:pt x="10" y="1"/>
                        </a:cubicBez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59" name="Google Shape;3859;p35"/>
                  <p:cNvSpPr/>
                  <p:nvPr/>
                </p:nvSpPr>
                <p:spPr>
                  <a:xfrm>
                    <a:off x="7736200" y="3613475"/>
                    <a:ext cx="775" cy="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" h="27" extrusionOk="0">
                        <a:moveTo>
                          <a:pt x="5" y="1"/>
                        </a:moveTo>
                        <a:lnTo>
                          <a:pt x="5" y="6"/>
                        </a:lnTo>
                        <a:lnTo>
                          <a:pt x="1" y="10"/>
                        </a:lnTo>
                        <a:cubicBezTo>
                          <a:pt x="1" y="16"/>
                          <a:pt x="1" y="21"/>
                          <a:pt x="5" y="26"/>
                        </a:cubicBezTo>
                        <a:lnTo>
                          <a:pt x="20" y="26"/>
                        </a:lnTo>
                        <a:cubicBezTo>
                          <a:pt x="25" y="26"/>
                          <a:pt x="25" y="21"/>
                          <a:pt x="25" y="16"/>
                        </a:cubicBezTo>
                        <a:cubicBezTo>
                          <a:pt x="31" y="10"/>
                          <a:pt x="25" y="6"/>
                          <a:pt x="20" y="6"/>
                        </a:cubicBezTo>
                        <a:cubicBezTo>
                          <a:pt x="15" y="1"/>
                          <a:pt x="10" y="1"/>
                          <a:pt x="5" y="1"/>
                        </a:cubicBez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60" name="Google Shape;3860;p35"/>
                  <p:cNvSpPr/>
                  <p:nvPr/>
                </p:nvSpPr>
                <p:spPr>
                  <a:xfrm>
                    <a:off x="7735700" y="3619900"/>
                    <a:ext cx="650" cy="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" h="25" extrusionOk="0">
                        <a:moveTo>
                          <a:pt x="5" y="1"/>
                        </a:moveTo>
                        <a:lnTo>
                          <a:pt x="0" y="5"/>
                        </a:lnTo>
                        <a:lnTo>
                          <a:pt x="0" y="10"/>
                        </a:lnTo>
                        <a:lnTo>
                          <a:pt x="0" y="15"/>
                        </a:lnTo>
                        <a:lnTo>
                          <a:pt x="5" y="20"/>
                        </a:lnTo>
                        <a:lnTo>
                          <a:pt x="5" y="25"/>
                        </a:lnTo>
                        <a:lnTo>
                          <a:pt x="15" y="25"/>
                        </a:lnTo>
                        <a:cubicBezTo>
                          <a:pt x="21" y="20"/>
                          <a:pt x="25" y="20"/>
                          <a:pt x="25" y="15"/>
                        </a:cubicBezTo>
                        <a:lnTo>
                          <a:pt x="25" y="5"/>
                        </a:lnTo>
                        <a:lnTo>
                          <a:pt x="21" y="1"/>
                        </a:ln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61" name="Google Shape;3861;p35"/>
                  <p:cNvSpPr/>
                  <p:nvPr/>
                </p:nvSpPr>
                <p:spPr>
                  <a:xfrm>
                    <a:off x="7738200" y="3626925"/>
                    <a:ext cx="900" cy="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27" extrusionOk="0">
                        <a:moveTo>
                          <a:pt x="11" y="1"/>
                        </a:moveTo>
                        <a:cubicBezTo>
                          <a:pt x="5" y="6"/>
                          <a:pt x="0" y="10"/>
                          <a:pt x="5" y="15"/>
                        </a:cubicBezTo>
                        <a:lnTo>
                          <a:pt x="5" y="21"/>
                        </a:lnTo>
                        <a:lnTo>
                          <a:pt x="11" y="21"/>
                        </a:lnTo>
                        <a:lnTo>
                          <a:pt x="11" y="26"/>
                        </a:lnTo>
                        <a:lnTo>
                          <a:pt x="30" y="26"/>
                        </a:lnTo>
                        <a:lnTo>
                          <a:pt x="30" y="21"/>
                        </a:lnTo>
                        <a:cubicBezTo>
                          <a:pt x="35" y="15"/>
                          <a:pt x="35" y="10"/>
                          <a:pt x="30" y="6"/>
                        </a:cubicBezTo>
                        <a:cubicBezTo>
                          <a:pt x="30" y="6"/>
                          <a:pt x="30" y="1"/>
                          <a:pt x="26" y="1"/>
                        </a:cubicBez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62" name="Google Shape;3862;p35"/>
                  <p:cNvSpPr/>
                  <p:nvPr/>
                </p:nvSpPr>
                <p:spPr>
                  <a:xfrm>
                    <a:off x="7734300" y="3625300"/>
                    <a:ext cx="775" cy="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" h="26" extrusionOk="0">
                        <a:moveTo>
                          <a:pt x="5" y="1"/>
                        </a:moveTo>
                        <a:lnTo>
                          <a:pt x="5" y="5"/>
                        </a:lnTo>
                        <a:lnTo>
                          <a:pt x="1" y="10"/>
                        </a:lnTo>
                        <a:lnTo>
                          <a:pt x="1" y="15"/>
                        </a:lnTo>
                        <a:lnTo>
                          <a:pt x="5" y="20"/>
                        </a:lnTo>
                        <a:cubicBezTo>
                          <a:pt x="10" y="26"/>
                          <a:pt x="16" y="26"/>
                          <a:pt x="16" y="26"/>
                        </a:cubicBezTo>
                        <a:cubicBezTo>
                          <a:pt x="21" y="26"/>
                          <a:pt x="26" y="26"/>
                          <a:pt x="26" y="20"/>
                        </a:cubicBezTo>
                        <a:lnTo>
                          <a:pt x="26" y="15"/>
                        </a:lnTo>
                        <a:lnTo>
                          <a:pt x="26" y="10"/>
                        </a:lnTo>
                        <a:cubicBezTo>
                          <a:pt x="31" y="10"/>
                          <a:pt x="26" y="5"/>
                          <a:pt x="26" y="1"/>
                        </a:cubicBez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63" name="Google Shape;3863;p35"/>
                  <p:cNvSpPr/>
                  <p:nvPr/>
                </p:nvSpPr>
                <p:spPr>
                  <a:xfrm>
                    <a:off x="7741075" y="3617925"/>
                    <a:ext cx="675" cy="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" h="25" extrusionOk="0">
                        <a:moveTo>
                          <a:pt x="16" y="0"/>
                        </a:moveTo>
                        <a:cubicBezTo>
                          <a:pt x="12" y="0"/>
                          <a:pt x="8" y="1"/>
                          <a:pt x="6" y="4"/>
                        </a:cubicBezTo>
                        <a:lnTo>
                          <a:pt x="1" y="8"/>
                        </a:lnTo>
                        <a:lnTo>
                          <a:pt x="1" y="13"/>
                        </a:lnTo>
                        <a:lnTo>
                          <a:pt x="1" y="19"/>
                        </a:lnTo>
                        <a:lnTo>
                          <a:pt x="6" y="19"/>
                        </a:lnTo>
                        <a:lnTo>
                          <a:pt x="6" y="24"/>
                        </a:lnTo>
                        <a:lnTo>
                          <a:pt x="17" y="24"/>
                        </a:lnTo>
                        <a:cubicBezTo>
                          <a:pt x="21" y="24"/>
                          <a:pt x="21" y="24"/>
                          <a:pt x="26" y="19"/>
                        </a:cubicBezTo>
                        <a:lnTo>
                          <a:pt x="26" y="13"/>
                        </a:lnTo>
                        <a:lnTo>
                          <a:pt x="26" y="8"/>
                        </a:lnTo>
                        <a:lnTo>
                          <a:pt x="26" y="4"/>
                        </a:lnTo>
                        <a:cubicBezTo>
                          <a:pt x="24" y="1"/>
                          <a:pt x="20" y="0"/>
                          <a:pt x="16" y="0"/>
                        </a:cubicBez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64" name="Google Shape;3864;p35"/>
                  <p:cNvSpPr/>
                  <p:nvPr/>
                </p:nvSpPr>
                <p:spPr>
                  <a:xfrm>
                    <a:off x="7736200" y="3622275"/>
                    <a:ext cx="625" cy="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" h="27" extrusionOk="0">
                        <a:moveTo>
                          <a:pt x="10" y="1"/>
                        </a:moveTo>
                        <a:cubicBezTo>
                          <a:pt x="5" y="1"/>
                          <a:pt x="5" y="6"/>
                          <a:pt x="1" y="6"/>
                        </a:cubicBezTo>
                        <a:lnTo>
                          <a:pt x="1" y="11"/>
                        </a:lnTo>
                        <a:lnTo>
                          <a:pt x="1" y="15"/>
                        </a:lnTo>
                        <a:lnTo>
                          <a:pt x="1" y="20"/>
                        </a:lnTo>
                        <a:cubicBezTo>
                          <a:pt x="1" y="20"/>
                          <a:pt x="5" y="20"/>
                          <a:pt x="5" y="26"/>
                        </a:cubicBezTo>
                        <a:lnTo>
                          <a:pt x="20" y="26"/>
                        </a:lnTo>
                        <a:cubicBezTo>
                          <a:pt x="25" y="20"/>
                          <a:pt x="25" y="15"/>
                          <a:pt x="25" y="15"/>
                        </a:cubicBezTo>
                        <a:cubicBezTo>
                          <a:pt x="25" y="11"/>
                          <a:pt x="25" y="6"/>
                          <a:pt x="20" y="6"/>
                        </a:cubicBezTo>
                        <a:lnTo>
                          <a:pt x="20" y="1"/>
                        </a:ln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65" name="Google Shape;3865;p35"/>
                  <p:cNvSpPr/>
                  <p:nvPr/>
                </p:nvSpPr>
                <p:spPr>
                  <a:xfrm>
                    <a:off x="7738575" y="3623950"/>
                    <a:ext cx="675" cy="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" h="27" extrusionOk="0">
                        <a:moveTo>
                          <a:pt x="15" y="0"/>
                        </a:moveTo>
                        <a:cubicBezTo>
                          <a:pt x="12" y="0"/>
                          <a:pt x="8" y="1"/>
                          <a:pt x="6" y="4"/>
                        </a:cubicBezTo>
                        <a:lnTo>
                          <a:pt x="1" y="4"/>
                        </a:lnTo>
                        <a:lnTo>
                          <a:pt x="1" y="9"/>
                        </a:lnTo>
                        <a:lnTo>
                          <a:pt x="1" y="14"/>
                        </a:lnTo>
                        <a:cubicBezTo>
                          <a:pt x="1" y="20"/>
                          <a:pt x="1" y="20"/>
                          <a:pt x="6" y="24"/>
                        </a:cubicBezTo>
                        <a:cubicBezTo>
                          <a:pt x="9" y="24"/>
                          <a:pt x="10" y="27"/>
                          <a:pt x="12" y="27"/>
                        </a:cubicBezTo>
                        <a:cubicBezTo>
                          <a:pt x="13" y="27"/>
                          <a:pt x="14" y="26"/>
                          <a:pt x="15" y="24"/>
                        </a:cubicBezTo>
                        <a:cubicBezTo>
                          <a:pt x="20" y="24"/>
                          <a:pt x="26" y="24"/>
                          <a:pt x="26" y="20"/>
                        </a:cubicBezTo>
                        <a:lnTo>
                          <a:pt x="26" y="14"/>
                        </a:lnTo>
                        <a:lnTo>
                          <a:pt x="26" y="9"/>
                        </a:lnTo>
                        <a:lnTo>
                          <a:pt x="26" y="4"/>
                        </a:lnTo>
                        <a:lnTo>
                          <a:pt x="20" y="4"/>
                        </a:lnTo>
                        <a:cubicBezTo>
                          <a:pt x="20" y="1"/>
                          <a:pt x="18" y="0"/>
                          <a:pt x="15" y="0"/>
                        </a:cubicBez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66" name="Google Shape;3866;p35"/>
                  <p:cNvSpPr/>
                  <p:nvPr/>
                </p:nvSpPr>
                <p:spPr>
                  <a:xfrm>
                    <a:off x="7735450" y="3615375"/>
                    <a:ext cx="775" cy="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" h="31" extrusionOk="0">
                        <a:moveTo>
                          <a:pt x="15" y="1"/>
                        </a:moveTo>
                        <a:lnTo>
                          <a:pt x="10" y="6"/>
                        </a:lnTo>
                        <a:lnTo>
                          <a:pt x="5" y="6"/>
                        </a:lnTo>
                        <a:cubicBezTo>
                          <a:pt x="5" y="10"/>
                          <a:pt x="0" y="10"/>
                          <a:pt x="0" y="15"/>
                        </a:cubicBezTo>
                        <a:lnTo>
                          <a:pt x="0" y="20"/>
                        </a:lnTo>
                        <a:lnTo>
                          <a:pt x="5" y="25"/>
                        </a:lnTo>
                        <a:cubicBezTo>
                          <a:pt x="5" y="31"/>
                          <a:pt x="10" y="31"/>
                          <a:pt x="15" y="31"/>
                        </a:cubicBezTo>
                        <a:cubicBezTo>
                          <a:pt x="20" y="31"/>
                          <a:pt x="20" y="25"/>
                          <a:pt x="25" y="25"/>
                        </a:cubicBezTo>
                        <a:lnTo>
                          <a:pt x="31" y="20"/>
                        </a:lnTo>
                        <a:lnTo>
                          <a:pt x="31" y="15"/>
                        </a:lnTo>
                        <a:lnTo>
                          <a:pt x="31" y="10"/>
                        </a:lnTo>
                        <a:lnTo>
                          <a:pt x="31" y="6"/>
                        </a:lnTo>
                        <a:lnTo>
                          <a:pt x="25" y="6"/>
                        </a:lnTo>
                        <a:lnTo>
                          <a:pt x="25" y="1"/>
                        </a:ln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67" name="Google Shape;3867;p35"/>
                  <p:cNvSpPr/>
                  <p:nvPr/>
                </p:nvSpPr>
                <p:spPr>
                  <a:xfrm>
                    <a:off x="7733300" y="3618000"/>
                    <a:ext cx="775" cy="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" h="30" extrusionOk="0">
                        <a:moveTo>
                          <a:pt x="10" y="1"/>
                        </a:moveTo>
                        <a:cubicBezTo>
                          <a:pt x="10" y="1"/>
                          <a:pt x="6" y="5"/>
                          <a:pt x="1" y="5"/>
                        </a:cubicBezTo>
                        <a:lnTo>
                          <a:pt x="1" y="10"/>
                        </a:lnTo>
                        <a:lnTo>
                          <a:pt x="1" y="16"/>
                        </a:lnTo>
                        <a:cubicBezTo>
                          <a:pt x="1" y="21"/>
                          <a:pt x="1" y="21"/>
                          <a:pt x="6" y="26"/>
                        </a:cubicBezTo>
                        <a:cubicBezTo>
                          <a:pt x="8" y="28"/>
                          <a:pt x="10" y="30"/>
                          <a:pt x="13" y="30"/>
                        </a:cubicBezTo>
                        <a:cubicBezTo>
                          <a:pt x="15" y="30"/>
                          <a:pt x="18" y="28"/>
                          <a:pt x="20" y="26"/>
                        </a:cubicBezTo>
                        <a:cubicBezTo>
                          <a:pt x="26" y="26"/>
                          <a:pt x="26" y="21"/>
                          <a:pt x="31" y="16"/>
                        </a:cubicBezTo>
                        <a:lnTo>
                          <a:pt x="31" y="10"/>
                        </a:lnTo>
                        <a:lnTo>
                          <a:pt x="26" y="10"/>
                        </a:lnTo>
                        <a:lnTo>
                          <a:pt x="26" y="5"/>
                        </a:lnTo>
                        <a:cubicBezTo>
                          <a:pt x="20" y="1"/>
                          <a:pt x="15" y="1"/>
                          <a:pt x="10" y="1"/>
                        </a:cubicBez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68" name="Google Shape;3868;p35"/>
                  <p:cNvSpPr/>
                  <p:nvPr/>
                </p:nvSpPr>
                <p:spPr>
                  <a:xfrm>
                    <a:off x="7731400" y="3619750"/>
                    <a:ext cx="775" cy="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" h="29" extrusionOk="0">
                        <a:moveTo>
                          <a:pt x="12" y="1"/>
                        </a:moveTo>
                        <a:lnTo>
                          <a:pt x="6" y="7"/>
                        </a:lnTo>
                        <a:cubicBezTo>
                          <a:pt x="6" y="7"/>
                          <a:pt x="1" y="11"/>
                          <a:pt x="1" y="16"/>
                        </a:cubicBezTo>
                        <a:cubicBezTo>
                          <a:pt x="1" y="21"/>
                          <a:pt x="6" y="21"/>
                          <a:pt x="6" y="26"/>
                        </a:cubicBezTo>
                        <a:cubicBezTo>
                          <a:pt x="10" y="26"/>
                          <a:pt x="13" y="28"/>
                          <a:pt x="15" y="28"/>
                        </a:cubicBezTo>
                        <a:cubicBezTo>
                          <a:pt x="16" y="28"/>
                          <a:pt x="16" y="28"/>
                          <a:pt x="16" y="26"/>
                        </a:cubicBezTo>
                        <a:cubicBezTo>
                          <a:pt x="21" y="26"/>
                          <a:pt x="26" y="26"/>
                          <a:pt x="26" y="21"/>
                        </a:cubicBezTo>
                        <a:lnTo>
                          <a:pt x="31" y="16"/>
                        </a:lnTo>
                        <a:cubicBezTo>
                          <a:pt x="31" y="11"/>
                          <a:pt x="26" y="11"/>
                          <a:pt x="26" y="7"/>
                        </a:cubicBezTo>
                        <a:cubicBezTo>
                          <a:pt x="21" y="7"/>
                          <a:pt x="21" y="1"/>
                          <a:pt x="21" y="1"/>
                        </a:cubicBez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69" name="Google Shape;3869;p35"/>
                  <p:cNvSpPr/>
                  <p:nvPr/>
                </p:nvSpPr>
                <p:spPr>
                  <a:xfrm>
                    <a:off x="7730175" y="3624800"/>
                    <a:ext cx="775" cy="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" h="28" extrusionOk="0">
                        <a:moveTo>
                          <a:pt x="5" y="0"/>
                        </a:moveTo>
                        <a:lnTo>
                          <a:pt x="5" y="5"/>
                        </a:lnTo>
                        <a:lnTo>
                          <a:pt x="0" y="10"/>
                        </a:lnTo>
                        <a:lnTo>
                          <a:pt x="0" y="16"/>
                        </a:lnTo>
                        <a:lnTo>
                          <a:pt x="5" y="21"/>
                        </a:lnTo>
                        <a:lnTo>
                          <a:pt x="5" y="25"/>
                        </a:lnTo>
                        <a:cubicBezTo>
                          <a:pt x="8" y="27"/>
                          <a:pt x="11" y="27"/>
                          <a:pt x="13" y="27"/>
                        </a:cubicBezTo>
                        <a:cubicBezTo>
                          <a:pt x="20" y="27"/>
                          <a:pt x="24" y="24"/>
                          <a:pt x="24" y="21"/>
                        </a:cubicBezTo>
                        <a:lnTo>
                          <a:pt x="30" y="16"/>
                        </a:lnTo>
                        <a:lnTo>
                          <a:pt x="30" y="10"/>
                        </a:lnTo>
                        <a:lnTo>
                          <a:pt x="24" y="10"/>
                        </a:lnTo>
                        <a:lnTo>
                          <a:pt x="24" y="5"/>
                        </a:lnTo>
                        <a:lnTo>
                          <a:pt x="20" y="0"/>
                        </a:ln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70" name="Google Shape;3870;p35"/>
                  <p:cNvSpPr/>
                  <p:nvPr/>
                </p:nvSpPr>
                <p:spPr>
                  <a:xfrm>
                    <a:off x="7740100" y="3619650"/>
                    <a:ext cx="775" cy="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" h="30" extrusionOk="0">
                        <a:moveTo>
                          <a:pt x="15" y="1"/>
                        </a:moveTo>
                        <a:cubicBezTo>
                          <a:pt x="11" y="1"/>
                          <a:pt x="7" y="2"/>
                          <a:pt x="5" y="5"/>
                        </a:cubicBezTo>
                        <a:cubicBezTo>
                          <a:pt x="0" y="11"/>
                          <a:pt x="0" y="20"/>
                          <a:pt x="5" y="25"/>
                        </a:cubicBezTo>
                        <a:lnTo>
                          <a:pt x="10" y="25"/>
                        </a:lnTo>
                        <a:lnTo>
                          <a:pt x="10" y="30"/>
                        </a:lnTo>
                        <a:lnTo>
                          <a:pt x="19" y="30"/>
                        </a:lnTo>
                        <a:cubicBezTo>
                          <a:pt x="25" y="25"/>
                          <a:pt x="30" y="20"/>
                          <a:pt x="30" y="15"/>
                        </a:cubicBezTo>
                        <a:lnTo>
                          <a:pt x="30" y="11"/>
                        </a:lnTo>
                        <a:lnTo>
                          <a:pt x="25" y="5"/>
                        </a:lnTo>
                        <a:cubicBezTo>
                          <a:pt x="22" y="2"/>
                          <a:pt x="19" y="1"/>
                          <a:pt x="15" y="1"/>
                        </a:cubicBez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71" name="Google Shape;3871;p35"/>
                  <p:cNvSpPr/>
                  <p:nvPr/>
                </p:nvSpPr>
                <p:spPr>
                  <a:xfrm>
                    <a:off x="7731050" y="3618625"/>
                    <a:ext cx="650" cy="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" h="32" extrusionOk="0">
                        <a:moveTo>
                          <a:pt x="15" y="1"/>
                        </a:moveTo>
                        <a:cubicBezTo>
                          <a:pt x="10" y="1"/>
                          <a:pt x="5" y="6"/>
                          <a:pt x="5" y="6"/>
                        </a:cubicBezTo>
                        <a:cubicBezTo>
                          <a:pt x="0" y="11"/>
                          <a:pt x="0" y="15"/>
                          <a:pt x="0" y="21"/>
                        </a:cubicBezTo>
                        <a:lnTo>
                          <a:pt x="0" y="26"/>
                        </a:lnTo>
                        <a:lnTo>
                          <a:pt x="5" y="26"/>
                        </a:lnTo>
                        <a:lnTo>
                          <a:pt x="5" y="31"/>
                        </a:lnTo>
                        <a:lnTo>
                          <a:pt x="10" y="31"/>
                        </a:lnTo>
                        <a:cubicBezTo>
                          <a:pt x="15" y="31"/>
                          <a:pt x="26" y="26"/>
                          <a:pt x="26" y="21"/>
                        </a:cubicBezTo>
                        <a:cubicBezTo>
                          <a:pt x="26" y="15"/>
                          <a:pt x="26" y="11"/>
                          <a:pt x="20" y="6"/>
                        </a:cubicBezTo>
                        <a:lnTo>
                          <a:pt x="15" y="6"/>
                        </a:lnTo>
                        <a:lnTo>
                          <a:pt x="15" y="1"/>
                        </a:ln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72" name="Google Shape;3872;p35"/>
                  <p:cNvSpPr/>
                  <p:nvPr/>
                </p:nvSpPr>
                <p:spPr>
                  <a:xfrm>
                    <a:off x="7737450" y="3615625"/>
                    <a:ext cx="775" cy="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" h="26" extrusionOk="0">
                        <a:moveTo>
                          <a:pt x="11" y="0"/>
                        </a:moveTo>
                        <a:cubicBezTo>
                          <a:pt x="11" y="0"/>
                          <a:pt x="5" y="0"/>
                          <a:pt x="5" y="5"/>
                        </a:cubicBezTo>
                        <a:lnTo>
                          <a:pt x="0" y="5"/>
                        </a:lnTo>
                        <a:lnTo>
                          <a:pt x="0" y="10"/>
                        </a:lnTo>
                        <a:lnTo>
                          <a:pt x="0" y="15"/>
                        </a:lnTo>
                        <a:lnTo>
                          <a:pt x="5" y="15"/>
                        </a:lnTo>
                        <a:lnTo>
                          <a:pt x="5" y="21"/>
                        </a:lnTo>
                        <a:cubicBezTo>
                          <a:pt x="11" y="26"/>
                          <a:pt x="16" y="26"/>
                          <a:pt x="21" y="26"/>
                        </a:cubicBezTo>
                        <a:cubicBezTo>
                          <a:pt x="21" y="26"/>
                          <a:pt x="25" y="21"/>
                          <a:pt x="30" y="21"/>
                        </a:cubicBezTo>
                        <a:lnTo>
                          <a:pt x="30" y="15"/>
                        </a:lnTo>
                        <a:lnTo>
                          <a:pt x="30" y="10"/>
                        </a:lnTo>
                        <a:lnTo>
                          <a:pt x="30" y="5"/>
                        </a:lnTo>
                        <a:cubicBezTo>
                          <a:pt x="30" y="5"/>
                          <a:pt x="25" y="5"/>
                          <a:pt x="25" y="0"/>
                        </a:cubicBez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73" name="Google Shape;3873;p35"/>
                  <p:cNvSpPr/>
                  <p:nvPr/>
                </p:nvSpPr>
                <p:spPr>
                  <a:xfrm>
                    <a:off x="7732150" y="3618750"/>
                    <a:ext cx="675" cy="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" h="27" extrusionOk="0">
                        <a:moveTo>
                          <a:pt x="6" y="1"/>
                        </a:moveTo>
                        <a:lnTo>
                          <a:pt x="6" y="6"/>
                        </a:lnTo>
                        <a:lnTo>
                          <a:pt x="1" y="6"/>
                        </a:lnTo>
                        <a:lnTo>
                          <a:pt x="1" y="10"/>
                        </a:lnTo>
                        <a:lnTo>
                          <a:pt x="1" y="16"/>
                        </a:lnTo>
                        <a:lnTo>
                          <a:pt x="1" y="21"/>
                        </a:lnTo>
                        <a:lnTo>
                          <a:pt x="6" y="21"/>
                        </a:lnTo>
                        <a:lnTo>
                          <a:pt x="6" y="26"/>
                        </a:lnTo>
                        <a:lnTo>
                          <a:pt x="17" y="26"/>
                        </a:lnTo>
                        <a:cubicBezTo>
                          <a:pt x="17" y="26"/>
                          <a:pt x="21" y="26"/>
                          <a:pt x="21" y="21"/>
                        </a:cubicBezTo>
                        <a:lnTo>
                          <a:pt x="26" y="16"/>
                        </a:lnTo>
                        <a:lnTo>
                          <a:pt x="26" y="10"/>
                        </a:lnTo>
                        <a:lnTo>
                          <a:pt x="26" y="6"/>
                        </a:lnTo>
                        <a:lnTo>
                          <a:pt x="21" y="1"/>
                        </a:ln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74" name="Google Shape;3874;p35"/>
                  <p:cNvSpPr/>
                  <p:nvPr/>
                </p:nvSpPr>
                <p:spPr>
                  <a:xfrm>
                    <a:off x="7733025" y="3619325"/>
                    <a:ext cx="800" cy="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" h="29" extrusionOk="0">
                        <a:moveTo>
                          <a:pt x="17" y="1"/>
                        </a:moveTo>
                        <a:cubicBezTo>
                          <a:pt x="15" y="1"/>
                          <a:pt x="13" y="2"/>
                          <a:pt x="12" y="3"/>
                        </a:cubicBezTo>
                        <a:lnTo>
                          <a:pt x="7" y="3"/>
                        </a:lnTo>
                        <a:lnTo>
                          <a:pt x="7" y="8"/>
                        </a:lnTo>
                        <a:lnTo>
                          <a:pt x="1" y="8"/>
                        </a:lnTo>
                        <a:lnTo>
                          <a:pt x="1" y="13"/>
                        </a:lnTo>
                        <a:lnTo>
                          <a:pt x="1" y="18"/>
                        </a:lnTo>
                        <a:lnTo>
                          <a:pt x="1" y="24"/>
                        </a:lnTo>
                        <a:lnTo>
                          <a:pt x="7" y="24"/>
                        </a:lnTo>
                        <a:cubicBezTo>
                          <a:pt x="12" y="28"/>
                          <a:pt x="12" y="28"/>
                          <a:pt x="17" y="28"/>
                        </a:cubicBezTo>
                        <a:cubicBezTo>
                          <a:pt x="21" y="28"/>
                          <a:pt x="26" y="24"/>
                          <a:pt x="26" y="24"/>
                        </a:cubicBezTo>
                        <a:lnTo>
                          <a:pt x="26" y="18"/>
                        </a:lnTo>
                        <a:lnTo>
                          <a:pt x="31" y="18"/>
                        </a:lnTo>
                        <a:lnTo>
                          <a:pt x="31" y="13"/>
                        </a:lnTo>
                        <a:lnTo>
                          <a:pt x="26" y="8"/>
                        </a:lnTo>
                        <a:lnTo>
                          <a:pt x="26" y="3"/>
                        </a:lnTo>
                        <a:cubicBezTo>
                          <a:pt x="23" y="3"/>
                          <a:pt x="20" y="1"/>
                          <a:pt x="17" y="1"/>
                        </a:cubicBez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75" name="Google Shape;3875;p35"/>
                  <p:cNvSpPr/>
                  <p:nvPr/>
                </p:nvSpPr>
                <p:spPr>
                  <a:xfrm>
                    <a:off x="7732550" y="3618000"/>
                    <a:ext cx="775" cy="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" h="31" extrusionOk="0">
                        <a:moveTo>
                          <a:pt x="10" y="1"/>
                        </a:moveTo>
                        <a:cubicBezTo>
                          <a:pt x="5" y="5"/>
                          <a:pt x="5" y="5"/>
                          <a:pt x="1" y="5"/>
                        </a:cubicBezTo>
                        <a:lnTo>
                          <a:pt x="1" y="10"/>
                        </a:lnTo>
                        <a:lnTo>
                          <a:pt x="1" y="16"/>
                        </a:lnTo>
                        <a:lnTo>
                          <a:pt x="1" y="26"/>
                        </a:lnTo>
                        <a:lnTo>
                          <a:pt x="5" y="26"/>
                        </a:lnTo>
                        <a:lnTo>
                          <a:pt x="10" y="31"/>
                        </a:lnTo>
                        <a:lnTo>
                          <a:pt x="15" y="31"/>
                        </a:lnTo>
                        <a:cubicBezTo>
                          <a:pt x="20" y="31"/>
                          <a:pt x="26" y="26"/>
                          <a:pt x="31" y="21"/>
                        </a:cubicBezTo>
                        <a:cubicBezTo>
                          <a:pt x="31" y="16"/>
                          <a:pt x="31" y="10"/>
                          <a:pt x="26" y="5"/>
                        </a:cubicBezTo>
                        <a:lnTo>
                          <a:pt x="15" y="5"/>
                        </a:lnTo>
                        <a:lnTo>
                          <a:pt x="10" y="1"/>
                        </a:ln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76" name="Google Shape;3876;p35"/>
                  <p:cNvSpPr/>
                  <p:nvPr/>
                </p:nvSpPr>
                <p:spPr>
                  <a:xfrm>
                    <a:off x="7733950" y="3616250"/>
                    <a:ext cx="625" cy="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" h="27" extrusionOk="0">
                        <a:moveTo>
                          <a:pt x="10" y="1"/>
                        </a:moveTo>
                        <a:cubicBezTo>
                          <a:pt x="5" y="1"/>
                          <a:pt x="5" y="1"/>
                          <a:pt x="5" y="6"/>
                        </a:cubicBezTo>
                        <a:lnTo>
                          <a:pt x="0" y="6"/>
                        </a:lnTo>
                        <a:lnTo>
                          <a:pt x="0" y="10"/>
                        </a:lnTo>
                        <a:lnTo>
                          <a:pt x="0" y="15"/>
                        </a:lnTo>
                        <a:lnTo>
                          <a:pt x="0" y="20"/>
                        </a:lnTo>
                        <a:lnTo>
                          <a:pt x="0" y="26"/>
                        </a:lnTo>
                        <a:lnTo>
                          <a:pt x="19" y="26"/>
                        </a:lnTo>
                        <a:lnTo>
                          <a:pt x="19" y="20"/>
                        </a:lnTo>
                        <a:lnTo>
                          <a:pt x="24" y="15"/>
                        </a:lnTo>
                        <a:lnTo>
                          <a:pt x="24" y="10"/>
                        </a:lnTo>
                        <a:lnTo>
                          <a:pt x="19" y="6"/>
                        </a:lnTo>
                        <a:lnTo>
                          <a:pt x="15" y="1"/>
                        </a:ln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77" name="Google Shape;3877;p35"/>
                  <p:cNvSpPr/>
                  <p:nvPr/>
                </p:nvSpPr>
                <p:spPr>
                  <a:xfrm>
                    <a:off x="7731175" y="3621175"/>
                    <a:ext cx="900" cy="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2" extrusionOk="0">
                        <a:moveTo>
                          <a:pt x="12" y="0"/>
                        </a:moveTo>
                        <a:cubicBezTo>
                          <a:pt x="9" y="0"/>
                          <a:pt x="5" y="2"/>
                          <a:pt x="0" y="4"/>
                        </a:cubicBezTo>
                        <a:lnTo>
                          <a:pt x="0" y="10"/>
                        </a:lnTo>
                        <a:lnTo>
                          <a:pt x="0" y="15"/>
                        </a:lnTo>
                        <a:lnTo>
                          <a:pt x="0" y="20"/>
                        </a:lnTo>
                        <a:cubicBezTo>
                          <a:pt x="0" y="20"/>
                          <a:pt x="5" y="20"/>
                          <a:pt x="5" y="24"/>
                        </a:cubicBezTo>
                        <a:lnTo>
                          <a:pt x="15" y="24"/>
                        </a:lnTo>
                        <a:lnTo>
                          <a:pt x="15" y="29"/>
                        </a:lnTo>
                        <a:cubicBezTo>
                          <a:pt x="18" y="31"/>
                          <a:pt x="20" y="31"/>
                          <a:pt x="23" y="31"/>
                        </a:cubicBezTo>
                        <a:cubicBezTo>
                          <a:pt x="28" y="31"/>
                          <a:pt x="32" y="28"/>
                          <a:pt x="35" y="24"/>
                        </a:cubicBezTo>
                        <a:lnTo>
                          <a:pt x="35" y="20"/>
                        </a:lnTo>
                        <a:lnTo>
                          <a:pt x="35" y="15"/>
                        </a:lnTo>
                        <a:lnTo>
                          <a:pt x="35" y="10"/>
                        </a:lnTo>
                        <a:lnTo>
                          <a:pt x="30" y="10"/>
                        </a:lnTo>
                        <a:lnTo>
                          <a:pt x="30" y="4"/>
                        </a:lnTo>
                        <a:lnTo>
                          <a:pt x="25" y="4"/>
                        </a:lnTo>
                        <a:cubicBezTo>
                          <a:pt x="20" y="2"/>
                          <a:pt x="16" y="0"/>
                          <a:pt x="12" y="0"/>
                        </a:cubicBez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78" name="Google Shape;3878;p35"/>
                  <p:cNvSpPr/>
                  <p:nvPr/>
                </p:nvSpPr>
                <p:spPr>
                  <a:xfrm>
                    <a:off x="7733175" y="3621650"/>
                    <a:ext cx="800" cy="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" h="29" extrusionOk="0">
                        <a:moveTo>
                          <a:pt x="15" y="1"/>
                        </a:moveTo>
                        <a:cubicBezTo>
                          <a:pt x="11" y="1"/>
                          <a:pt x="6" y="1"/>
                          <a:pt x="6" y="5"/>
                        </a:cubicBezTo>
                        <a:cubicBezTo>
                          <a:pt x="1" y="10"/>
                          <a:pt x="1" y="15"/>
                          <a:pt x="1" y="15"/>
                        </a:cubicBezTo>
                        <a:lnTo>
                          <a:pt x="1" y="21"/>
                        </a:lnTo>
                        <a:lnTo>
                          <a:pt x="6" y="21"/>
                        </a:lnTo>
                        <a:lnTo>
                          <a:pt x="6" y="26"/>
                        </a:lnTo>
                        <a:cubicBezTo>
                          <a:pt x="9" y="26"/>
                          <a:pt x="10" y="28"/>
                          <a:pt x="12" y="28"/>
                        </a:cubicBezTo>
                        <a:cubicBezTo>
                          <a:pt x="13" y="28"/>
                          <a:pt x="14" y="28"/>
                          <a:pt x="15" y="26"/>
                        </a:cubicBezTo>
                        <a:cubicBezTo>
                          <a:pt x="20" y="26"/>
                          <a:pt x="25" y="21"/>
                          <a:pt x="25" y="15"/>
                        </a:cubicBezTo>
                        <a:cubicBezTo>
                          <a:pt x="31" y="10"/>
                          <a:pt x="25" y="5"/>
                          <a:pt x="25" y="5"/>
                        </a:cubicBezTo>
                        <a:cubicBezTo>
                          <a:pt x="20" y="1"/>
                          <a:pt x="15" y="1"/>
                          <a:pt x="15" y="1"/>
                        </a:cubicBez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79" name="Google Shape;3879;p35"/>
                  <p:cNvSpPr/>
                  <p:nvPr/>
                </p:nvSpPr>
                <p:spPr>
                  <a:xfrm>
                    <a:off x="7738300" y="3618400"/>
                    <a:ext cx="675" cy="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" h="25" extrusionOk="0">
                        <a:moveTo>
                          <a:pt x="7" y="0"/>
                        </a:moveTo>
                        <a:lnTo>
                          <a:pt x="7" y="5"/>
                        </a:lnTo>
                        <a:lnTo>
                          <a:pt x="1" y="5"/>
                        </a:lnTo>
                        <a:lnTo>
                          <a:pt x="1" y="10"/>
                        </a:lnTo>
                        <a:lnTo>
                          <a:pt x="1" y="15"/>
                        </a:lnTo>
                        <a:lnTo>
                          <a:pt x="7" y="20"/>
                        </a:lnTo>
                        <a:lnTo>
                          <a:pt x="12" y="24"/>
                        </a:lnTo>
                        <a:lnTo>
                          <a:pt x="22" y="24"/>
                        </a:lnTo>
                        <a:lnTo>
                          <a:pt x="22" y="20"/>
                        </a:lnTo>
                        <a:lnTo>
                          <a:pt x="26" y="20"/>
                        </a:lnTo>
                        <a:lnTo>
                          <a:pt x="26" y="15"/>
                        </a:lnTo>
                        <a:lnTo>
                          <a:pt x="26" y="10"/>
                        </a:lnTo>
                        <a:lnTo>
                          <a:pt x="26" y="5"/>
                        </a:lnTo>
                        <a:lnTo>
                          <a:pt x="22" y="0"/>
                        </a:ln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80" name="Google Shape;3880;p35"/>
                  <p:cNvSpPr/>
                  <p:nvPr/>
                </p:nvSpPr>
                <p:spPr>
                  <a:xfrm>
                    <a:off x="7734175" y="3626925"/>
                    <a:ext cx="675" cy="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" h="27" extrusionOk="0">
                        <a:moveTo>
                          <a:pt x="10" y="1"/>
                        </a:moveTo>
                        <a:cubicBezTo>
                          <a:pt x="6" y="1"/>
                          <a:pt x="1" y="1"/>
                          <a:pt x="1" y="6"/>
                        </a:cubicBezTo>
                        <a:lnTo>
                          <a:pt x="1" y="10"/>
                        </a:lnTo>
                        <a:lnTo>
                          <a:pt x="1" y="15"/>
                        </a:lnTo>
                        <a:lnTo>
                          <a:pt x="1" y="21"/>
                        </a:lnTo>
                        <a:lnTo>
                          <a:pt x="6" y="21"/>
                        </a:lnTo>
                        <a:lnTo>
                          <a:pt x="10" y="26"/>
                        </a:lnTo>
                        <a:lnTo>
                          <a:pt x="15" y="26"/>
                        </a:lnTo>
                        <a:lnTo>
                          <a:pt x="21" y="21"/>
                        </a:lnTo>
                        <a:lnTo>
                          <a:pt x="26" y="15"/>
                        </a:lnTo>
                        <a:lnTo>
                          <a:pt x="26" y="10"/>
                        </a:lnTo>
                        <a:cubicBezTo>
                          <a:pt x="26" y="6"/>
                          <a:pt x="26" y="6"/>
                          <a:pt x="21" y="6"/>
                        </a:cubicBezTo>
                        <a:lnTo>
                          <a:pt x="21" y="1"/>
                        </a:ln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81" name="Google Shape;3881;p35"/>
                  <p:cNvSpPr/>
                  <p:nvPr/>
                </p:nvSpPr>
                <p:spPr>
                  <a:xfrm>
                    <a:off x="7730650" y="3626050"/>
                    <a:ext cx="775" cy="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" h="31" extrusionOk="0">
                        <a:moveTo>
                          <a:pt x="11" y="1"/>
                        </a:moveTo>
                        <a:lnTo>
                          <a:pt x="11" y="6"/>
                        </a:lnTo>
                        <a:cubicBezTo>
                          <a:pt x="1" y="15"/>
                          <a:pt x="1" y="20"/>
                          <a:pt x="5" y="26"/>
                        </a:cubicBezTo>
                        <a:lnTo>
                          <a:pt x="11" y="26"/>
                        </a:lnTo>
                        <a:lnTo>
                          <a:pt x="11" y="31"/>
                        </a:lnTo>
                        <a:lnTo>
                          <a:pt x="16" y="31"/>
                        </a:lnTo>
                        <a:lnTo>
                          <a:pt x="21" y="26"/>
                        </a:lnTo>
                        <a:cubicBezTo>
                          <a:pt x="26" y="26"/>
                          <a:pt x="31" y="20"/>
                          <a:pt x="31" y="15"/>
                        </a:cubicBezTo>
                        <a:cubicBezTo>
                          <a:pt x="31" y="10"/>
                          <a:pt x="31" y="10"/>
                          <a:pt x="26" y="6"/>
                        </a:cubicBezTo>
                        <a:lnTo>
                          <a:pt x="21" y="6"/>
                        </a:lnTo>
                        <a:lnTo>
                          <a:pt x="21" y="1"/>
                        </a:ln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82" name="Google Shape;3882;p35"/>
                  <p:cNvSpPr/>
                  <p:nvPr/>
                </p:nvSpPr>
                <p:spPr>
                  <a:xfrm>
                    <a:off x="7731675" y="3632075"/>
                    <a:ext cx="775" cy="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" h="27" extrusionOk="0">
                        <a:moveTo>
                          <a:pt x="10" y="1"/>
                        </a:moveTo>
                        <a:cubicBezTo>
                          <a:pt x="10" y="1"/>
                          <a:pt x="5" y="6"/>
                          <a:pt x="1" y="6"/>
                        </a:cubicBezTo>
                        <a:lnTo>
                          <a:pt x="1" y="11"/>
                        </a:lnTo>
                        <a:lnTo>
                          <a:pt x="1" y="15"/>
                        </a:lnTo>
                        <a:cubicBezTo>
                          <a:pt x="5" y="20"/>
                          <a:pt x="5" y="20"/>
                          <a:pt x="5" y="26"/>
                        </a:cubicBezTo>
                        <a:lnTo>
                          <a:pt x="20" y="26"/>
                        </a:lnTo>
                        <a:cubicBezTo>
                          <a:pt x="25" y="20"/>
                          <a:pt x="25" y="15"/>
                          <a:pt x="31" y="15"/>
                        </a:cubicBezTo>
                        <a:cubicBezTo>
                          <a:pt x="31" y="11"/>
                          <a:pt x="25" y="6"/>
                          <a:pt x="25" y="6"/>
                        </a:cubicBezTo>
                        <a:cubicBezTo>
                          <a:pt x="20" y="1"/>
                          <a:pt x="15" y="1"/>
                          <a:pt x="10" y="1"/>
                        </a:cubicBez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83" name="Google Shape;3883;p35"/>
                  <p:cNvSpPr/>
                  <p:nvPr/>
                </p:nvSpPr>
                <p:spPr>
                  <a:xfrm>
                    <a:off x="7738950" y="3621400"/>
                    <a:ext cx="650" cy="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" h="32" extrusionOk="0">
                        <a:moveTo>
                          <a:pt x="5" y="1"/>
                        </a:moveTo>
                        <a:lnTo>
                          <a:pt x="5" y="6"/>
                        </a:lnTo>
                        <a:lnTo>
                          <a:pt x="0" y="6"/>
                        </a:lnTo>
                        <a:lnTo>
                          <a:pt x="0" y="11"/>
                        </a:lnTo>
                        <a:lnTo>
                          <a:pt x="0" y="15"/>
                        </a:lnTo>
                        <a:lnTo>
                          <a:pt x="0" y="20"/>
                        </a:lnTo>
                        <a:lnTo>
                          <a:pt x="0" y="25"/>
                        </a:lnTo>
                        <a:lnTo>
                          <a:pt x="5" y="25"/>
                        </a:lnTo>
                        <a:lnTo>
                          <a:pt x="11" y="31"/>
                        </a:lnTo>
                        <a:lnTo>
                          <a:pt x="16" y="31"/>
                        </a:lnTo>
                        <a:cubicBezTo>
                          <a:pt x="21" y="25"/>
                          <a:pt x="26" y="20"/>
                          <a:pt x="26" y="15"/>
                        </a:cubicBezTo>
                        <a:cubicBezTo>
                          <a:pt x="26" y="15"/>
                          <a:pt x="26" y="6"/>
                          <a:pt x="21" y="6"/>
                        </a:cubicBezTo>
                        <a:lnTo>
                          <a:pt x="16" y="1"/>
                        </a:ln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84" name="Google Shape;3884;p35"/>
                  <p:cNvSpPr/>
                  <p:nvPr/>
                </p:nvSpPr>
                <p:spPr>
                  <a:xfrm>
                    <a:off x="7735300" y="3628325"/>
                    <a:ext cx="775" cy="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" h="26" extrusionOk="0">
                        <a:moveTo>
                          <a:pt x="6" y="0"/>
                        </a:moveTo>
                        <a:lnTo>
                          <a:pt x="6" y="5"/>
                        </a:lnTo>
                        <a:lnTo>
                          <a:pt x="0" y="10"/>
                        </a:lnTo>
                        <a:lnTo>
                          <a:pt x="0" y="15"/>
                        </a:lnTo>
                        <a:cubicBezTo>
                          <a:pt x="0" y="15"/>
                          <a:pt x="0" y="19"/>
                          <a:pt x="6" y="19"/>
                        </a:cubicBezTo>
                        <a:lnTo>
                          <a:pt x="11" y="26"/>
                        </a:lnTo>
                        <a:lnTo>
                          <a:pt x="21" y="26"/>
                        </a:lnTo>
                        <a:lnTo>
                          <a:pt x="21" y="19"/>
                        </a:lnTo>
                        <a:lnTo>
                          <a:pt x="26" y="19"/>
                        </a:lnTo>
                        <a:cubicBezTo>
                          <a:pt x="31" y="15"/>
                          <a:pt x="26" y="5"/>
                          <a:pt x="21" y="0"/>
                        </a:cubicBez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85" name="Google Shape;3885;p35"/>
                  <p:cNvSpPr/>
                  <p:nvPr/>
                </p:nvSpPr>
                <p:spPr>
                  <a:xfrm>
                    <a:off x="7733800" y="3618875"/>
                    <a:ext cx="1050" cy="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31" extrusionOk="0">
                        <a:moveTo>
                          <a:pt x="16" y="1"/>
                        </a:moveTo>
                        <a:lnTo>
                          <a:pt x="16" y="5"/>
                        </a:lnTo>
                        <a:lnTo>
                          <a:pt x="6" y="5"/>
                        </a:lnTo>
                        <a:lnTo>
                          <a:pt x="0" y="11"/>
                        </a:lnTo>
                        <a:lnTo>
                          <a:pt x="0" y="16"/>
                        </a:lnTo>
                        <a:lnTo>
                          <a:pt x="0" y="21"/>
                        </a:lnTo>
                        <a:lnTo>
                          <a:pt x="0" y="26"/>
                        </a:lnTo>
                        <a:lnTo>
                          <a:pt x="6" y="26"/>
                        </a:lnTo>
                        <a:cubicBezTo>
                          <a:pt x="6" y="31"/>
                          <a:pt x="11" y="31"/>
                          <a:pt x="16" y="31"/>
                        </a:cubicBezTo>
                        <a:lnTo>
                          <a:pt x="25" y="31"/>
                        </a:lnTo>
                        <a:lnTo>
                          <a:pt x="30" y="26"/>
                        </a:lnTo>
                        <a:lnTo>
                          <a:pt x="36" y="26"/>
                        </a:lnTo>
                        <a:lnTo>
                          <a:pt x="41" y="21"/>
                        </a:lnTo>
                        <a:lnTo>
                          <a:pt x="41" y="16"/>
                        </a:lnTo>
                        <a:lnTo>
                          <a:pt x="41" y="11"/>
                        </a:lnTo>
                        <a:lnTo>
                          <a:pt x="41" y="5"/>
                        </a:lnTo>
                        <a:lnTo>
                          <a:pt x="36" y="5"/>
                        </a:lnTo>
                        <a:cubicBezTo>
                          <a:pt x="36" y="5"/>
                          <a:pt x="30" y="1"/>
                          <a:pt x="25" y="1"/>
                        </a:cubicBezTo>
                        <a:lnTo>
                          <a:pt x="25" y="5"/>
                        </a:lnTo>
                        <a:lnTo>
                          <a:pt x="21" y="1"/>
                        </a:ln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86" name="Google Shape;3886;p35"/>
                  <p:cNvSpPr/>
                  <p:nvPr/>
                </p:nvSpPr>
                <p:spPr>
                  <a:xfrm>
                    <a:off x="7733300" y="3623150"/>
                    <a:ext cx="675" cy="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" h="32" extrusionOk="0">
                        <a:moveTo>
                          <a:pt x="10" y="1"/>
                        </a:moveTo>
                        <a:cubicBezTo>
                          <a:pt x="6" y="6"/>
                          <a:pt x="6" y="6"/>
                          <a:pt x="1" y="11"/>
                        </a:cubicBezTo>
                        <a:lnTo>
                          <a:pt x="1" y="15"/>
                        </a:lnTo>
                        <a:lnTo>
                          <a:pt x="1" y="21"/>
                        </a:lnTo>
                        <a:lnTo>
                          <a:pt x="1" y="26"/>
                        </a:lnTo>
                        <a:cubicBezTo>
                          <a:pt x="6" y="26"/>
                          <a:pt x="10" y="31"/>
                          <a:pt x="15" y="31"/>
                        </a:cubicBezTo>
                        <a:cubicBezTo>
                          <a:pt x="15" y="31"/>
                          <a:pt x="20" y="26"/>
                          <a:pt x="26" y="21"/>
                        </a:cubicBezTo>
                        <a:lnTo>
                          <a:pt x="26" y="15"/>
                        </a:lnTo>
                        <a:lnTo>
                          <a:pt x="26" y="11"/>
                        </a:lnTo>
                        <a:lnTo>
                          <a:pt x="20" y="6"/>
                        </a:lnTo>
                        <a:cubicBezTo>
                          <a:pt x="20" y="6"/>
                          <a:pt x="15" y="1"/>
                          <a:pt x="10" y="1"/>
                        </a:cubicBez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87" name="Google Shape;3887;p35"/>
                  <p:cNvSpPr/>
                  <p:nvPr/>
                </p:nvSpPr>
                <p:spPr>
                  <a:xfrm>
                    <a:off x="7744625" y="3616500"/>
                    <a:ext cx="650" cy="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" h="26" extrusionOk="0">
                        <a:moveTo>
                          <a:pt x="5" y="0"/>
                        </a:moveTo>
                        <a:lnTo>
                          <a:pt x="0" y="5"/>
                        </a:lnTo>
                        <a:lnTo>
                          <a:pt x="0" y="10"/>
                        </a:lnTo>
                        <a:lnTo>
                          <a:pt x="0" y="16"/>
                        </a:lnTo>
                        <a:lnTo>
                          <a:pt x="0" y="21"/>
                        </a:lnTo>
                        <a:lnTo>
                          <a:pt x="5" y="21"/>
                        </a:lnTo>
                        <a:lnTo>
                          <a:pt x="5" y="26"/>
                        </a:lnTo>
                        <a:lnTo>
                          <a:pt x="15" y="26"/>
                        </a:lnTo>
                        <a:lnTo>
                          <a:pt x="19" y="21"/>
                        </a:lnTo>
                        <a:cubicBezTo>
                          <a:pt x="25" y="21"/>
                          <a:pt x="25" y="16"/>
                          <a:pt x="25" y="10"/>
                        </a:cubicBezTo>
                        <a:cubicBezTo>
                          <a:pt x="25" y="10"/>
                          <a:pt x="25" y="5"/>
                          <a:pt x="19" y="0"/>
                        </a:cubicBez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88" name="Google Shape;3888;p35"/>
                  <p:cNvSpPr/>
                  <p:nvPr/>
                </p:nvSpPr>
                <p:spPr>
                  <a:xfrm>
                    <a:off x="7719725" y="3613875"/>
                    <a:ext cx="800" cy="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" h="31" extrusionOk="0">
                        <a:moveTo>
                          <a:pt x="6" y="0"/>
                        </a:moveTo>
                        <a:lnTo>
                          <a:pt x="6" y="5"/>
                        </a:lnTo>
                        <a:cubicBezTo>
                          <a:pt x="1" y="5"/>
                          <a:pt x="1" y="10"/>
                          <a:pt x="1" y="10"/>
                        </a:cubicBezTo>
                        <a:lnTo>
                          <a:pt x="1" y="15"/>
                        </a:lnTo>
                        <a:lnTo>
                          <a:pt x="1" y="20"/>
                        </a:lnTo>
                        <a:lnTo>
                          <a:pt x="6" y="25"/>
                        </a:lnTo>
                        <a:lnTo>
                          <a:pt x="6" y="31"/>
                        </a:lnTo>
                        <a:lnTo>
                          <a:pt x="20" y="31"/>
                        </a:lnTo>
                        <a:cubicBezTo>
                          <a:pt x="26" y="25"/>
                          <a:pt x="31" y="25"/>
                          <a:pt x="31" y="20"/>
                        </a:cubicBezTo>
                        <a:lnTo>
                          <a:pt x="31" y="15"/>
                        </a:lnTo>
                        <a:lnTo>
                          <a:pt x="31" y="10"/>
                        </a:lnTo>
                        <a:lnTo>
                          <a:pt x="26" y="5"/>
                        </a:lnTo>
                        <a:cubicBezTo>
                          <a:pt x="20" y="5"/>
                          <a:pt x="20" y="0"/>
                          <a:pt x="11" y="0"/>
                        </a:cubicBez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89" name="Google Shape;3889;p35"/>
                  <p:cNvSpPr/>
                  <p:nvPr/>
                </p:nvSpPr>
                <p:spPr>
                  <a:xfrm>
                    <a:off x="7715850" y="3619150"/>
                    <a:ext cx="625" cy="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" h="25" extrusionOk="0">
                        <a:moveTo>
                          <a:pt x="5" y="0"/>
                        </a:moveTo>
                        <a:lnTo>
                          <a:pt x="5" y="5"/>
                        </a:lnTo>
                        <a:lnTo>
                          <a:pt x="0" y="5"/>
                        </a:lnTo>
                        <a:lnTo>
                          <a:pt x="0" y="10"/>
                        </a:lnTo>
                        <a:lnTo>
                          <a:pt x="0" y="15"/>
                        </a:lnTo>
                        <a:cubicBezTo>
                          <a:pt x="0" y="15"/>
                          <a:pt x="0" y="20"/>
                          <a:pt x="5" y="25"/>
                        </a:cubicBezTo>
                        <a:lnTo>
                          <a:pt x="15" y="25"/>
                        </a:lnTo>
                        <a:cubicBezTo>
                          <a:pt x="20" y="25"/>
                          <a:pt x="20" y="20"/>
                          <a:pt x="24" y="20"/>
                        </a:cubicBezTo>
                        <a:lnTo>
                          <a:pt x="24" y="15"/>
                        </a:lnTo>
                        <a:lnTo>
                          <a:pt x="24" y="10"/>
                        </a:lnTo>
                        <a:lnTo>
                          <a:pt x="24" y="5"/>
                        </a:lnTo>
                        <a:lnTo>
                          <a:pt x="20" y="5"/>
                        </a:lnTo>
                        <a:cubicBezTo>
                          <a:pt x="15" y="0"/>
                          <a:pt x="10" y="0"/>
                          <a:pt x="5" y="0"/>
                        </a:cubicBez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90" name="Google Shape;3890;p35"/>
                  <p:cNvSpPr/>
                  <p:nvPr/>
                </p:nvSpPr>
                <p:spPr>
                  <a:xfrm>
                    <a:off x="7728400" y="3615375"/>
                    <a:ext cx="1050" cy="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31" extrusionOk="0">
                        <a:moveTo>
                          <a:pt x="11" y="1"/>
                        </a:moveTo>
                        <a:lnTo>
                          <a:pt x="11" y="6"/>
                        </a:lnTo>
                        <a:lnTo>
                          <a:pt x="5" y="6"/>
                        </a:lnTo>
                        <a:cubicBezTo>
                          <a:pt x="0" y="10"/>
                          <a:pt x="0" y="15"/>
                          <a:pt x="0" y="20"/>
                        </a:cubicBezTo>
                        <a:lnTo>
                          <a:pt x="5" y="20"/>
                        </a:lnTo>
                        <a:lnTo>
                          <a:pt x="5" y="25"/>
                        </a:lnTo>
                        <a:lnTo>
                          <a:pt x="11" y="31"/>
                        </a:lnTo>
                        <a:lnTo>
                          <a:pt x="25" y="31"/>
                        </a:lnTo>
                        <a:cubicBezTo>
                          <a:pt x="25" y="25"/>
                          <a:pt x="30" y="25"/>
                          <a:pt x="35" y="20"/>
                        </a:cubicBezTo>
                        <a:lnTo>
                          <a:pt x="41" y="15"/>
                        </a:lnTo>
                        <a:lnTo>
                          <a:pt x="41" y="10"/>
                        </a:lnTo>
                        <a:lnTo>
                          <a:pt x="41" y="6"/>
                        </a:lnTo>
                        <a:lnTo>
                          <a:pt x="35" y="6"/>
                        </a:lnTo>
                        <a:lnTo>
                          <a:pt x="35" y="1"/>
                        </a:ln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91" name="Google Shape;3891;p35"/>
                  <p:cNvSpPr/>
                  <p:nvPr/>
                </p:nvSpPr>
                <p:spPr>
                  <a:xfrm>
                    <a:off x="7728775" y="3614000"/>
                    <a:ext cx="775" cy="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" h="36" extrusionOk="0">
                        <a:moveTo>
                          <a:pt x="10" y="0"/>
                        </a:moveTo>
                        <a:lnTo>
                          <a:pt x="10" y="5"/>
                        </a:lnTo>
                        <a:lnTo>
                          <a:pt x="6" y="5"/>
                        </a:lnTo>
                        <a:lnTo>
                          <a:pt x="1" y="10"/>
                        </a:lnTo>
                        <a:lnTo>
                          <a:pt x="1" y="15"/>
                        </a:lnTo>
                        <a:lnTo>
                          <a:pt x="1" y="20"/>
                        </a:lnTo>
                        <a:lnTo>
                          <a:pt x="1" y="26"/>
                        </a:lnTo>
                        <a:lnTo>
                          <a:pt x="6" y="30"/>
                        </a:lnTo>
                        <a:lnTo>
                          <a:pt x="10" y="30"/>
                        </a:lnTo>
                        <a:lnTo>
                          <a:pt x="15" y="35"/>
                        </a:lnTo>
                        <a:lnTo>
                          <a:pt x="20" y="35"/>
                        </a:lnTo>
                        <a:lnTo>
                          <a:pt x="26" y="30"/>
                        </a:lnTo>
                        <a:cubicBezTo>
                          <a:pt x="31" y="30"/>
                          <a:pt x="31" y="26"/>
                          <a:pt x="31" y="15"/>
                        </a:cubicBezTo>
                        <a:lnTo>
                          <a:pt x="26" y="10"/>
                        </a:lnTo>
                        <a:lnTo>
                          <a:pt x="26" y="5"/>
                        </a:lnTo>
                        <a:lnTo>
                          <a:pt x="15" y="5"/>
                        </a:lnTo>
                        <a:lnTo>
                          <a:pt x="15" y="0"/>
                        </a:ln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92" name="Google Shape;3892;p35"/>
                  <p:cNvSpPr/>
                  <p:nvPr/>
                </p:nvSpPr>
                <p:spPr>
                  <a:xfrm>
                    <a:off x="7726650" y="3616500"/>
                    <a:ext cx="650" cy="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" h="25" extrusionOk="0">
                        <a:moveTo>
                          <a:pt x="10" y="0"/>
                        </a:moveTo>
                        <a:cubicBezTo>
                          <a:pt x="5" y="0"/>
                          <a:pt x="0" y="0"/>
                          <a:pt x="0" y="5"/>
                        </a:cubicBezTo>
                        <a:lnTo>
                          <a:pt x="0" y="10"/>
                        </a:lnTo>
                        <a:lnTo>
                          <a:pt x="0" y="16"/>
                        </a:lnTo>
                        <a:lnTo>
                          <a:pt x="0" y="21"/>
                        </a:lnTo>
                        <a:lnTo>
                          <a:pt x="5" y="21"/>
                        </a:lnTo>
                        <a:cubicBezTo>
                          <a:pt x="7" y="23"/>
                          <a:pt x="10" y="24"/>
                          <a:pt x="12" y="24"/>
                        </a:cubicBezTo>
                        <a:cubicBezTo>
                          <a:pt x="15" y="24"/>
                          <a:pt x="18" y="23"/>
                          <a:pt x="21" y="21"/>
                        </a:cubicBezTo>
                        <a:lnTo>
                          <a:pt x="25" y="16"/>
                        </a:lnTo>
                        <a:lnTo>
                          <a:pt x="25" y="10"/>
                        </a:lnTo>
                        <a:lnTo>
                          <a:pt x="21" y="5"/>
                        </a:lnTo>
                        <a:lnTo>
                          <a:pt x="21" y="0"/>
                        </a:ln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93" name="Google Shape;3893;p35"/>
                  <p:cNvSpPr/>
                  <p:nvPr/>
                </p:nvSpPr>
                <p:spPr>
                  <a:xfrm>
                    <a:off x="7723625" y="3620900"/>
                    <a:ext cx="650" cy="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" h="26" extrusionOk="0">
                        <a:moveTo>
                          <a:pt x="10" y="0"/>
                        </a:moveTo>
                        <a:cubicBezTo>
                          <a:pt x="5" y="0"/>
                          <a:pt x="5" y="5"/>
                          <a:pt x="1" y="5"/>
                        </a:cubicBezTo>
                        <a:lnTo>
                          <a:pt x="1" y="15"/>
                        </a:lnTo>
                        <a:lnTo>
                          <a:pt x="1" y="21"/>
                        </a:lnTo>
                        <a:lnTo>
                          <a:pt x="5" y="26"/>
                        </a:lnTo>
                        <a:lnTo>
                          <a:pt x="10" y="26"/>
                        </a:lnTo>
                        <a:cubicBezTo>
                          <a:pt x="15" y="26"/>
                          <a:pt x="21" y="26"/>
                          <a:pt x="21" y="21"/>
                        </a:cubicBezTo>
                        <a:cubicBezTo>
                          <a:pt x="26" y="15"/>
                          <a:pt x="26" y="5"/>
                          <a:pt x="21" y="0"/>
                        </a:cubicBez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94" name="Google Shape;3894;p35"/>
                  <p:cNvSpPr/>
                  <p:nvPr/>
                </p:nvSpPr>
                <p:spPr>
                  <a:xfrm>
                    <a:off x="7722725" y="3525175"/>
                    <a:ext cx="121800" cy="81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72" h="3243" extrusionOk="0">
                        <a:moveTo>
                          <a:pt x="3504" y="1"/>
                        </a:moveTo>
                        <a:cubicBezTo>
                          <a:pt x="3144" y="1"/>
                          <a:pt x="2786" y="108"/>
                          <a:pt x="2449" y="236"/>
                        </a:cubicBezTo>
                        <a:cubicBezTo>
                          <a:pt x="1765" y="503"/>
                          <a:pt x="1122" y="879"/>
                          <a:pt x="559" y="1347"/>
                        </a:cubicBezTo>
                        <a:cubicBezTo>
                          <a:pt x="389" y="1487"/>
                          <a:pt x="222" y="1638"/>
                          <a:pt x="122" y="1829"/>
                        </a:cubicBezTo>
                        <a:cubicBezTo>
                          <a:pt x="40" y="1981"/>
                          <a:pt x="1" y="2159"/>
                          <a:pt x="33" y="2324"/>
                        </a:cubicBezTo>
                        <a:lnTo>
                          <a:pt x="33" y="2324"/>
                        </a:lnTo>
                        <a:cubicBezTo>
                          <a:pt x="7" y="2653"/>
                          <a:pt x="186" y="3000"/>
                          <a:pt x="489" y="3141"/>
                        </a:cubicBezTo>
                        <a:cubicBezTo>
                          <a:pt x="666" y="3223"/>
                          <a:pt x="862" y="3242"/>
                          <a:pt x="1054" y="3242"/>
                        </a:cubicBezTo>
                        <a:cubicBezTo>
                          <a:pt x="1085" y="3242"/>
                          <a:pt x="1117" y="3242"/>
                          <a:pt x="1148" y="3241"/>
                        </a:cubicBezTo>
                        <a:cubicBezTo>
                          <a:pt x="1911" y="3221"/>
                          <a:pt x="2665" y="3050"/>
                          <a:pt x="3363" y="2749"/>
                        </a:cubicBezTo>
                        <a:cubicBezTo>
                          <a:pt x="3806" y="2558"/>
                          <a:pt x="4233" y="2301"/>
                          <a:pt x="4509" y="1914"/>
                        </a:cubicBezTo>
                        <a:cubicBezTo>
                          <a:pt x="4786" y="1522"/>
                          <a:pt x="4871" y="969"/>
                          <a:pt x="4625" y="563"/>
                        </a:cubicBezTo>
                        <a:cubicBezTo>
                          <a:pt x="4419" y="220"/>
                          <a:pt x="4017" y="35"/>
                          <a:pt x="3616" y="4"/>
                        </a:cubicBezTo>
                        <a:cubicBezTo>
                          <a:pt x="3578" y="2"/>
                          <a:pt x="3541" y="1"/>
                          <a:pt x="3504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95" name="Google Shape;3895;p35"/>
                  <p:cNvSpPr/>
                  <p:nvPr/>
                </p:nvSpPr>
                <p:spPr>
                  <a:xfrm>
                    <a:off x="7013325" y="3455800"/>
                    <a:ext cx="244775" cy="191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91" h="7670" extrusionOk="0">
                        <a:moveTo>
                          <a:pt x="4894" y="1"/>
                        </a:moveTo>
                        <a:cubicBezTo>
                          <a:pt x="3638" y="1"/>
                          <a:pt x="2394" y="463"/>
                          <a:pt x="1437" y="1276"/>
                        </a:cubicBezTo>
                        <a:cubicBezTo>
                          <a:pt x="738" y="1870"/>
                          <a:pt x="186" y="2689"/>
                          <a:pt x="105" y="3603"/>
                        </a:cubicBezTo>
                        <a:cubicBezTo>
                          <a:pt x="0" y="4805"/>
                          <a:pt x="749" y="5962"/>
                          <a:pt x="1749" y="6630"/>
                        </a:cubicBezTo>
                        <a:cubicBezTo>
                          <a:pt x="2754" y="7298"/>
                          <a:pt x="3976" y="7549"/>
                          <a:pt x="5176" y="7660"/>
                        </a:cubicBezTo>
                        <a:cubicBezTo>
                          <a:pt x="5229" y="7665"/>
                          <a:pt x="5281" y="7669"/>
                          <a:pt x="5333" y="7669"/>
                        </a:cubicBezTo>
                        <a:cubicBezTo>
                          <a:pt x="5391" y="7669"/>
                          <a:pt x="5448" y="7663"/>
                          <a:pt x="5503" y="7644"/>
                        </a:cubicBezTo>
                        <a:cubicBezTo>
                          <a:pt x="5635" y="7600"/>
                          <a:pt x="5735" y="7489"/>
                          <a:pt x="5825" y="7384"/>
                        </a:cubicBezTo>
                        <a:cubicBezTo>
                          <a:pt x="6398" y="6730"/>
                          <a:pt x="6971" y="6071"/>
                          <a:pt x="7549" y="5419"/>
                        </a:cubicBezTo>
                        <a:cubicBezTo>
                          <a:pt x="7876" y="5041"/>
                          <a:pt x="8212" y="4659"/>
                          <a:pt x="8650" y="4413"/>
                        </a:cubicBezTo>
                        <a:cubicBezTo>
                          <a:pt x="9031" y="4197"/>
                          <a:pt x="9495" y="4086"/>
                          <a:pt x="9790" y="3760"/>
                        </a:cubicBezTo>
                        <a:lnTo>
                          <a:pt x="9590" y="3749"/>
                        </a:lnTo>
                        <a:cubicBezTo>
                          <a:pt x="9706" y="2930"/>
                          <a:pt x="9242" y="2136"/>
                          <a:pt x="8660" y="1553"/>
                        </a:cubicBezTo>
                        <a:cubicBezTo>
                          <a:pt x="7725" y="618"/>
                          <a:pt x="6428" y="56"/>
                          <a:pt x="5106" y="5"/>
                        </a:cubicBezTo>
                        <a:cubicBezTo>
                          <a:pt x="5035" y="2"/>
                          <a:pt x="4965" y="1"/>
                          <a:pt x="4894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96" name="Google Shape;3896;p35"/>
                  <p:cNvSpPr/>
                  <p:nvPr/>
                </p:nvSpPr>
                <p:spPr>
                  <a:xfrm>
                    <a:off x="7211600" y="3616900"/>
                    <a:ext cx="650" cy="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" h="25" extrusionOk="0">
                        <a:moveTo>
                          <a:pt x="15" y="0"/>
                        </a:moveTo>
                        <a:cubicBezTo>
                          <a:pt x="10" y="0"/>
                          <a:pt x="10" y="5"/>
                          <a:pt x="5" y="5"/>
                        </a:cubicBezTo>
                        <a:cubicBezTo>
                          <a:pt x="0" y="14"/>
                          <a:pt x="0" y="19"/>
                          <a:pt x="5" y="24"/>
                        </a:cubicBezTo>
                        <a:lnTo>
                          <a:pt x="20" y="24"/>
                        </a:lnTo>
                        <a:lnTo>
                          <a:pt x="20" y="19"/>
                        </a:lnTo>
                        <a:lnTo>
                          <a:pt x="26" y="19"/>
                        </a:lnTo>
                        <a:lnTo>
                          <a:pt x="26" y="14"/>
                        </a:lnTo>
                        <a:lnTo>
                          <a:pt x="26" y="10"/>
                        </a:lnTo>
                        <a:lnTo>
                          <a:pt x="26" y="5"/>
                        </a:lnTo>
                        <a:cubicBezTo>
                          <a:pt x="20" y="5"/>
                          <a:pt x="20" y="0"/>
                          <a:pt x="15" y="0"/>
                        </a:cubicBez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97" name="Google Shape;3897;p35"/>
                  <p:cNvSpPr/>
                  <p:nvPr/>
                </p:nvSpPr>
                <p:spPr>
                  <a:xfrm>
                    <a:off x="7202425" y="3626175"/>
                    <a:ext cx="625" cy="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" h="26" extrusionOk="0">
                        <a:moveTo>
                          <a:pt x="10" y="1"/>
                        </a:moveTo>
                        <a:lnTo>
                          <a:pt x="5" y="5"/>
                        </a:lnTo>
                        <a:lnTo>
                          <a:pt x="1" y="10"/>
                        </a:lnTo>
                        <a:lnTo>
                          <a:pt x="1" y="15"/>
                        </a:lnTo>
                        <a:lnTo>
                          <a:pt x="1" y="21"/>
                        </a:lnTo>
                        <a:lnTo>
                          <a:pt x="5" y="26"/>
                        </a:lnTo>
                        <a:lnTo>
                          <a:pt x="10" y="26"/>
                        </a:lnTo>
                        <a:cubicBezTo>
                          <a:pt x="15" y="26"/>
                          <a:pt x="20" y="26"/>
                          <a:pt x="20" y="21"/>
                        </a:cubicBezTo>
                        <a:cubicBezTo>
                          <a:pt x="25" y="15"/>
                          <a:pt x="25" y="10"/>
                          <a:pt x="20" y="5"/>
                        </a:cubicBezTo>
                        <a:lnTo>
                          <a:pt x="15" y="1"/>
                        </a:ln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98" name="Google Shape;3898;p35"/>
                  <p:cNvSpPr/>
                  <p:nvPr/>
                </p:nvSpPr>
                <p:spPr>
                  <a:xfrm>
                    <a:off x="7211825" y="3614025"/>
                    <a:ext cx="800" cy="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" h="30" extrusionOk="0">
                        <a:moveTo>
                          <a:pt x="16" y="0"/>
                        </a:moveTo>
                        <a:cubicBezTo>
                          <a:pt x="12" y="0"/>
                          <a:pt x="8" y="2"/>
                          <a:pt x="6" y="4"/>
                        </a:cubicBezTo>
                        <a:lnTo>
                          <a:pt x="1" y="9"/>
                        </a:lnTo>
                        <a:lnTo>
                          <a:pt x="1" y="14"/>
                        </a:lnTo>
                        <a:cubicBezTo>
                          <a:pt x="1" y="19"/>
                          <a:pt x="1" y="25"/>
                          <a:pt x="6" y="25"/>
                        </a:cubicBezTo>
                        <a:cubicBezTo>
                          <a:pt x="6" y="29"/>
                          <a:pt x="11" y="29"/>
                          <a:pt x="11" y="29"/>
                        </a:cubicBezTo>
                        <a:lnTo>
                          <a:pt x="21" y="29"/>
                        </a:lnTo>
                        <a:lnTo>
                          <a:pt x="21" y="25"/>
                        </a:lnTo>
                        <a:lnTo>
                          <a:pt x="26" y="25"/>
                        </a:lnTo>
                        <a:lnTo>
                          <a:pt x="26" y="19"/>
                        </a:lnTo>
                        <a:lnTo>
                          <a:pt x="31" y="14"/>
                        </a:lnTo>
                        <a:lnTo>
                          <a:pt x="26" y="14"/>
                        </a:lnTo>
                        <a:lnTo>
                          <a:pt x="26" y="9"/>
                        </a:lnTo>
                        <a:lnTo>
                          <a:pt x="26" y="4"/>
                        </a:lnTo>
                        <a:cubicBezTo>
                          <a:pt x="24" y="2"/>
                          <a:pt x="20" y="0"/>
                          <a:pt x="16" y="0"/>
                        </a:cubicBez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99" name="Google Shape;3899;p35"/>
                  <p:cNvSpPr/>
                  <p:nvPr/>
                </p:nvSpPr>
                <p:spPr>
                  <a:xfrm>
                    <a:off x="7209825" y="3620300"/>
                    <a:ext cx="775" cy="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" h="27" extrusionOk="0">
                        <a:moveTo>
                          <a:pt x="16" y="0"/>
                        </a:moveTo>
                        <a:cubicBezTo>
                          <a:pt x="12" y="0"/>
                          <a:pt x="9" y="2"/>
                          <a:pt x="6" y="4"/>
                        </a:cubicBezTo>
                        <a:lnTo>
                          <a:pt x="6" y="9"/>
                        </a:lnTo>
                        <a:lnTo>
                          <a:pt x="0" y="9"/>
                        </a:lnTo>
                        <a:lnTo>
                          <a:pt x="0" y="20"/>
                        </a:lnTo>
                        <a:cubicBezTo>
                          <a:pt x="6" y="20"/>
                          <a:pt x="6" y="24"/>
                          <a:pt x="6" y="24"/>
                        </a:cubicBezTo>
                        <a:cubicBezTo>
                          <a:pt x="9" y="24"/>
                          <a:pt x="10" y="27"/>
                          <a:pt x="12" y="27"/>
                        </a:cubicBezTo>
                        <a:cubicBezTo>
                          <a:pt x="13" y="27"/>
                          <a:pt x="14" y="26"/>
                          <a:pt x="16" y="24"/>
                        </a:cubicBezTo>
                        <a:cubicBezTo>
                          <a:pt x="21" y="24"/>
                          <a:pt x="25" y="20"/>
                          <a:pt x="25" y="20"/>
                        </a:cubicBezTo>
                        <a:lnTo>
                          <a:pt x="25" y="15"/>
                        </a:lnTo>
                        <a:lnTo>
                          <a:pt x="30" y="15"/>
                        </a:lnTo>
                        <a:lnTo>
                          <a:pt x="25" y="9"/>
                        </a:lnTo>
                        <a:lnTo>
                          <a:pt x="25" y="4"/>
                        </a:lnTo>
                        <a:cubicBezTo>
                          <a:pt x="23" y="2"/>
                          <a:pt x="19" y="0"/>
                          <a:pt x="16" y="0"/>
                        </a:cubicBez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00" name="Google Shape;3900;p35"/>
                  <p:cNvSpPr/>
                  <p:nvPr/>
                </p:nvSpPr>
                <p:spPr>
                  <a:xfrm>
                    <a:off x="7214350" y="3615325"/>
                    <a:ext cx="650" cy="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" h="27" extrusionOk="0">
                        <a:moveTo>
                          <a:pt x="14" y="0"/>
                        </a:moveTo>
                        <a:cubicBezTo>
                          <a:pt x="12" y="0"/>
                          <a:pt x="9" y="1"/>
                          <a:pt x="6" y="3"/>
                        </a:cubicBezTo>
                        <a:lnTo>
                          <a:pt x="0" y="3"/>
                        </a:lnTo>
                        <a:lnTo>
                          <a:pt x="0" y="8"/>
                        </a:lnTo>
                        <a:lnTo>
                          <a:pt x="0" y="12"/>
                        </a:lnTo>
                        <a:lnTo>
                          <a:pt x="0" y="17"/>
                        </a:lnTo>
                        <a:cubicBezTo>
                          <a:pt x="0" y="22"/>
                          <a:pt x="6" y="22"/>
                          <a:pt x="6" y="22"/>
                        </a:cubicBezTo>
                        <a:cubicBezTo>
                          <a:pt x="6" y="27"/>
                          <a:pt x="11" y="27"/>
                          <a:pt x="16" y="27"/>
                        </a:cubicBezTo>
                        <a:cubicBezTo>
                          <a:pt x="21" y="22"/>
                          <a:pt x="25" y="17"/>
                          <a:pt x="25" y="17"/>
                        </a:cubicBezTo>
                        <a:lnTo>
                          <a:pt x="25" y="12"/>
                        </a:lnTo>
                        <a:lnTo>
                          <a:pt x="25" y="8"/>
                        </a:lnTo>
                        <a:lnTo>
                          <a:pt x="21" y="3"/>
                        </a:lnTo>
                        <a:cubicBezTo>
                          <a:pt x="21" y="3"/>
                          <a:pt x="18" y="0"/>
                          <a:pt x="14" y="0"/>
                        </a:cubicBez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01" name="Google Shape;3901;p35"/>
                  <p:cNvSpPr/>
                  <p:nvPr/>
                </p:nvSpPr>
                <p:spPr>
                  <a:xfrm>
                    <a:off x="7207300" y="3622525"/>
                    <a:ext cx="800" cy="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" h="36" extrusionOk="0">
                        <a:moveTo>
                          <a:pt x="6" y="1"/>
                        </a:moveTo>
                        <a:lnTo>
                          <a:pt x="6" y="5"/>
                        </a:lnTo>
                        <a:lnTo>
                          <a:pt x="1" y="5"/>
                        </a:lnTo>
                        <a:lnTo>
                          <a:pt x="1" y="10"/>
                        </a:lnTo>
                        <a:lnTo>
                          <a:pt x="1" y="16"/>
                        </a:lnTo>
                        <a:lnTo>
                          <a:pt x="1" y="26"/>
                        </a:lnTo>
                        <a:lnTo>
                          <a:pt x="6" y="31"/>
                        </a:lnTo>
                        <a:lnTo>
                          <a:pt x="6" y="36"/>
                        </a:lnTo>
                        <a:lnTo>
                          <a:pt x="21" y="36"/>
                        </a:lnTo>
                        <a:cubicBezTo>
                          <a:pt x="26" y="31"/>
                          <a:pt x="31" y="26"/>
                          <a:pt x="26" y="21"/>
                        </a:cubicBezTo>
                        <a:lnTo>
                          <a:pt x="26" y="16"/>
                        </a:lnTo>
                        <a:cubicBezTo>
                          <a:pt x="26" y="10"/>
                          <a:pt x="26" y="5"/>
                          <a:pt x="21" y="5"/>
                        </a:cubicBezTo>
                        <a:cubicBezTo>
                          <a:pt x="17" y="1"/>
                          <a:pt x="11" y="1"/>
                          <a:pt x="11" y="1"/>
                        </a:cubicBez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02" name="Google Shape;3902;p35"/>
                  <p:cNvSpPr/>
                  <p:nvPr/>
                </p:nvSpPr>
                <p:spPr>
                  <a:xfrm>
                    <a:off x="7203675" y="3623800"/>
                    <a:ext cx="775" cy="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" h="28" extrusionOk="0">
                        <a:moveTo>
                          <a:pt x="11" y="0"/>
                        </a:moveTo>
                        <a:cubicBezTo>
                          <a:pt x="5" y="5"/>
                          <a:pt x="0" y="10"/>
                          <a:pt x="0" y="15"/>
                        </a:cubicBezTo>
                        <a:lnTo>
                          <a:pt x="0" y="20"/>
                        </a:lnTo>
                        <a:lnTo>
                          <a:pt x="5" y="20"/>
                        </a:lnTo>
                        <a:lnTo>
                          <a:pt x="5" y="26"/>
                        </a:lnTo>
                        <a:cubicBezTo>
                          <a:pt x="9" y="26"/>
                          <a:pt x="12" y="28"/>
                          <a:pt x="16" y="28"/>
                        </a:cubicBezTo>
                        <a:cubicBezTo>
                          <a:pt x="17" y="28"/>
                          <a:pt x="19" y="27"/>
                          <a:pt x="21" y="26"/>
                        </a:cubicBezTo>
                        <a:cubicBezTo>
                          <a:pt x="25" y="26"/>
                          <a:pt x="30" y="15"/>
                          <a:pt x="30" y="10"/>
                        </a:cubicBezTo>
                        <a:lnTo>
                          <a:pt x="25" y="10"/>
                        </a:lnTo>
                        <a:lnTo>
                          <a:pt x="25" y="5"/>
                        </a:lnTo>
                        <a:cubicBezTo>
                          <a:pt x="21" y="0"/>
                          <a:pt x="16" y="0"/>
                          <a:pt x="11" y="0"/>
                        </a:cubicBez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03" name="Google Shape;3903;p35"/>
                  <p:cNvSpPr/>
                  <p:nvPr/>
                </p:nvSpPr>
                <p:spPr>
                  <a:xfrm>
                    <a:off x="7219875" y="3614350"/>
                    <a:ext cx="675" cy="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" h="30" extrusionOk="0">
                        <a:moveTo>
                          <a:pt x="15" y="1"/>
                        </a:moveTo>
                        <a:cubicBezTo>
                          <a:pt x="11" y="1"/>
                          <a:pt x="6" y="6"/>
                          <a:pt x="1" y="12"/>
                        </a:cubicBezTo>
                        <a:cubicBezTo>
                          <a:pt x="1" y="16"/>
                          <a:pt x="1" y="21"/>
                          <a:pt x="6" y="26"/>
                        </a:cubicBezTo>
                        <a:lnTo>
                          <a:pt x="11" y="26"/>
                        </a:lnTo>
                        <a:cubicBezTo>
                          <a:pt x="13" y="28"/>
                          <a:pt x="14" y="30"/>
                          <a:pt x="15" y="30"/>
                        </a:cubicBezTo>
                        <a:cubicBezTo>
                          <a:pt x="17" y="30"/>
                          <a:pt x="18" y="28"/>
                          <a:pt x="20" y="26"/>
                        </a:cubicBezTo>
                        <a:lnTo>
                          <a:pt x="26" y="26"/>
                        </a:lnTo>
                        <a:lnTo>
                          <a:pt x="26" y="21"/>
                        </a:lnTo>
                        <a:lnTo>
                          <a:pt x="26" y="12"/>
                        </a:lnTo>
                        <a:lnTo>
                          <a:pt x="26" y="6"/>
                        </a:lnTo>
                        <a:lnTo>
                          <a:pt x="20" y="6"/>
                        </a:lnTo>
                        <a:lnTo>
                          <a:pt x="15" y="1"/>
                        </a:ln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04" name="Google Shape;3904;p35"/>
                  <p:cNvSpPr/>
                  <p:nvPr/>
                </p:nvSpPr>
                <p:spPr>
                  <a:xfrm>
                    <a:off x="7205050" y="3617700"/>
                    <a:ext cx="650" cy="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" h="29" extrusionOk="0">
                        <a:moveTo>
                          <a:pt x="10" y="1"/>
                        </a:moveTo>
                        <a:cubicBezTo>
                          <a:pt x="9" y="1"/>
                          <a:pt x="7" y="1"/>
                          <a:pt x="5" y="3"/>
                        </a:cubicBezTo>
                        <a:lnTo>
                          <a:pt x="0" y="8"/>
                        </a:lnTo>
                        <a:lnTo>
                          <a:pt x="0" y="13"/>
                        </a:lnTo>
                        <a:lnTo>
                          <a:pt x="0" y="17"/>
                        </a:lnTo>
                        <a:lnTo>
                          <a:pt x="0" y="22"/>
                        </a:lnTo>
                        <a:lnTo>
                          <a:pt x="5" y="22"/>
                        </a:lnTo>
                        <a:lnTo>
                          <a:pt x="10" y="28"/>
                        </a:lnTo>
                        <a:lnTo>
                          <a:pt x="16" y="28"/>
                        </a:lnTo>
                        <a:cubicBezTo>
                          <a:pt x="21" y="22"/>
                          <a:pt x="21" y="22"/>
                          <a:pt x="26" y="17"/>
                        </a:cubicBezTo>
                        <a:lnTo>
                          <a:pt x="26" y="13"/>
                        </a:lnTo>
                        <a:lnTo>
                          <a:pt x="26" y="8"/>
                        </a:lnTo>
                        <a:lnTo>
                          <a:pt x="21" y="8"/>
                        </a:lnTo>
                        <a:lnTo>
                          <a:pt x="21" y="3"/>
                        </a:lnTo>
                        <a:cubicBezTo>
                          <a:pt x="18" y="3"/>
                          <a:pt x="14" y="1"/>
                          <a:pt x="10" y="1"/>
                        </a:cubicBez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05" name="Google Shape;3905;p35"/>
                  <p:cNvSpPr/>
                  <p:nvPr/>
                </p:nvSpPr>
                <p:spPr>
                  <a:xfrm>
                    <a:off x="7207550" y="3615375"/>
                    <a:ext cx="650" cy="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" h="25" extrusionOk="0">
                        <a:moveTo>
                          <a:pt x="11" y="1"/>
                        </a:moveTo>
                        <a:cubicBezTo>
                          <a:pt x="7" y="1"/>
                          <a:pt x="7" y="1"/>
                          <a:pt x="1" y="6"/>
                        </a:cubicBezTo>
                        <a:lnTo>
                          <a:pt x="1" y="10"/>
                        </a:lnTo>
                        <a:lnTo>
                          <a:pt x="1" y="15"/>
                        </a:lnTo>
                        <a:lnTo>
                          <a:pt x="1" y="20"/>
                        </a:lnTo>
                        <a:lnTo>
                          <a:pt x="7" y="20"/>
                        </a:lnTo>
                        <a:lnTo>
                          <a:pt x="11" y="25"/>
                        </a:lnTo>
                        <a:lnTo>
                          <a:pt x="16" y="25"/>
                        </a:lnTo>
                        <a:lnTo>
                          <a:pt x="21" y="20"/>
                        </a:lnTo>
                        <a:lnTo>
                          <a:pt x="26" y="15"/>
                        </a:lnTo>
                        <a:lnTo>
                          <a:pt x="26" y="10"/>
                        </a:lnTo>
                        <a:lnTo>
                          <a:pt x="26" y="6"/>
                        </a:lnTo>
                        <a:lnTo>
                          <a:pt x="21" y="6"/>
                        </a:lnTo>
                        <a:lnTo>
                          <a:pt x="21" y="1"/>
                        </a:ln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06" name="Google Shape;3906;p35"/>
                  <p:cNvSpPr/>
                  <p:nvPr/>
                </p:nvSpPr>
                <p:spPr>
                  <a:xfrm>
                    <a:off x="7208950" y="3621775"/>
                    <a:ext cx="650" cy="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" h="26" extrusionOk="0">
                        <a:moveTo>
                          <a:pt x="11" y="0"/>
                        </a:moveTo>
                        <a:lnTo>
                          <a:pt x="5" y="5"/>
                        </a:lnTo>
                        <a:lnTo>
                          <a:pt x="0" y="10"/>
                        </a:lnTo>
                        <a:lnTo>
                          <a:pt x="0" y="16"/>
                        </a:lnTo>
                        <a:lnTo>
                          <a:pt x="0" y="21"/>
                        </a:lnTo>
                        <a:lnTo>
                          <a:pt x="5" y="26"/>
                        </a:lnTo>
                        <a:lnTo>
                          <a:pt x="21" y="26"/>
                        </a:lnTo>
                        <a:cubicBezTo>
                          <a:pt x="25" y="21"/>
                          <a:pt x="25" y="21"/>
                          <a:pt x="25" y="16"/>
                        </a:cubicBezTo>
                        <a:lnTo>
                          <a:pt x="25" y="5"/>
                        </a:lnTo>
                        <a:lnTo>
                          <a:pt x="21" y="5"/>
                        </a:lnTo>
                        <a:lnTo>
                          <a:pt x="21" y="0"/>
                        </a:ln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07" name="Google Shape;3907;p35"/>
                  <p:cNvSpPr/>
                  <p:nvPr/>
                </p:nvSpPr>
                <p:spPr>
                  <a:xfrm>
                    <a:off x="7221125" y="3609200"/>
                    <a:ext cx="650" cy="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" h="31" extrusionOk="0">
                        <a:moveTo>
                          <a:pt x="6" y="0"/>
                        </a:moveTo>
                        <a:lnTo>
                          <a:pt x="6" y="6"/>
                        </a:lnTo>
                        <a:lnTo>
                          <a:pt x="0" y="11"/>
                        </a:lnTo>
                        <a:lnTo>
                          <a:pt x="0" y="16"/>
                        </a:lnTo>
                        <a:lnTo>
                          <a:pt x="0" y="21"/>
                        </a:lnTo>
                        <a:lnTo>
                          <a:pt x="6" y="26"/>
                        </a:lnTo>
                        <a:lnTo>
                          <a:pt x="11" y="31"/>
                        </a:lnTo>
                        <a:lnTo>
                          <a:pt x="16" y="31"/>
                        </a:lnTo>
                        <a:cubicBezTo>
                          <a:pt x="21" y="31"/>
                          <a:pt x="26" y="26"/>
                          <a:pt x="26" y="21"/>
                        </a:cubicBezTo>
                        <a:lnTo>
                          <a:pt x="26" y="16"/>
                        </a:lnTo>
                        <a:lnTo>
                          <a:pt x="26" y="11"/>
                        </a:lnTo>
                        <a:lnTo>
                          <a:pt x="26" y="6"/>
                        </a:lnTo>
                        <a:cubicBezTo>
                          <a:pt x="21" y="0"/>
                          <a:pt x="16" y="0"/>
                          <a:pt x="6" y="0"/>
                        </a:cubicBez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08" name="Google Shape;3908;p35"/>
                  <p:cNvSpPr/>
                  <p:nvPr/>
                </p:nvSpPr>
                <p:spPr>
                  <a:xfrm>
                    <a:off x="7205925" y="3615925"/>
                    <a:ext cx="650" cy="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" h="29" extrusionOk="0">
                        <a:moveTo>
                          <a:pt x="11" y="1"/>
                        </a:moveTo>
                        <a:cubicBezTo>
                          <a:pt x="9" y="1"/>
                          <a:pt x="7" y="1"/>
                          <a:pt x="5" y="3"/>
                        </a:cubicBezTo>
                        <a:lnTo>
                          <a:pt x="5" y="9"/>
                        </a:lnTo>
                        <a:lnTo>
                          <a:pt x="0" y="9"/>
                        </a:lnTo>
                        <a:lnTo>
                          <a:pt x="0" y="14"/>
                        </a:lnTo>
                        <a:cubicBezTo>
                          <a:pt x="0" y="19"/>
                          <a:pt x="0" y="23"/>
                          <a:pt x="5" y="23"/>
                        </a:cubicBezTo>
                        <a:cubicBezTo>
                          <a:pt x="5" y="28"/>
                          <a:pt x="11" y="28"/>
                          <a:pt x="21" y="28"/>
                        </a:cubicBezTo>
                        <a:lnTo>
                          <a:pt x="21" y="23"/>
                        </a:lnTo>
                        <a:lnTo>
                          <a:pt x="26" y="23"/>
                        </a:lnTo>
                        <a:lnTo>
                          <a:pt x="26" y="19"/>
                        </a:lnTo>
                        <a:lnTo>
                          <a:pt x="26" y="14"/>
                        </a:lnTo>
                        <a:lnTo>
                          <a:pt x="26" y="9"/>
                        </a:lnTo>
                        <a:lnTo>
                          <a:pt x="26" y="3"/>
                        </a:lnTo>
                        <a:cubicBezTo>
                          <a:pt x="19" y="3"/>
                          <a:pt x="15" y="1"/>
                          <a:pt x="11" y="1"/>
                        </a:cubicBez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09" name="Google Shape;3909;p35"/>
                  <p:cNvSpPr/>
                  <p:nvPr/>
                </p:nvSpPr>
                <p:spPr>
                  <a:xfrm>
                    <a:off x="7211075" y="3610175"/>
                    <a:ext cx="675" cy="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" h="28" extrusionOk="0">
                        <a:moveTo>
                          <a:pt x="18" y="0"/>
                        </a:moveTo>
                        <a:cubicBezTo>
                          <a:pt x="13" y="0"/>
                          <a:pt x="10" y="2"/>
                          <a:pt x="10" y="2"/>
                        </a:cubicBezTo>
                        <a:lnTo>
                          <a:pt x="6" y="2"/>
                        </a:lnTo>
                        <a:lnTo>
                          <a:pt x="6" y="7"/>
                        </a:lnTo>
                        <a:lnTo>
                          <a:pt x="1" y="7"/>
                        </a:lnTo>
                        <a:lnTo>
                          <a:pt x="1" y="12"/>
                        </a:lnTo>
                        <a:cubicBezTo>
                          <a:pt x="1" y="17"/>
                          <a:pt x="1" y="17"/>
                          <a:pt x="6" y="22"/>
                        </a:cubicBezTo>
                        <a:lnTo>
                          <a:pt x="10" y="28"/>
                        </a:lnTo>
                        <a:lnTo>
                          <a:pt x="16" y="28"/>
                        </a:lnTo>
                        <a:lnTo>
                          <a:pt x="21" y="22"/>
                        </a:lnTo>
                        <a:lnTo>
                          <a:pt x="21" y="28"/>
                        </a:lnTo>
                        <a:cubicBezTo>
                          <a:pt x="21" y="22"/>
                          <a:pt x="26" y="22"/>
                          <a:pt x="26" y="22"/>
                        </a:cubicBezTo>
                        <a:lnTo>
                          <a:pt x="26" y="17"/>
                        </a:lnTo>
                        <a:lnTo>
                          <a:pt x="26" y="12"/>
                        </a:lnTo>
                        <a:lnTo>
                          <a:pt x="26" y="7"/>
                        </a:lnTo>
                        <a:lnTo>
                          <a:pt x="26" y="2"/>
                        </a:lnTo>
                        <a:cubicBezTo>
                          <a:pt x="23" y="1"/>
                          <a:pt x="20" y="0"/>
                          <a:pt x="18" y="0"/>
                        </a:cubicBez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10" name="Google Shape;3910;p35"/>
                  <p:cNvSpPr/>
                  <p:nvPr/>
                </p:nvSpPr>
                <p:spPr>
                  <a:xfrm>
                    <a:off x="7205675" y="3617125"/>
                    <a:ext cx="675" cy="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" h="26" extrusionOk="0">
                        <a:moveTo>
                          <a:pt x="15" y="1"/>
                        </a:moveTo>
                        <a:cubicBezTo>
                          <a:pt x="10" y="1"/>
                          <a:pt x="6" y="1"/>
                          <a:pt x="1" y="5"/>
                        </a:cubicBezTo>
                        <a:lnTo>
                          <a:pt x="1" y="21"/>
                        </a:lnTo>
                        <a:lnTo>
                          <a:pt x="6" y="26"/>
                        </a:lnTo>
                        <a:lnTo>
                          <a:pt x="10" y="26"/>
                        </a:lnTo>
                        <a:cubicBezTo>
                          <a:pt x="21" y="26"/>
                          <a:pt x="26" y="21"/>
                          <a:pt x="26" y="15"/>
                        </a:cubicBezTo>
                        <a:cubicBezTo>
                          <a:pt x="26" y="10"/>
                          <a:pt x="26" y="5"/>
                          <a:pt x="21" y="1"/>
                        </a:cubicBez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11" name="Google Shape;3911;p35"/>
                  <p:cNvSpPr/>
                  <p:nvPr/>
                </p:nvSpPr>
                <p:spPr>
                  <a:xfrm>
                    <a:off x="7210200" y="3608625"/>
                    <a:ext cx="675" cy="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" h="24" extrusionOk="0">
                        <a:moveTo>
                          <a:pt x="13" y="1"/>
                        </a:moveTo>
                        <a:cubicBezTo>
                          <a:pt x="10" y="1"/>
                          <a:pt x="8" y="2"/>
                          <a:pt x="6" y="4"/>
                        </a:cubicBezTo>
                        <a:lnTo>
                          <a:pt x="1" y="4"/>
                        </a:lnTo>
                        <a:lnTo>
                          <a:pt x="1" y="9"/>
                        </a:lnTo>
                        <a:lnTo>
                          <a:pt x="1" y="14"/>
                        </a:lnTo>
                        <a:lnTo>
                          <a:pt x="1" y="19"/>
                        </a:lnTo>
                        <a:cubicBezTo>
                          <a:pt x="6" y="23"/>
                          <a:pt x="10" y="23"/>
                          <a:pt x="15" y="23"/>
                        </a:cubicBezTo>
                        <a:cubicBezTo>
                          <a:pt x="15" y="23"/>
                          <a:pt x="21" y="23"/>
                          <a:pt x="21" y="19"/>
                        </a:cubicBezTo>
                        <a:lnTo>
                          <a:pt x="26" y="19"/>
                        </a:lnTo>
                        <a:lnTo>
                          <a:pt x="26" y="14"/>
                        </a:lnTo>
                        <a:lnTo>
                          <a:pt x="26" y="9"/>
                        </a:lnTo>
                        <a:lnTo>
                          <a:pt x="26" y="4"/>
                        </a:lnTo>
                        <a:lnTo>
                          <a:pt x="21" y="4"/>
                        </a:lnTo>
                        <a:cubicBezTo>
                          <a:pt x="18" y="2"/>
                          <a:pt x="16" y="1"/>
                          <a:pt x="13" y="1"/>
                        </a:cubicBez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12" name="Google Shape;3912;p35"/>
                  <p:cNvSpPr/>
                  <p:nvPr/>
                </p:nvSpPr>
                <p:spPr>
                  <a:xfrm>
                    <a:off x="7210075" y="3613600"/>
                    <a:ext cx="800" cy="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" h="25" extrusionOk="0">
                        <a:moveTo>
                          <a:pt x="6" y="1"/>
                        </a:moveTo>
                        <a:lnTo>
                          <a:pt x="6" y="5"/>
                        </a:lnTo>
                        <a:lnTo>
                          <a:pt x="1" y="11"/>
                        </a:lnTo>
                        <a:cubicBezTo>
                          <a:pt x="1" y="16"/>
                          <a:pt x="6" y="21"/>
                          <a:pt x="6" y="21"/>
                        </a:cubicBezTo>
                        <a:cubicBezTo>
                          <a:pt x="8" y="23"/>
                          <a:pt x="12" y="25"/>
                          <a:pt x="16" y="25"/>
                        </a:cubicBezTo>
                        <a:cubicBezTo>
                          <a:pt x="19" y="25"/>
                          <a:pt x="23" y="23"/>
                          <a:pt x="26" y="21"/>
                        </a:cubicBezTo>
                        <a:lnTo>
                          <a:pt x="31" y="16"/>
                        </a:lnTo>
                        <a:lnTo>
                          <a:pt x="31" y="11"/>
                        </a:lnTo>
                        <a:lnTo>
                          <a:pt x="26" y="11"/>
                        </a:lnTo>
                        <a:lnTo>
                          <a:pt x="26" y="5"/>
                        </a:lnTo>
                        <a:lnTo>
                          <a:pt x="26" y="1"/>
                        </a:ln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13" name="Google Shape;3913;p35"/>
                  <p:cNvSpPr/>
                  <p:nvPr/>
                </p:nvSpPr>
                <p:spPr>
                  <a:xfrm>
                    <a:off x="7207825" y="3616725"/>
                    <a:ext cx="1775" cy="1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1" h="54" extrusionOk="0">
                        <a:moveTo>
                          <a:pt x="20" y="1"/>
                        </a:moveTo>
                        <a:lnTo>
                          <a:pt x="20" y="7"/>
                        </a:lnTo>
                        <a:lnTo>
                          <a:pt x="5" y="7"/>
                        </a:lnTo>
                        <a:lnTo>
                          <a:pt x="5" y="12"/>
                        </a:lnTo>
                        <a:lnTo>
                          <a:pt x="5" y="17"/>
                        </a:lnTo>
                        <a:lnTo>
                          <a:pt x="0" y="17"/>
                        </a:lnTo>
                        <a:lnTo>
                          <a:pt x="0" y="21"/>
                        </a:lnTo>
                        <a:lnTo>
                          <a:pt x="0" y="26"/>
                        </a:lnTo>
                        <a:lnTo>
                          <a:pt x="5" y="26"/>
                        </a:lnTo>
                        <a:lnTo>
                          <a:pt x="5" y="31"/>
                        </a:lnTo>
                        <a:lnTo>
                          <a:pt x="15" y="31"/>
                        </a:lnTo>
                        <a:lnTo>
                          <a:pt x="15" y="37"/>
                        </a:lnTo>
                        <a:lnTo>
                          <a:pt x="31" y="37"/>
                        </a:lnTo>
                        <a:cubicBezTo>
                          <a:pt x="35" y="37"/>
                          <a:pt x="35" y="31"/>
                          <a:pt x="35" y="31"/>
                        </a:cubicBezTo>
                        <a:lnTo>
                          <a:pt x="45" y="31"/>
                        </a:lnTo>
                        <a:lnTo>
                          <a:pt x="45" y="37"/>
                        </a:lnTo>
                        <a:lnTo>
                          <a:pt x="45" y="42"/>
                        </a:lnTo>
                        <a:lnTo>
                          <a:pt x="45" y="47"/>
                        </a:lnTo>
                        <a:lnTo>
                          <a:pt x="50" y="52"/>
                        </a:lnTo>
                        <a:cubicBezTo>
                          <a:pt x="50" y="52"/>
                          <a:pt x="55" y="54"/>
                          <a:pt x="59" y="54"/>
                        </a:cubicBezTo>
                        <a:cubicBezTo>
                          <a:pt x="62" y="54"/>
                          <a:pt x="64" y="53"/>
                          <a:pt x="66" y="52"/>
                        </a:cubicBezTo>
                        <a:lnTo>
                          <a:pt x="70" y="47"/>
                        </a:lnTo>
                        <a:lnTo>
                          <a:pt x="70" y="42"/>
                        </a:lnTo>
                        <a:lnTo>
                          <a:pt x="70" y="37"/>
                        </a:lnTo>
                        <a:lnTo>
                          <a:pt x="66" y="31"/>
                        </a:lnTo>
                        <a:lnTo>
                          <a:pt x="66" y="26"/>
                        </a:lnTo>
                        <a:lnTo>
                          <a:pt x="56" y="26"/>
                        </a:lnTo>
                        <a:lnTo>
                          <a:pt x="56" y="21"/>
                        </a:lnTo>
                        <a:cubicBezTo>
                          <a:pt x="56" y="17"/>
                          <a:pt x="56" y="12"/>
                          <a:pt x="50" y="7"/>
                        </a:cubicBezTo>
                        <a:lnTo>
                          <a:pt x="45" y="7"/>
                        </a:lnTo>
                        <a:lnTo>
                          <a:pt x="45" y="1"/>
                        </a:ln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14" name="Google Shape;3914;p35"/>
                  <p:cNvSpPr/>
                  <p:nvPr/>
                </p:nvSpPr>
                <p:spPr>
                  <a:xfrm>
                    <a:off x="7197500" y="3613475"/>
                    <a:ext cx="675" cy="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" h="25" extrusionOk="0">
                        <a:moveTo>
                          <a:pt x="11" y="1"/>
                        </a:moveTo>
                        <a:cubicBezTo>
                          <a:pt x="6" y="1"/>
                          <a:pt x="6" y="6"/>
                          <a:pt x="1" y="6"/>
                        </a:cubicBezTo>
                        <a:lnTo>
                          <a:pt x="1" y="16"/>
                        </a:lnTo>
                        <a:lnTo>
                          <a:pt x="1" y="21"/>
                        </a:lnTo>
                        <a:lnTo>
                          <a:pt x="6" y="21"/>
                        </a:lnTo>
                        <a:cubicBezTo>
                          <a:pt x="8" y="24"/>
                          <a:pt x="11" y="25"/>
                          <a:pt x="14" y="25"/>
                        </a:cubicBezTo>
                        <a:cubicBezTo>
                          <a:pt x="16" y="25"/>
                          <a:pt x="19" y="24"/>
                          <a:pt x="21" y="21"/>
                        </a:cubicBezTo>
                        <a:cubicBezTo>
                          <a:pt x="26" y="21"/>
                          <a:pt x="26" y="16"/>
                          <a:pt x="26" y="16"/>
                        </a:cubicBezTo>
                        <a:cubicBezTo>
                          <a:pt x="26" y="10"/>
                          <a:pt x="26" y="6"/>
                          <a:pt x="21" y="1"/>
                        </a:cubicBez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15" name="Google Shape;3915;p35"/>
                  <p:cNvSpPr/>
                  <p:nvPr/>
                </p:nvSpPr>
                <p:spPr>
                  <a:xfrm>
                    <a:off x="7204925" y="3615625"/>
                    <a:ext cx="775" cy="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" h="28" extrusionOk="0">
                        <a:moveTo>
                          <a:pt x="15" y="0"/>
                        </a:moveTo>
                        <a:cubicBezTo>
                          <a:pt x="10" y="0"/>
                          <a:pt x="5" y="5"/>
                          <a:pt x="5" y="10"/>
                        </a:cubicBezTo>
                        <a:cubicBezTo>
                          <a:pt x="1" y="15"/>
                          <a:pt x="5" y="21"/>
                          <a:pt x="5" y="26"/>
                        </a:cubicBezTo>
                        <a:lnTo>
                          <a:pt x="10" y="26"/>
                        </a:lnTo>
                        <a:cubicBezTo>
                          <a:pt x="14" y="27"/>
                          <a:pt x="16" y="28"/>
                          <a:pt x="18" y="28"/>
                        </a:cubicBezTo>
                        <a:cubicBezTo>
                          <a:pt x="24" y="28"/>
                          <a:pt x="27" y="24"/>
                          <a:pt x="31" y="21"/>
                        </a:cubicBezTo>
                        <a:lnTo>
                          <a:pt x="31" y="15"/>
                        </a:lnTo>
                        <a:cubicBezTo>
                          <a:pt x="31" y="10"/>
                          <a:pt x="31" y="10"/>
                          <a:pt x="26" y="5"/>
                        </a:cubicBezTo>
                        <a:lnTo>
                          <a:pt x="26" y="0"/>
                        </a:ln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16" name="Google Shape;3916;p35"/>
                  <p:cNvSpPr/>
                  <p:nvPr/>
                </p:nvSpPr>
                <p:spPr>
                  <a:xfrm>
                    <a:off x="7206325" y="3614275"/>
                    <a:ext cx="650" cy="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" h="30" extrusionOk="0">
                        <a:moveTo>
                          <a:pt x="10" y="0"/>
                        </a:moveTo>
                        <a:cubicBezTo>
                          <a:pt x="6" y="0"/>
                          <a:pt x="3" y="1"/>
                          <a:pt x="0" y="4"/>
                        </a:cubicBezTo>
                        <a:lnTo>
                          <a:pt x="0" y="15"/>
                        </a:lnTo>
                        <a:cubicBezTo>
                          <a:pt x="0" y="19"/>
                          <a:pt x="0" y="24"/>
                          <a:pt x="5" y="24"/>
                        </a:cubicBezTo>
                        <a:lnTo>
                          <a:pt x="5" y="29"/>
                        </a:lnTo>
                        <a:lnTo>
                          <a:pt x="10" y="29"/>
                        </a:lnTo>
                        <a:cubicBezTo>
                          <a:pt x="15" y="29"/>
                          <a:pt x="15" y="24"/>
                          <a:pt x="19" y="24"/>
                        </a:cubicBezTo>
                        <a:cubicBezTo>
                          <a:pt x="25" y="19"/>
                          <a:pt x="25" y="19"/>
                          <a:pt x="25" y="15"/>
                        </a:cubicBezTo>
                        <a:lnTo>
                          <a:pt x="25" y="9"/>
                        </a:lnTo>
                        <a:lnTo>
                          <a:pt x="19" y="4"/>
                        </a:lnTo>
                        <a:cubicBezTo>
                          <a:pt x="17" y="1"/>
                          <a:pt x="13" y="0"/>
                          <a:pt x="10" y="0"/>
                        </a:cubicBez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17" name="Google Shape;3917;p35"/>
                  <p:cNvSpPr/>
                  <p:nvPr/>
                </p:nvSpPr>
                <p:spPr>
                  <a:xfrm>
                    <a:off x="7204925" y="3614625"/>
                    <a:ext cx="650" cy="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" h="31" extrusionOk="0">
                        <a:moveTo>
                          <a:pt x="5" y="1"/>
                        </a:moveTo>
                        <a:cubicBezTo>
                          <a:pt x="5" y="5"/>
                          <a:pt x="1" y="10"/>
                          <a:pt x="1" y="15"/>
                        </a:cubicBezTo>
                        <a:cubicBezTo>
                          <a:pt x="1" y="15"/>
                          <a:pt x="1" y="20"/>
                          <a:pt x="5" y="25"/>
                        </a:cubicBezTo>
                        <a:lnTo>
                          <a:pt x="10" y="31"/>
                        </a:lnTo>
                        <a:lnTo>
                          <a:pt x="15" y="31"/>
                        </a:lnTo>
                        <a:cubicBezTo>
                          <a:pt x="21" y="25"/>
                          <a:pt x="26" y="25"/>
                          <a:pt x="26" y="20"/>
                        </a:cubicBezTo>
                        <a:lnTo>
                          <a:pt x="26" y="15"/>
                        </a:lnTo>
                        <a:lnTo>
                          <a:pt x="26" y="10"/>
                        </a:lnTo>
                        <a:lnTo>
                          <a:pt x="26" y="5"/>
                        </a:lnTo>
                        <a:lnTo>
                          <a:pt x="15" y="5"/>
                        </a:lnTo>
                        <a:lnTo>
                          <a:pt x="15" y="1"/>
                        </a:ln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18" name="Google Shape;3918;p35"/>
                  <p:cNvSpPr/>
                  <p:nvPr/>
                </p:nvSpPr>
                <p:spPr>
                  <a:xfrm>
                    <a:off x="7203425" y="3614900"/>
                    <a:ext cx="775" cy="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" h="30" extrusionOk="0">
                        <a:moveTo>
                          <a:pt x="16" y="0"/>
                        </a:moveTo>
                        <a:cubicBezTo>
                          <a:pt x="13" y="0"/>
                          <a:pt x="10" y="2"/>
                          <a:pt x="10" y="4"/>
                        </a:cubicBezTo>
                        <a:lnTo>
                          <a:pt x="5" y="4"/>
                        </a:lnTo>
                        <a:cubicBezTo>
                          <a:pt x="5" y="9"/>
                          <a:pt x="0" y="9"/>
                          <a:pt x="0" y="14"/>
                        </a:cubicBezTo>
                        <a:lnTo>
                          <a:pt x="0" y="25"/>
                        </a:lnTo>
                        <a:lnTo>
                          <a:pt x="5" y="25"/>
                        </a:lnTo>
                        <a:lnTo>
                          <a:pt x="5" y="29"/>
                        </a:lnTo>
                        <a:lnTo>
                          <a:pt x="15" y="29"/>
                        </a:lnTo>
                        <a:cubicBezTo>
                          <a:pt x="21" y="29"/>
                          <a:pt x="21" y="29"/>
                          <a:pt x="21" y="25"/>
                        </a:cubicBezTo>
                        <a:lnTo>
                          <a:pt x="26" y="25"/>
                        </a:lnTo>
                        <a:lnTo>
                          <a:pt x="31" y="20"/>
                        </a:lnTo>
                        <a:lnTo>
                          <a:pt x="31" y="14"/>
                        </a:lnTo>
                        <a:lnTo>
                          <a:pt x="31" y="9"/>
                        </a:lnTo>
                        <a:lnTo>
                          <a:pt x="31" y="4"/>
                        </a:lnTo>
                        <a:lnTo>
                          <a:pt x="26" y="4"/>
                        </a:lnTo>
                        <a:cubicBezTo>
                          <a:pt x="23" y="2"/>
                          <a:pt x="19" y="0"/>
                          <a:pt x="16" y="0"/>
                        </a:cubicBez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19" name="Google Shape;3919;p35"/>
                  <p:cNvSpPr/>
                  <p:nvPr/>
                </p:nvSpPr>
                <p:spPr>
                  <a:xfrm>
                    <a:off x="7201150" y="3621775"/>
                    <a:ext cx="675" cy="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" h="26" extrusionOk="0">
                        <a:moveTo>
                          <a:pt x="6" y="0"/>
                        </a:moveTo>
                        <a:cubicBezTo>
                          <a:pt x="6" y="5"/>
                          <a:pt x="1" y="5"/>
                          <a:pt x="1" y="10"/>
                        </a:cubicBezTo>
                        <a:lnTo>
                          <a:pt x="1" y="16"/>
                        </a:lnTo>
                        <a:lnTo>
                          <a:pt x="1" y="21"/>
                        </a:lnTo>
                        <a:lnTo>
                          <a:pt x="1" y="26"/>
                        </a:lnTo>
                        <a:lnTo>
                          <a:pt x="15" y="26"/>
                        </a:lnTo>
                        <a:cubicBezTo>
                          <a:pt x="21" y="26"/>
                          <a:pt x="26" y="21"/>
                          <a:pt x="26" y="16"/>
                        </a:cubicBezTo>
                        <a:cubicBezTo>
                          <a:pt x="26" y="10"/>
                          <a:pt x="26" y="10"/>
                          <a:pt x="21" y="5"/>
                        </a:cubicBezTo>
                        <a:cubicBezTo>
                          <a:pt x="15" y="0"/>
                          <a:pt x="11" y="0"/>
                          <a:pt x="6" y="0"/>
                        </a:cubicBez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20" name="Google Shape;3920;p35"/>
                  <p:cNvSpPr/>
                  <p:nvPr/>
                </p:nvSpPr>
                <p:spPr>
                  <a:xfrm>
                    <a:off x="7207075" y="3605425"/>
                    <a:ext cx="650" cy="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" h="26" extrusionOk="0">
                        <a:moveTo>
                          <a:pt x="5" y="1"/>
                        </a:moveTo>
                        <a:lnTo>
                          <a:pt x="5" y="7"/>
                        </a:lnTo>
                        <a:lnTo>
                          <a:pt x="0" y="7"/>
                        </a:lnTo>
                        <a:lnTo>
                          <a:pt x="0" y="11"/>
                        </a:lnTo>
                        <a:lnTo>
                          <a:pt x="0" y="16"/>
                        </a:lnTo>
                        <a:cubicBezTo>
                          <a:pt x="0" y="16"/>
                          <a:pt x="0" y="21"/>
                          <a:pt x="5" y="21"/>
                        </a:cubicBezTo>
                        <a:lnTo>
                          <a:pt x="10" y="26"/>
                        </a:lnTo>
                        <a:lnTo>
                          <a:pt x="15" y="26"/>
                        </a:lnTo>
                        <a:cubicBezTo>
                          <a:pt x="15" y="26"/>
                          <a:pt x="20" y="26"/>
                          <a:pt x="20" y="21"/>
                        </a:cubicBezTo>
                        <a:lnTo>
                          <a:pt x="26" y="21"/>
                        </a:lnTo>
                        <a:lnTo>
                          <a:pt x="26" y="16"/>
                        </a:lnTo>
                        <a:lnTo>
                          <a:pt x="26" y="11"/>
                        </a:lnTo>
                        <a:lnTo>
                          <a:pt x="26" y="7"/>
                        </a:lnTo>
                        <a:lnTo>
                          <a:pt x="20" y="7"/>
                        </a:lnTo>
                        <a:lnTo>
                          <a:pt x="20" y="1"/>
                        </a:ln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21" name="Google Shape;3921;p35"/>
                  <p:cNvSpPr/>
                  <p:nvPr/>
                </p:nvSpPr>
                <p:spPr>
                  <a:xfrm>
                    <a:off x="7208950" y="3609200"/>
                    <a:ext cx="775" cy="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" h="26" extrusionOk="0">
                        <a:moveTo>
                          <a:pt x="11" y="0"/>
                        </a:moveTo>
                        <a:lnTo>
                          <a:pt x="5" y="6"/>
                        </a:lnTo>
                        <a:lnTo>
                          <a:pt x="5" y="11"/>
                        </a:lnTo>
                        <a:lnTo>
                          <a:pt x="0" y="11"/>
                        </a:lnTo>
                        <a:lnTo>
                          <a:pt x="0" y="16"/>
                        </a:lnTo>
                        <a:lnTo>
                          <a:pt x="5" y="21"/>
                        </a:lnTo>
                        <a:lnTo>
                          <a:pt x="5" y="26"/>
                        </a:lnTo>
                        <a:lnTo>
                          <a:pt x="21" y="26"/>
                        </a:lnTo>
                        <a:lnTo>
                          <a:pt x="25" y="21"/>
                        </a:lnTo>
                        <a:cubicBezTo>
                          <a:pt x="30" y="16"/>
                          <a:pt x="25" y="11"/>
                          <a:pt x="25" y="6"/>
                        </a:cubicBezTo>
                        <a:cubicBezTo>
                          <a:pt x="21" y="6"/>
                          <a:pt x="21" y="0"/>
                          <a:pt x="21" y="0"/>
                        </a:cubicBez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22" name="Google Shape;3922;p35"/>
                  <p:cNvSpPr/>
                  <p:nvPr/>
                </p:nvSpPr>
                <p:spPr>
                  <a:xfrm>
                    <a:off x="7204300" y="3610350"/>
                    <a:ext cx="650" cy="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" h="25" extrusionOk="0">
                        <a:moveTo>
                          <a:pt x="5" y="0"/>
                        </a:moveTo>
                        <a:cubicBezTo>
                          <a:pt x="0" y="10"/>
                          <a:pt x="0" y="15"/>
                          <a:pt x="5" y="21"/>
                        </a:cubicBezTo>
                        <a:cubicBezTo>
                          <a:pt x="8" y="23"/>
                          <a:pt x="10" y="24"/>
                          <a:pt x="13" y="24"/>
                        </a:cubicBezTo>
                        <a:cubicBezTo>
                          <a:pt x="16" y="24"/>
                          <a:pt x="18" y="23"/>
                          <a:pt x="21" y="21"/>
                        </a:cubicBezTo>
                        <a:cubicBezTo>
                          <a:pt x="26" y="21"/>
                          <a:pt x="26" y="10"/>
                          <a:pt x="26" y="5"/>
                        </a:cubicBezTo>
                        <a:lnTo>
                          <a:pt x="21" y="5"/>
                        </a:lnTo>
                        <a:lnTo>
                          <a:pt x="21" y="0"/>
                        </a:ln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23" name="Google Shape;3923;p35"/>
                  <p:cNvSpPr/>
                  <p:nvPr/>
                </p:nvSpPr>
                <p:spPr>
                  <a:xfrm>
                    <a:off x="7206425" y="3611850"/>
                    <a:ext cx="800" cy="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" h="31" extrusionOk="0">
                        <a:moveTo>
                          <a:pt x="11" y="1"/>
                        </a:moveTo>
                        <a:lnTo>
                          <a:pt x="11" y="5"/>
                        </a:lnTo>
                        <a:lnTo>
                          <a:pt x="6" y="5"/>
                        </a:lnTo>
                        <a:lnTo>
                          <a:pt x="6" y="10"/>
                        </a:lnTo>
                        <a:lnTo>
                          <a:pt x="1" y="15"/>
                        </a:lnTo>
                        <a:lnTo>
                          <a:pt x="1" y="21"/>
                        </a:lnTo>
                        <a:lnTo>
                          <a:pt x="6" y="26"/>
                        </a:lnTo>
                        <a:cubicBezTo>
                          <a:pt x="11" y="31"/>
                          <a:pt x="15" y="31"/>
                          <a:pt x="21" y="31"/>
                        </a:cubicBezTo>
                        <a:cubicBezTo>
                          <a:pt x="21" y="31"/>
                          <a:pt x="26" y="26"/>
                          <a:pt x="31" y="21"/>
                        </a:cubicBezTo>
                        <a:lnTo>
                          <a:pt x="31" y="15"/>
                        </a:lnTo>
                        <a:lnTo>
                          <a:pt x="31" y="10"/>
                        </a:lnTo>
                        <a:lnTo>
                          <a:pt x="31" y="5"/>
                        </a:lnTo>
                        <a:lnTo>
                          <a:pt x="26" y="5"/>
                        </a:lnTo>
                        <a:lnTo>
                          <a:pt x="26" y="1"/>
                        </a:ln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24" name="Google Shape;3924;p35"/>
                  <p:cNvSpPr/>
                  <p:nvPr/>
                </p:nvSpPr>
                <p:spPr>
                  <a:xfrm>
                    <a:off x="7213350" y="3616075"/>
                    <a:ext cx="775" cy="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" h="27" extrusionOk="0">
                        <a:moveTo>
                          <a:pt x="16" y="0"/>
                        </a:moveTo>
                        <a:cubicBezTo>
                          <a:pt x="12" y="0"/>
                          <a:pt x="8" y="4"/>
                          <a:pt x="5" y="8"/>
                        </a:cubicBezTo>
                        <a:lnTo>
                          <a:pt x="5" y="13"/>
                        </a:lnTo>
                        <a:cubicBezTo>
                          <a:pt x="0" y="17"/>
                          <a:pt x="5" y="22"/>
                          <a:pt x="5" y="22"/>
                        </a:cubicBezTo>
                        <a:cubicBezTo>
                          <a:pt x="10" y="27"/>
                          <a:pt x="16" y="27"/>
                          <a:pt x="21" y="27"/>
                        </a:cubicBezTo>
                        <a:cubicBezTo>
                          <a:pt x="30" y="22"/>
                          <a:pt x="30" y="17"/>
                          <a:pt x="30" y="13"/>
                        </a:cubicBezTo>
                        <a:lnTo>
                          <a:pt x="30" y="8"/>
                        </a:lnTo>
                        <a:lnTo>
                          <a:pt x="26" y="3"/>
                        </a:lnTo>
                        <a:lnTo>
                          <a:pt x="21" y="3"/>
                        </a:lnTo>
                        <a:cubicBezTo>
                          <a:pt x="19" y="1"/>
                          <a:pt x="18" y="0"/>
                          <a:pt x="16" y="0"/>
                        </a:cubicBez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25" name="Google Shape;3925;p35"/>
                  <p:cNvSpPr/>
                  <p:nvPr/>
                </p:nvSpPr>
                <p:spPr>
                  <a:xfrm>
                    <a:off x="7209050" y="3606050"/>
                    <a:ext cx="25" cy="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1" extrusionOk="0">
                        <a:moveTo>
                          <a:pt x="1" y="1"/>
                        </a:moveTo>
                        <a:lnTo>
                          <a:pt x="1" y="1"/>
                        </a:lnTo>
                        <a:lnTo>
                          <a:pt x="1" y="1"/>
                        </a:ln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26" name="Google Shape;3926;p35"/>
                  <p:cNvSpPr/>
                  <p:nvPr/>
                </p:nvSpPr>
                <p:spPr>
                  <a:xfrm>
                    <a:off x="7207950" y="3601175"/>
                    <a:ext cx="775" cy="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" h="30" extrusionOk="0">
                        <a:moveTo>
                          <a:pt x="10" y="1"/>
                        </a:moveTo>
                        <a:cubicBezTo>
                          <a:pt x="10" y="5"/>
                          <a:pt x="5" y="5"/>
                          <a:pt x="0" y="10"/>
                        </a:cubicBezTo>
                        <a:lnTo>
                          <a:pt x="0" y="15"/>
                        </a:lnTo>
                        <a:lnTo>
                          <a:pt x="0" y="20"/>
                        </a:lnTo>
                        <a:lnTo>
                          <a:pt x="5" y="20"/>
                        </a:lnTo>
                        <a:lnTo>
                          <a:pt x="5" y="26"/>
                        </a:lnTo>
                        <a:cubicBezTo>
                          <a:pt x="8" y="28"/>
                          <a:pt x="11" y="30"/>
                          <a:pt x="15" y="30"/>
                        </a:cubicBezTo>
                        <a:cubicBezTo>
                          <a:pt x="19" y="30"/>
                          <a:pt x="23" y="28"/>
                          <a:pt x="26" y="26"/>
                        </a:cubicBezTo>
                        <a:lnTo>
                          <a:pt x="30" y="20"/>
                        </a:lnTo>
                        <a:lnTo>
                          <a:pt x="30" y="15"/>
                        </a:lnTo>
                        <a:cubicBezTo>
                          <a:pt x="30" y="10"/>
                          <a:pt x="26" y="5"/>
                          <a:pt x="26" y="5"/>
                        </a:cubicBezTo>
                        <a:lnTo>
                          <a:pt x="21" y="5"/>
                        </a:lnTo>
                        <a:lnTo>
                          <a:pt x="21" y="1"/>
                        </a:ln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27" name="Google Shape;3927;p35"/>
                  <p:cNvSpPr/>
                  <p:nvPr/>
                </p:nvSpPr>
                <p:spPr>
                  <a:xfrm>
                    <a:off x="7223525" y="3621850"/>
                    <a:ext cx="650" cy="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" h="28" extrusionOk="0">
                        <a:moveTo>
                          <a:pt x="13" y="0"/>
                        </a:moveTo>
                        <a:cubicBezTo>
                          <a:pt x="8" y="0"/>
                          <a:pt x="6" y="4"/>
                          <a:pt x="6" y="7"/>
                        </a:cubicBezTo>
                        <a:cubicBezTo>
                          <a:pt x="1" y="13"/>
                          <a:pt x="1" y="18"/>
                          <a:pt x="6" y="23"/>
                        </a:cubicBezTo>
                        <a:cubicBezTo>
                          <a:pt x="11" y="28"/>
                          <a:pt x="15" y="28"/>
                          <a:pt x="20" y="28"/>
                        </a:cubicBezTo>
                        <a:lnTo>
                          <a:pt x="20" y="23"/>
                        </a:lnTo>
                        <a:lnTo>
                          <a:pt x="25" y="23"/>
                        </a:lnTo>
                        <a:lnTo>
                          <a:pt x="25" y="13"/>
                        </a:lnTo>
                        <a:cubicBezTo>
                          <a:pt x="25" y="7"/>
                          <a:pt x="25" y="7"/>
                          <a:pt x="20" y="2"/>
                        </a:cubicBezTo>
                        <a:cubicBezTo>
                          <a:pt x="17" y="1"/>
                          <a:pt x="15" y="0"/>
                          <a:pt x="13" y="0"/>
                        </a:cubicBez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28" name="Google Shape;3928;p35"/>
                  <p:cNvSpPr/>
                  <p:nvPr/>
                </p:nvSpPr>
                <p:spPr>
                  <a:xfrm>
                    <a:off x="7197400" y="3625425"/>
                    <a:ext cx="775" cy="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" h="31" extrusionOk="0">
                        <a:moveTo>
                          <a:pt x="10" y="0"/>
                        </a:moveTo>
                        <a:lnTo>
                          <a:pt x="0" y="10"/>
                        </a:lnTo>
                        <a:lnTo>
                          <a:pt x="0" y="15"/>
                        </a:lnTo>
                        <a:lnTo>
                          <a:pt x="0" y="21"/>
                        </a:lnTo>
                        <a:lnTo>
                          <a:pt x="5" y="21"/>
                        </a:lnTo>
                        <a:lnTo>
                          <a:pt x="0" y="26"/>
                        </a:lnTo>
                        <a:cubicBezTo>
                          <a:pt x="0" y="26"/>
                          <a:pt x="5" y="26"/>
                          <a:pt x="5" y="31"/>
                        </a:cubicBezTo>
                        <a:lnTo>
                          <a:pt x="21" y="31"/>
                        </a:lnTo>
                        <a:lnTo>
                          <a:pt x="25" y="26"/>
                        </a:lnTo>
                        <a:cubicBezTo>
                          <a:pt x="30" y="15"/>
                          <a:pt x="25" y="10"/>
                          <a:pt x="21" y="5"/>
                        </a:cubicBezTo>
                        <a:lnTo>
                          <a:pt x="15" y="0"/>
                        </a:ln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29" name="Google Shape;3929;p35"/>
                  <p:cNvSpPr/>
                  <p:nvPr/>
                </p:nvSpPr>
                <p:spPr>
                  <a:xfrm>
                    <a:off x="7211950" y="3602925"/>
                    <a:ext cx="775" cy="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" h="28" extrusionOk="0">
                        <a:moveTo>
                          <a:pt x="21" y="1"/>
                        </a:moveTo>
                        <a:cubicBezTo>
                          <a:pt x="12" y="1"/>
                          <a:pt x="6" y="5"/>
                          <a:pt x="6" y="10"/>
                        </a:cubicBezTo>
                        <a:lnTo>
                          <a:pt x="1" y="16"/>
                        </a:lnTo>
                        <a:lnTo>
                          <a:pt x="6" y="16"/>
                        </a:lnTo>
                        <a:lnTo>
                          <a:pt x="6" y="21"/>
                        </a:lnTo>
                        <a:lnTo>
                          <a:pt x="6" y="26"/>
                        </a:lnTo>
                        <a:cubicBezTo>
                          <a:pt x="9" y="27"/>
                          <a:pt x="12" y="28"/>
                          <a:pt x="15" y="28"/>
                        </a:cubicBezTo>
                        <a:cubicBezTo>
                          <a:pt x="20" y="28"/>
                          <a:pt x="23" y="26"/>
                          <a:pt x="26" y="26"/>
                        </a:cubicBezTo>
                        <a:cubicBezTo>
                          <a:pt x="31" y="21"/>
                          <a:pt x="31" y="10"/>
                          <a:pt x="26" y="5"/>
                        </a:cubicBezTo>
                        <a:lnTo>
                          <a:pt x="21" y="1"/>
                        </a:ln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30" name="Google Shape;3930;p35"/>
                  <p:cNvSpPr/>
                  <p:nvPr/>
                </p:nvSpPr>
                <p:spPr>
                  <a:xfrm>
                    <a:off x="7208700" y="3612300"/>
                    <a:ext cx="650" cy="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" h="28" extrusionOk="0">
                        <a:moveTo>
                          <a:pt x="15" y="0"/>
                        </a:moveTo>
                        <a:cubicBezTo>
                          <a:pt x="13" y="0"/>
                          <a:pt x="12" y="1"/>
                          <a:pt x="10" y="3"/>
                        </a:cubicBezTo>
                        <a:lnTo>
                          <a:pt x="5" y="3"/>
                        </a:lnTo>
                        <a:lnTo>
                          <a:pt x="5" y="8"/>
                        </a:lnTo>
                        <a:lnTo>
                          <a:pt x="0" y="8"/>
                        </a:lnTo>
                        <a:lnTo>
                          <a:pt x="0" y="13"/>
                        </a:lnTo>
                        <a:lnTo>
                          <a:pt x="0" y="18"/>
                        </a:lnTo>
                        <a:lnTo>
                          <a:pt x="0" y="22"/>
                        </a:lnTo>
                        <a:lnTo>
                          <a:pt x="5" y="22"/>
                        </a:lnTo>
                        <a:cubicBezTo>
                          <a:pt x="10" y="27"/>
                          <a:pt x="15" y="27"/>
                          <a:pt x="21" y="27"/>
                        </a:cubicBezTo>
                        <a:lnTo>
                          <a:pt x="21" y="22"/>
                        </a:lnTo>
                        <a:lnTo>
                          <a:pt x="26" y="22"/>
                        </a:lnTo>
                        <a:lnTo>
                          <a:pt x="26" y="18"/>
                        </a:lnTo>
                        <a:cubicBezTo>
                          <a:pt x="26" y="13"/>
                          <a:pt x="26" y="8"/>
                          <a:pt x="21" y="3"/>
                        </a:cubicBezTo>
                        <a:cubicBezTo>
                          <a:pt x="21" y="3"/>
                          <a:pt x="18" y="0"/>
                          <a:pt x="15" y="0"/>
                        </a:cubicBez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31" name="Google Shape;3931;p35"/>
                  <p:cNvSpPr/>
                  <p:nvPr/>
                </p:nvSpPr>
                <p:spPr>
                  <a:xfrm>
                    <a:off x="7212225" y="3615750"/>
                    <a:ext cx="1025" cy="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4" extrusionOk="0">
                        <a:moveTo>
                          <a:pt x="20" y="0"/>
                        </a:moveTo>
                        <a:cubicBezTo>
                          <a:pt x="15" y="0"/>
                          <a:pt x="10" y="0"/>
                          <a:pt x="10" y="5"/>
                        </a:cubicBezTo>
                        <a:cubicBezTo>
                          <a:pt x="1" y="10"/>
                          <a:pt x="1" y="16"/>
                          <a:pt x="1" y="21"/>
                        </a:cubicBezTo>
                        <a:lnTo>
                          <a:pt x="1" y="26"/>
                        </a:lnTo>
                        <a:lnTo>
                          <a:pt x="5" y="30"/>
                        </a:lnTo>
                        <a:lnTo>
                          <a:pt x="15" y="30"/>
                        </a:lnTo>
                        <a:cubicBezTo>
                          <a:pt x="17" y="33"/>
                          <a:pt x="19" y="34"/>
                          <a:pt x="20" y="34"/>
                        </a:cubicBezTo>
                        <a:cubicBezTo>
                          <a:pt x="21" y="34"/>
                          <a:pt x="22" y="33"/>
                          <a:pt x="25" y="30"/>
                        </a:cubicBezTo>
                        <a:lnTo>
                          <a:pt x="36" y="30"/>
                        </a:lnTo>
                        <a:cubicBezTo>
                          <a:pt x="36" y="26"/>
                          <a:pt x="40" y="26"/>
                          <a:pt x="40" y="21"/>
                        </a:cubicBezTo>
                        <a:lnTo>
                          <a:pt x="40" y="16"/>
                        </a:lnTo>
                        <a:lnTo>
                          <a:pt x="36" y="10"/>
                        </a:lnTo>
                        <a:lnTo>
                          <a:pt x="36" y="5"/>
                        </a:lnTo>
                        <a:cubicBezTo>
                          <a:pt x="31" y="0"/>
                          <a:pt x="25" y="0"/>
                          <a:pt x="20" y="0"/>
                        </a:cubicBez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32" name="Google Shape;3932;p35"/>
                  <p:cNvSpPr/>
                  <p:nvPr/>
                </p:nvSpPr>
                <p:spPr>
                  <a:xfrm>
                    <a:off x="7210325" y="3628275"/>
                    <a:ext cx="775" cy="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" h="28" extrusionOk="0">
                        <a:moveTo>
                          <a:pt x="16" y="0"/>
                        </a:moveTo>
                        <a:cubicBezTo>
                          <a:pt x="14" y="0"/>
                          <a:pt x="12" y="1"/>
                          <a:pt x="10" y="2"/>
                        </a:cubicBezTo>
                        <a:cubicBezTo>
                          <a:pt x="10" y="2"/>
                          <a:pt x="5" y="2"/>
                          <a:pt x="5" y="7"/>
                        </a:cubicBezTo>
                        <a:cubicBezTo>
                          <a:pt x="1" y="12"/>
                          <a:pt x="1" y="17"/>
                          <a:pt x="5" y="21"/>
                        </a:cubicBezTo>
                        <a:lnTo>
                          <a:pt x="10" y="28"/>
                        </a:lnTo>
                        <a:lnTo>
                          <a:pt x="21" y="28"/>
                        </a:lnTo>
                        <a:cubicBezTo>
                          <a:pt x="21" y="28"/>
                          <a:pt x="26" y="21"/>
                          <a:pt x="26" y="17"/>
                        </a:cubicBezTo>
                        <a:lnTo>
                          <a:pt x="31" y="12"/>
                        </a:lnTo>
                        <a:lnTo>
                          <a:pt x="26" y="7"/>
                        </a:lnTo>
                        <a:lnTo>
                          <a:pt x="26" y="2"/>
                        </a:lnTo>
                        <a:cubicBezTo>
                          <a:pt x="23" y="2"/>
                          <a:pt x="19" y="0"/>
                          <a:pt x="16" y="0"/>
                        </a:cubicBez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33" name="Google Shape;3933;p35"/>
                  <p:cNvSpPr/>
                  <p:nvPr/>
                </p:nvSpPr>
                <p:spPr>
                  <a:xfrm>
                    <a:off x="7209975" y="3622925"/>
                    <a:ext cx="625" cy="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" h="31" extrusionOk="0">
                        <a:moveTo>
                          <a:pt x="10" y="0"/>
                        </a:moveTo>
                        <a:cubicBezTo>
                          <a:pt x="5" y="5"/>
                          <a:pt x="5" y="5"/>
                          <a:pt x="0" y="10"/>
                        </a:cubicBezTo>
                        <a:lnTo>
                          <a:pt x="0" y="15"/>
                        </a:lnTo>
                        <a:lnTo>
                          <a:pt x="0" y="20"/>
                        </a:lnTo>
                        <a:cubicBezTo>
                          <a:pt x="0" y="20"/>
                          <a:pt x="0" y="24"/>
                          <a:pt x="5" y="24"/>
                        </a:cubicBezTo>
                        <a:lnTo>
                          <a:pt x="5" y="30"/>
                        </a:lnTo>
                        <a:lnTo>
                          <a:pt x="15" y="30"/>
                        </a:lnTo>
                        <a:lnTo>
                          <a:pt x="19" y="24"/>
                        </a:lnTo>
                        <a:cubicBezTo>
                          <a:pt x="24" y="20"/>
                          <a:pt x="24" y="20"/>
                          <a:pt x="24" y="15"/>
                        </a:cubicBezTo>
                        <a:cubicBezTo>
                          <a:pt x="24" y="10"/>
                          <a:pt x="24" y="10"/>
                          <a:pt x="19" y="5"/>
                        </a:cubicBezTo>
                        <a:lnTo>
                          <a:pt x="15" y="0"/>
                        </a:ln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34" name="Google Shape;3934;p35"/>
                  <p:cNvSpPr/>
                  <p:nvPr/>
                </p:nvSpPr>
                <p:spPr>
                  <a:xfrm>
                    <a:off x="7208075" y="3618400"/>
                    <a:ext cx="650" cy="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" h="31" extrusionOk="0">
                        <a:moveTo>
                          <a:pt x="10" y="0"/>
                        </a:moveTo>
                        <a:lnTo>
                          <a:pt x="10" y="5"/>
                        </a:lnTo>
                        <a:lnTo>
                          <a:pt x="5" y="5"/>
                        </a:lnTo>
                        <a:lnTo>
                          <a:pt x="0" y="10"/>
                        </a:lnTo>
                        <a:lnTo>
                          <a:pt x="0" y="15"/>
                        </a:lnTo>
                        <a:lnTo>
                          <a:pt x="0" y="20"/>
                        </a:lnTo>
                        <a:lnTo>
                          <a:pt x="0" y="24"/>
                        </a:lnTo>
                        <a:lnTo>
                          <a:pt x="5" y="30"/>
                        </a:lnTo>
                        <a:lnTo>
                          <a:pt x="16" y="30"/>
                        </a:lnTo>
                        <a:cubicBezTo>
                          <a:pt x="16" y="30"/>
                          <a:pt x="21" y="30"/>
                          <a:pt x="25" y="24"/>
                        </a:cubicBezTo>
                        <a:lnTo>
                          <a:pt x="25" y="20"/>
                        </a:lnTo>
                        <a:lnTo>
                          <a:pt x="25" y="15"/>
                        </a:lnTo>
                        <a:lnTo>
                          <a:pt x="25" y="10"/>
                        </a:lnTo>
                        <a:cubicBezTo>
                          <a:pt x="25" y="10"/>
                          <a:pt x="25" y="5"/>
                          <a:pt x="21" y="5"/>
                        </a:cubicBezTo>
                        <a:lnTo>
                          <a:pt x="16" y="0"/>
                        </a:ln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35" name="Google Shape;3935;p35"/>
                  <p:cNvSpPr/>
                  <p:nvPr/>
                </p:nvSpPr>
                <p:spPr>
                  <a:xfrm>
                    <a:off x="7206950" y="3619625"/>
                    <a:ext cx="625" cy="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" h="39" extrusionOk="0">
                        <a:moveTo>
                          <a:pt x="10" y="1"/>
                        </a:moveTo>
                        <a:lnTo>
                          <a:pt x="5" y="6"/>
                        </a:lnTo>
                        <a:cubicBezTo>
                          <a:pt x="0" y="12"/>
                          <a:pt x="0" y="12"/>
                          <a:pt x="0" y="16"/>
                        </a:cubicBezTo>
                        <a:lnTo>
                          <a:pt x="0" y="26"/>
                        </a:lnTo>
                        <a:lnTo>
                          <a:pt x="0" y="31"/>
                        </a:lnTo>
                        <a:lnTo>
                          <a:pt x="0" y="36"/>
                        </a:lnTo>
                        <a:cubicBezTo>
                          <a:pt x="4" y="36"/>
                          <a:pt x="7" y="38"/>
                          <a:pt x="10" y="38"/>
                        </a:cubicBezTo>
                        <a:cubicBezTo>
                          <a:pt x="12" y="38"/>
                          <a:pt x="13" y="38"/>
                          <a:pt x="15" y="36"/>
                        </a:cubicBezTo>
                        <a:cubicBezTo>
                          <a:pt x="15" y="36"/>
                          <a:pt x="20" y="36"/>
                          <a:pt x="25" y="31"/>
                        </a:cubicBezTo>
                        <a:lnTo>
                          <a:pt x="25" y="26"/>
                        </a:lnTo>
                        <a:lnTo>
                          <a:pt x="25" y="21"/>
                        </a:lnTo>
                        <a:lnTo>
                          <a:pt x="25" y="16"/>
                        </a:lnTo>
                        <a:lnTo>
                          <a:pt x="25" y="12"/>
                        </a:lnTo>
                        <a:lnTo>
                          <a:pt x="25" y="6"/>
                        </a:lnTo>
                        <a:lnTo>
                          <a:pt x="20" y="6"/>
                        </a:lnTo>
                        <a:lnTo>
                          <a:pt x="20" y="1"/>
                        </a:ln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36" name="Google Shape;3936;p35"/>
                  <p:cNvSpPr/>
                  <p:nvPr/>
                </p:nvSpPr>
                <p:spPr>
                  <a:xfrm>
                    <a:off x="7208075" y="3611225"/>
                    <a:ext cx="650" cy="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" h="31" extrusionOk="0">
                        <a:moveTo>
                          <a:pt x="10" y="0"/>
                        </a:moveTo>
                        <a:lnTo>
                          <a:pt x="10" y="5"/>
                        </a:lnTo>
                        <a:lnTo>
                          <a:pt x="0" y="5"/>
                        </a:lnTo>
                        <a:lnTo>
                          <a:pt x="0" y="10"/>
                        </a:lnTo>
                        <a:lnTo>
                          <a:pt x="0" y="16"/>
                        </a:lnTo>
                        <a:lnTo>
                          <a:pt x="0" y="21"/>
                        </a:lnTo>
                        <a:cubicBezTo>
                          <a:pt x="0" y="21"/>
                          <a:pt x="0" y="26"/>
                          <a:pt x="5" y="26"/>
                        </a:cubicBezTo>
                        <a:cubicBezTo>
                          <a:pt x="5" y="26"/>
                          <a:pt x="5" y="30"/>
                          <a:pt x="10" y="30"/>
                        </a:cubicBezTo>
                        <a:lnTo>
                          <a:pt x="21" y="30"/>
                        </a:lnTo>
                        <a:lnTo>
                          <a:pt x="21" y="26"/>
                        </a:lnTo>
                        <a:cubicBezTo>
                          <a:pt x="25" y="21"/>
                          <a:pt x="25" y="10"/>
                          <a:pt x="21" y="5"/>
                        </a:cubicBezTo>
                        <a:lnTo>
                          <a:pt x="16" y="0"/>
                        </a:ln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37" name="Google Shape;3937;p35"/>
                  <p:cNvSpPr/>
                  <p:nvPr/>
                </p:nvSpPr>
                <p:spPr>
                  <a:xfrm>
                    <a:off x="7210575" y="3616250"/>
                    <a:ext cx="650" cy="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" h="31" extrusionOk="0">
                        <a:moveTo>
                          <a:pt x="6" y="1"/>
                        </a:moveTo>
                        <a:lnTo>
                          <a:pt x="6" y="6"/>
                        </a:lnTo>
                        <a:lnTo>
                          <a:pt x="0" y="6"/>
                        </a:lnTo>
                        <a:lnTo>
                          <a:pt x="0" y="10"/>
                        </a:lnTo>
                        <a:lnTo>
                          <a:pt x="0" y="15"/>
                        </a:lnTo>
                        <a:cubicBezTo>
                          <a:pt x="0" y="20"/>
                          <a:pt x="0" y="20"/>
                          <a:pt x="6" y="26"/>
                        </a:cubicBezTo>
                        <a:lnTo>
                          <a:pt x="11" y="26"/>
                        </a:lnTo>
                        <a:lnTo>
                          <a:pt x="11" y="31"/>
                        </a:lnTo>
                        <a:lnTo>
                          <a:pt x="16" y="31"/>
                        </a:lnTo>
                        <a:lnTo>
                          <a:pt x="16" y="26"/>
                        </a:lnTo>
                        <a:lnTo>
                          <a:pt x="21" y="26"/>
                        </a:lnTo>
                        <a:cubicBezTo>
                          <a:pt x="26" y="20"/>
                          <a:pt x="26" y="20"/>
                          <a:pt x="26" y="15"/>
                        </a:cubicBezTo>
                        <a:lnTo>
                          <a:pt x="26" y="10"/>
                        </a:lnTo>
                        <a:lnTo>
                          <a:pt x="26" y="6"/>
                        </a:lnTo>
                        <a:cubicBezTo>
                          <a:pt x="21" y="1"/>
                          <a:pt x="16" y="1"/>
                          <a:pt x="6" y="1"/>
                        </a:cubicBez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38" name="Google Shape;3938;p35"/>
                  <p:cNvSpPr/>
                  <p:nvPr/>
                </p:nvSpPr>
                <p:spPr>
                  <a:xfrm>
                    <a:off x="7208825" y="3618525"/>
                    <a:ext cx="1175" cy="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36" extrusionOk="0">
                        <a:moveTo>
                          <a:pt x="5" y="0"/>
                        </a:moveTo>
                        <a:cubicBezTo>
                          <a:pt x="5" y="5"/>
                          <a:pt x="0" y="5"/>
                          <a:pt x="0" y="15"/>
                        </a:cubicBezTo>
                        <a:lnTo>
                          <a:pt x="5" y="19"/>
                        </a:lnTo>
                        <a:lnTo>
                          <a:pt x="5" y="30"/>
                        </a:lnTo>
                        <a:lnTo>
                          <a:pt x="10" y="30"/>
                        </a:lnTo>
                        <a:lnTo>
                          <a:pt x="16" y="35"/>
                        </a:lnTo>
                        <a:cubicBezTo>
                          <a:pt x="21" y="35"/>
                          <a:pt x="26" y="35"/>
                          <a:pt x="26" y="30"/>
                        </a:cubicBezTo>
                        <a:lnTo>
                          <a:pt x="30" y="30"/>
                        </a:lnTo>
                        <a:lnTo>
                          <a:pt x="35" y="25"/>
                        </a:lnTo>
                        <a:cubicBezTo>
                          <a:pt x="40" y="19"/>
                          <a:pt x="46" y="15"/>
                          <a:pt x="40" y="5"/>
                        </a:cubicBezTo>
                        <a:lnTo>
                          <a:pt x="35" y="5"/>
                        </a:lnTo>
                        <a:lnTo>
                          <a:pt x="30" y="0"/>
                        </a:ln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39" name="Google Shape;3939;p35"/>
                  <p:cNvSpPr/>
                  <p:nvPr/>
                </p:nvSpPr>
                <p:spPr>
                  <a:xfrm>
                    <a:off x="7209975" y="3617500"/>
                    <a:ext cx="775" cy="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" h="26" extrusionOk="0">
                        <a:moveTo>
                          <a:pt x="10" y="0"/>
                        </a:moveTo>
                        <a:cubicBezTo>
                          <a:pt x="0" y="6"/>
                          <a:pt x="0" y="16"/>
                          <a:pt x="5" y="21"/>
                        </a:cubicBezTo>
                        <a:lnTo>
                          <a:pt x="10" y="21"/>
                        </a:lnTo>
                        <a:lnTo>
                          <a:pt x="10" y="25"/>
                        </a:lnTo>
                        <a:lnTo>
                          <a:pt x="15" y="25"/>
                        </a:lnTo>
                        <a:cubicBezTo>
                          <a:pt x="19" y="25"/>
                          <a:pt x="24" y="21"/>
                          <a:pt x="30" y="16"/>
                        </a:cubicBezTo>
                        <a:cubicBezTo>
                          <a:pt x="30" y="11"/>
                          <a:pt x="30" y="6"/>
                          <a:pt x="24" y="0"/>
                        </a:cubicBez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40" name="Google Shape;3940;p35"/>
                  <p:cNvSpPr/>
                  <p:nvPr/>
                </p:nvSpPr>
                <p:spPr>
                  <a:xfrm>
                    <a:off x="7210725" y="3615000"/>
                    <a:ext cx="625" cy="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" h="29" extrusionOk="0">
                        <a:moveTo>
                          <a:pt x="10" y="0"/>
                        </a:moveTo>
                        <a:lnTo>
                          <a:pt x="5" y="5"/>
                        </a:lnTo>
                        <a:lnTo>
                          <a:pt x="0" y="10"/>
                        </a:lnTo>
                        <a:lnTo>
                          <a:pt x="0" y="16"/>
                        </a:lnTo>
                        <a:lnTo>
                          <a:pt x="5" y="21"/>
                        </a:lnTo>
                        <a:lnTo>
                          <a:pt x="5" y="25"/>
                        </a:lnTo>
                        <a:cubicBezTo>
                          <a:pt x="8" y="28"/>
                          <a:pt x="11" y="29"/>
                          <a:pt x="15" y="29"/>
                        </a:cubicBezTo>
                        <a:cubicBezTo>
                          <a:pt x="18" y="29"/>
                          <a:pt x="22" y="28"/>
                          <a:pt x="24" y="25"/>
                        </a:cubicBezTo>
                        <a:lnTo>
                          <a:pt x="24" y="21"/>
                        </a:lnTo>
                        <a:lnTo>
                          <a:pt x="24" y="16"/>
                        </a:lnTo>
                        <a:lnTo>
                          <a:pt x="24" y="10"/>
                        </a:lnTo>
                        <a:cubicBezTo>
                          <a:pt x="24" y="5"/>
                          <a:pt x="24" y="5"/>
                          <a:pt x="20" y="5"/>
                        </a:cubicBezTo>
                        <a:lnTo>
                          <a:pt x="20" y="0"/>
                        </a:ln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41" name="Google Shape;3941;p35"/>
                  <p:cNvSpPr/>
                  <p:nvPr/>
                </p:nvSpPr>
                <p:spPr>
                  <a:xfrm>
                    <a:off x="7205450" y="3627450"/>
                    <a:ext cx="775" cy="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" h="31" extrusionOk="0">
                        <a:moveTo>
                          <a:pt x="15" y="0"/>
                        </a:moveTo>
                        <a:cubicBezTo>
                          <a:pt x="10" y="0"/>
                          <a:pt x="5" y="5"/>
                          <a:pt x="5" y="10"/>
                        </a:cubicBezTo>
                        <a:lnTo>
                          <a:pt x="0" y="10"/>
                        </a:lnTo>
                        <a:lnTo>
                          <a:pt x="0" y="15"/>
                        </a:lnTo>
                        <a:cubicBezTo>
                          <a:pt x="0" y="20"/>
                          <a:pt x="5" y="24"/>
                          <a:pt x="5" y="24"/>
                        </a:cubicBezTo>
                        <a:cubicBezTo>
                          <a:pt x="10" y="30"/>
                          <a:pt x="15" y="30"/>
                          <a:pt x="15" y="30"/>
                        </a:cubicBezTo>
                        <a:lnTo>
                          <a:pt x="19" y="30"/>
                        </a:lnTo>
                        <a:lnTo>
                          <a:pt x="24" y="24"/>
                        </a:lnTo>
                        <a:cubicBezTo>
                          <a:pt x="24" y="24"/>
                          <a:pt x="30" y="20"/>
                          <a:pt x="30" y="15"/>
                        </a:cubicBezTo>
                        <a:cubicBezTo>
                          <a:pt x="30" y="10"/>
                          <a:pt x="24" y="10"/>
                          <a:pt x="24" y="5"/>
                        </a:cubicBezTo>
                        <a:cubicBezTo>
                          <a:pt x="19" y="5"/>
                          <a:pt x="19" y="0"/>
                          <a:pt x="15" y="0"/>
                        </a:cubicBez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42" name="Google Shape;3942;p35"/>
                  <p:cNvSpPr/>
                  <p:nvPr/>
                </p:nvSpPr>
                <p:spPr>
                  <a:xfrm>
                    <a:off x="7215375" y="3612375"/>
                    <a:ext cx="775" cy="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" h="31" extrusionOk="0">
                        <a:moveTo>
                          <a:pt x="10" y="0"/>
                        </a:moveTo>
                        <a:cubicBezTo>
                          <a:pt x="10" y="0"/>
                          <a:pt x="5" y="5"/>
                          <a:pt x="5" y="10"/>
                        </a:cubicBezTo>
                        <a:lnTo>
                          <a:pt x="0" y="10"/>
                        </a:lnTo>
                        <a:lnTo>
                          <a:pt x="0" y="15"/>
                        </a:lnTo>
                        <a:cubicBezTo>
                          <a:pt x="0" y="19"/>
                          <a:pt x="0" y="24"/>
                          <a:pt x="5" y="24"/>
                        </a:cubicBezTo>
                        <a:cubicBezTo>
                          <a:pt x="5" y="30"/>
                          <a:pt x="10" y="30"/>
                          <a:pt x="10" y="30"/>
                        </a:cubicBezTo>
                        <a:lnTo>
                          <a:pt x="19" y="30"/>
                        </a:lnTo>
                        <a:lnTo>
                          <a:pt x="19" y="24"/>
                        </a:lnTo>
                        <a:lnTo>
                          <a:pt x="25" y="24"/>
                        </a:lnTo>
                        <a:lnTo>
                          <a:pt x="25" y="19"/>
                        </a:lnTo>
                        <a:lnTo>
                          <a:pt x="30" y="19"/>
                        </a:lnTo>
                        <a:lnTo>
                          <a:pt x="30" y="15"/>
                        </a:lnTo>
                        <a:lnTo>
                          <a:pt x="30" y="10"/>
                        </a:lnTo>
                        <a:lnTo>
                          <a:pt x="25" y="10"/>
                        </a:lnTo>
                        <a:lnTo>
                          <a:pt x="25" y="5"/>
                        </a:lnTo>
                        <a:cubicBezTo>
                          <a:pt x="19" y="0"/>
                          <a:pt x="15" y="0"/>
                          <a:pt x="10" y="0"/>
                        </a:cubicBez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43" name="Google Shape;3943;p35"/>
                  <p:cNvSpPr/>
                  <p:nvPr/>
                </p:nvSpPr>
                <p:spPr>
                  <a:xfrm>
                    <a:off x="7216125" y="3610850"/>
                    <a:ext cx="775" cy="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" h="25" extrusionOk="0">
                        <a:moveTo>
                          <a:pt x="5" y="1"/>
                        </a:moveTo>
                        <a:lnTo>
                          <a:pt x="0" y="6"/>
                        </a:lnTo>
                        <a:lnTo>
                          <a:pt x="0" y="10"/>
                        </a:lnTo>
                        <a:lnTo>
                          <a:pt x="0" y="15"/>
                        </a:lnTo>
                        <a:lnTo>
                          <a:pt x="0" y="20"/>
                        </a:lnTo>
                        <a:lnTo>
                          <a:pt x="5" y="20"/>
                        </a:lnTo>
                        <a:cubicBezTo>
                          <a:pt x="10" y="25"/>
                          <a:pt x="15" y="25"/>
                          <a:pt x="20" y="25"/>
                        </a:cubicBezTo>
                        <a:lnTo>
                          <a:pt x="26" y="25"/>
                        </a:lnTo>
                        <a:lnTo>
                          <a:pt x="26" y="20"/>
                        </a:lnTo>
                        <a:lnTo>
                          <a:pt x="30" y="20"/>
                        </a:lnTo>
                        <a:lnTo>
                          <a:pt x="30" y="15"/>
                        </a:lnTo>
                        <a:lnTo>
                          <a:pt x="30" y="10"/>
                        </a:lnTo>
                        <a:lnTo>
                          <a:pt x="26" y="6"/>
                        </a:lnTo>
                        <a:cubicBezTo>
                          <a:pt x="20" y="1"/>
                          <a:pt x="20" y="1"/>
                          <a:pt x="15" y="1"/>
                        </a:cubicBez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44" name="Google Shape;3944;p35"/>
                  <p:cNvSpPr/>
                  <p:nvPr/>
                </p:nvSpPr>
                <p:spPr>
                  <a:xfrm>
                    <a:off x="7211200" y="3617650"/>
                    <a:ext cx="650" cy="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" h="31" extrusionOk="0">
                        <a:moveTo>
                          <a:pt x="11" y="0"/>
                        </a:moveTo>
                        <a:cubicBezTo>
                          <a:pt x="5" y="0"/>
                          <a:pt x="5" y="5"/>
                          <a:pt x="1" y="10"/>
                        </a:cubicBezTo>
                        <a:lnTo>
                          <a:pt x="1" y="15"/>
                        </a:lnTo>
                        <a:lnTo>
                          <a:pt x="1" y="19"/>
                        </a:lnTo>
                        <a:cubicBezTo>
                          <a:pt x="1" y="24"/>
                          <a:pt x="5" y="24"/>
                          <a:pt x="5" y="24"/>
                        </a:cubicBezTo>
                        <a:cubicBezTo>
                          <a:pt x="5" y="24"/>
                          <a:pt x="11" y="30"/>
                          <a:pt x="16" y="30"/>
                        </a:cubicBezTo>
                        <a:cubicBezTo>
                          <a:pt x="21" y="24"/>
                          <a:pt x="26" y="24"/>
                          <a:pt x="26" y="19"/>
                        </a:cubicBezTo>
                        <a:lnTo>
                          <a:pt x="26" y="15"/>
                        </a:lnTo>
                        <a:lnTo>
                          <a:pt x="26" y="10"/>
                        </a:lnTo>
                        <a:lnTo>
                          <a:pt x="26" y="5"/>
                        </a:lnTo>
                        <a:lnTo>
                          <a:pt x="21" y="5"/>
                        </a:lnTo>
                        <a:cubicBezTo>
                          <a:pt x="21" y="0"/>
                          <a:pt x="16" y="0"/>
                          <a:pt x="11" y="0"/>
                        </a:cubicBez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45" name="Google Shape;3945;p35"/>
                  <p:cNvSpPr/>
                  <p:nvPr/>
                </p:nvSpPr>
                <p:spPr>
                  <a:xfrm>
                    <a:off x="7217975" y="3613475"/>
                    <a:ext cx="675" cy="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" h="27" extrusionOk="0">
                        <a:moveTo>
                          <a:pt x="17" y="1"/>
                        </a:moveTo>
                        <a:cubicBezTo>
                          <a:pt x="12" y="1"/>
                          <a:pt x="6" y="1"/>
                          <a:pt x="1" y="6"/>
                        </a:cubicBezTo>
                        <a:lnTo>
                          <a:pt x="1" y="10"/>
                        </a:lnTo>
                        <a:lnTo>
                          <a:pt x="1" y="16"/>
                        </a:lnTo>
                        <a:lnTo>
                          <a:pt x="1" y="21"/>
                        </a:lnTo>
                        <a:lnTo>
                          <a:pt x="1" y="26"/>
                        </a:lnTo>
                        <a:lnTo>
                          <a:pt x="17" y="26"/>
                        </a:lnTo>
                        <a:cubicBezTo>
                          <a:pt x="17" y="26"/>
                          <a:pt x="21" y="26"/>
                          <a:pt x="21" y="21"/>
                        </a:cubicBezTo>
                        <a:cubicBezTo>
                          <a:pt x="26" y="16"/>
                          <a:pt x="26" y="10"/>
                          <a:pt x="21" y="6"/>
                        </a:cubicBezTo>
                        <a:lnTo>
                          <a:pt x="17" y="1"/>
                        </a:ln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46" name="Google Shape;3946;p35"/>
                  <p:cNvSpPr/>
                  <p:nvPr/>
                </p:nvSpPr>
                <p:spPr>
                  <a:xfrm>
                    <a:off x="7224900" y="3611975"/>
                    <a:ext cx="775" cy="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" h="30" extrusionOk="0">
                        <a:moveTo>
                          <a:pt x="11" y="0"/>
                        </a:moveTo>
                        <a:cubicBezTo>
                          <a:pt x="11" y="0"/>
                          <a:pt x="6" y="5"/>
                          <a:pt x="0" y="10"/>
                        </a:cubicBezTo>
                        <a:lnTo>
                          <a:pt x="0" y="16"/>
                        </a:lnTo>
                        <a:lnTo>
                          <a:pt x="0" y="21"/>
                        </a:lnTo>
                        <a:lnTo>
                          <a:pt x="6" y="26"/>
                        </a:lnTo>
                        <a:cubicBezTo>
                          <a:pt x="9" y="28"/>
                          <a:pt x="11" y="29"/>
                          <a:pt x="13" y="29"/>
                        </a:cubicBezTo>
                        <a:cubicBezTo>
                          <a:pt x="16" y="29"/>
                          <a:pt x="18" y="28"/>
                          <a:pt x="21" y="26"/>
                        </a:cubicBezTo>
                        <a:cubicBezTo>
                          <a:pt x="26" y="26"/>
                          <a:pt x="30" y="21"/>
                          <a:pt x="30" y="10"/>
                        </a:cubicBezTo>
                        <a:lnTo>
                          <a:pt x="26" y="10"/>
                        </a:lnTo>
                        <a:lnTo>
                          <a:pt x="26" y="5"/>
                        </a:lnTo>
                        <a:cubicBezTo>
                          <a:pt x="21" y="0"/>
                          <a:pt x="16" y="0"/>
                          <a:pt x="11" y="0"/>
                        </a:cubicBez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47" name="Google Shape;3947;p35"/>
                  <p:cNvSpPr/>
                  <p:nvPr/>
                </p:nvSpPr>
                <p:spPr>
                  <a:xfrm>
                    <a:off x="7209050" y="3619625"/>
                    <a:ext cx="675" cy="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" h="31" extrusionOk="0">
                        <a:moveTo>
                          <a:pt x="17" y="1"/>
                        </a:moveTo>
                        <a:cubicBezTo>
                          <a:pt x="12" y="6"/>
                          <a:pt x="7" y="6"/>
                          <a:pt x="1" y="12"/>
                        </a:cubicBezTo>
                        <a:lnTo>
                          <a:pt x="1" y="16"/>
                        </a:lnTo>
                        <a:lnTo>
                          <a:pt x="1" y="21"/>
                        </a:lnTo>
                        <a:lnTo>
                          <a:pt x="1" y="26"/>
                        </a:lnTo>
                        <a:lnTo>
                          <a:pt x="7" y="26"/>
                        </a:lnTo>
                        <a:cubicBezTo>
                          <a:pt x="12" y="31"/>
                          <a:pt x="12" y="31"/>
                          <a:pt x="17" y="31"/>
                        </a:cubicBezTo>
                        <a:cubicBezTo>
                          <a:pt x="21" y="31"/>
                          <a:pt x="26" y="26"/>
                          <a:pt x="26" y="21"/>
                        </a:cubicBezTo>
                        <a:lnTo>
                          <a:pt x="26" y="16"/>
                        </a:lnTo>
                        <a:lnTo>
                          <a:pt x="26" y="12"/>
                        </a:lnTo>
                        <a:lnTo>
                          <a:pt x="26" y="6"/>
                        </a:lnTo>
                        <a:lnTo>
                          <a:pt x="17" y="6"/>
                        </a:lnTo>
                        <a:lnTo>
                          <a:pt x="17" y="1"/>
                        </a:ln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48" name="Google Shape;3948;p35"/>
                  <p:cNvSpPr/>
                  <p:nvPr/>
                </p:nvSpPr>
                <p:spPr>
                  <a:xfrm>
                    <a:off x="7221750" y="3624025"/>
                    <a:ext cx="675" cy="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" h="27" extrusionOk="0">
                        <a:moveTo>
                          <a:pt x="6" y="1"/>
                        </a:moveTo>
                        <a:lnTo>
                          <a:pt x="6" y="6"/>
                        </a:lnTo>
                        <a:lnTo>
                          <a:pt x="1" y="6"/>
                        </a:lnTo>
                        <a:lnTo>
                          <a:pt x="1" y="11"/>
                        </a:lnTo>
                        <a:lnTo>
                          <a:pt x="1" y="17"/>
                        </a:lnTo>
                        <a:lnTo>
                          <a:pt x="1" y="21"/>
                        </a:lnTo>
                        <a:cubicBezTo>
                          <a:pt x="6" y="26"/>
                          <a:pt x="6" y="26"/>
                          <a:pt x="12" y="26"/>
                        </a:cubicBezTo>
                        <a:cubicBezTo>
                          <a:pt x="16" y="26"/>
                          <a:pt x="16" y="26"/>
                          <a:pt x="21" y="21"/>
                        </a:cubicBezTo>
                        <a:cubicBezTo>
                          <a:pt x="26" y="17"/>
                          <a:pt x="26" y="6"/>
                          <a:pt x="21" y="6"/>
                        </a:cubicBezTo>
                        <a:lnTo>
                          <a:pt x="16" y="1"/>
                        </a:ln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49" name="Google Shape;3949;p35"/>
                  <p:cNvSpPr/>
                  <p:nvPr/>
                </p:nvSpPr>
                <p:spPr>
                  <a:xfrm>
                    <a:off x="7219875" y="3616775"/>
                    <a:ext cx="800" cy="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" h="25" extrusionOk="0">
                        <a:moveTo>
                          <a:pt x="17" y="0"/>
                        </a:moveTo>
                        <a:cubicBezTo>
                          <a:pt x="14" y="0"/>
                          <a:pt x="11" y="2"/>
                          <a:pt x="6" y="5"/>
                        </a:cubicBezTo>
                        <a:lnTo>
                          <a:pt x="6" y="10"/>
                        </a:lnTo>
                        <a:lnTo>
                          <a:pt x="1" y="10"/>
                        </a:lnTo>
                        <a:lnTo>
                          <a:pt x="1" y="15"/>
                        </a:lnTo>
                        <a:lnTo>
                          <a:pt x="6" y="19"/>
                        </a:lnTo>
                        <a:lnTo>
                          <a:pt x="11" y="24"/>
                        </a:lnTo>
                        <a:lnTo>
                          <a:pt x="26" y="24"/>
                        </a:lnTo>
                        <a:lnTo>
                          <a:pt x="31" y="19"/>
                        </a:lnTo>
                        <a:lnTo>
                          <a:pt x="31" y="15"/>
                        </a:lnTo>
                        <a:lnTo>
                          <a:pt x="31" y="10"/>
                        </a:lnTo>
                        <a:lnTo>
                          <a:pt x="31" y="5"/>
                        </a:lnTo>
                        <a:lnTo>
                          <a:pt x="26" y="5"/>
                        </a:lnTo>
                        <a:cubicBezTo>
                          <a:pt x="23" y="2"/>
                          <a:pt x="21" y="0"/>
                          <a:pt x="17" y="0"/>
                        </a:cubicBez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50" name="Google Shape;3950;p35"/>
                  <p:cNvSpPr/>
                  <p:nvPr/>
                </p:nvSpPr>
                <p:spPr>
                  <a:xfrm>
                    <a:off x="7213225" y="3614125"/>
                    <a:ext cx="775" cy="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" h="26" extrusionOk="0">
                        <a:moveTo>
                          <a:pt x="15" y="0"/>
                        </a:moveTo>
                        <a:cubicBezTo>
                          <a:pt x="10" y="0"/>
                          <a:pt x="5" y="5"/>
                          <a:pt x="5" y="5"/>
                        </a:cubicBezTo>
                        <a:lnTo>
                          <a:pt x="5" y="10"/>
                        </a:lnTo>
                        <a:lnTo>
                          <a:pt x="0" y="15"/>
                        </a:lnTo>
                        <a:lnTo>
                          <a:pt x="0" y="21"/>
                        </a:lnTo>
                        <a:lnTo>
                          <a:pt x="5" y="21"/>
                        </a:lnTo>
                        <a:lnTo>
                          <a:pt x="5" y="25"/>
                        </a:lnTo>
                        <a:lnTo>
                          <a:pt x="26" y="25"/>
                        </a:lnTo>
                        <a:lnTo>
                          <a:pt x="26" y="21"/>
                        </a:lnTo>
                        <a:lnTo>
                          <a:pt x="26" y="15"/>
                        </a:lnTo>
                        <a:lnTo>
                          <a:pt x="31" y="15"/>
                        </a:lnTo>
                        <a:lnTo>
                          <a:pt x="26" y="10"/>
                        </a:lnTo>
                        <a:lnTo>
                          <a:pt x="26" y="5"/>
                        </a:lnTo>
                        <a:cubicBezTo>
                          <a:pt x="21" y="0"/>
                          <a:pt x="15" y="0"/>
                          <a:pt x="15" y="0"/>
                        </a:cubicBez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51" name="Google Shape;3951;p35"/>
                  <p:cNvSpPr/>
                  <p:nvPr/>
                </p:nvSpPr>
                <p:spPr>
                  <a:xfrm>
                    <a:off x="7219625" y="3611375"/>
                    <a:ext cx="650" cy="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" h="30" extrusionOk="0">
                        <a:moveTo>
                          <a:pt x="10" y="0"/>
                        </a:moveTo>
                        <a:cubicBezTo>
                          <a:pt x="7" y="0"/>
                          <a:pt x="6" y="1"/>
                          <a:pt x="6" y="4"/>
                        </a:cubicBezTo>
                        <a:lnTo>
                          <a:pt x="0" y="4"/>
                        </a:lnTo>
                        <a:lnTo>
                          <a:pt x="0" y="10"/>
                        </a:lnTo>
                        <a:lnTo>
                          <a:pt x="0" y="15"/>
                        </a:lnTo>
                        <a:cubicBezTo>
                          <a:pt x="0" y="15"/>
                          <a:pt x="0" y="20"/>
                          <a:pt x="6" y="24"/>
                        </a:cubicBezTo>
                        <a:cubicBezTo>
                          <a:pt x="6" y="24"/>
                          <a:pt x="6" y="29"/>
                          <a:pt x="11" y="29"/>
                        </a:cubicBezTo>
                        <a:lnTo>
                          <a:pt x="16" y="29"/>
                        </a:lnTo>
                        <a:lnTo>
                          <a:pt x="21" y="24"/>
                        </a:lnTo>
                        <a:cubicBezTo>
                          <a:pt x="25" y="20"/>
                          <a:pt x="25" y="10"/>
                          <a:pt x="25" y="10"/>
                        </a:cubicBezTo>
                        <a:lnTo>
                          <a:pt x="21" y="4"/>
                        </a:lnTo>
                        <a:cubicBezTo>
                          <a:pt x="16" y="1"/>
                          <a:pt x="12" y="0"/>
                          <a:pt x="10" y="0"/>
                        </a:cubicBez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52" name="Google Shape;3952;p35"/>
                  <p:cNvSpPr/>
                  <p:nvPr/>
                </p:nvSpPr>
                <p:spPr>
                  <a:xfrm>
                    <a:off x="7199775" y="3611350"/>
                    <a:ext cx="775" cy="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" h="26" extrusionOk="0">
                        <a:moveTo>
                          <a:pt x="5" y="0"/>
                        </a:moveTo>
                        <a:lnTo>
                          <a:pt x="5" y="5"/>
                        </a:lnTo>
                        <a:cubicBezTo>
                          <a:pt x="0" y="5"/>
                          <a:pt x="0" y="16"/>
                          <a:pt x="0" y="21"/>
                        </a:cubicBezTo>
                        <a:lnTo>
                          <a:pt x="5" y="21"/>
                        </a:lnTo>
                        <a:lnTo>
                          <a:pt x="10" y="25"/>
                        </a:lnTo>
                        <a:lnTo>
                          <a:pt x="21" y="25"/>
                        </a:lnTo>
                        <a:cubicBezTo>
                          <a:pt x="21" y="25"/>
                          <a:pt x="26" y="25"/>
                          <a:pt x="26" y="21"/>
                        </a:cubicBezTo>
                        <a:lnTo>
                          <a:pt x="26" y="16"/>
                        </a:lnTo>
                        <a:lnTo>
                          <a:pt x="31" y="16"/>
                        </a:lnTo>
                        <a:lnTo>
                          <a:pt x="26" y="11"/>
                        </a:lnTo>
                        <a:lnTo>
                          <a:pt x="26" y="5"/>
                        </a:lnTo>
                        <a:lnTo>
                          <a:pt x="21" y="5"/>
                        </a:lnTo>
                        <a:lnTo>
                          <a:pt x="21" y="0"/>
                        </a:ln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53" name="Google Shape;3953;p35"/>
                  <p:cNvSpPr/>
                  <p:nvPr/>
                </p:nvSpPr>
                <p:spPr>
                  <a:xfrm>
                    <a:off x="7208300" y="3626550"/>
                    <a:ext cx="775" cy="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" h="26" extrusionOk="0">
                        <a:moveTo>
                          <a:pt x="7" y="0"/>
                        </a:moveTo>
                        <a:cubicBezTo>
                          <a:pt x="7" y="6"/>
                          <a:pt x="1" y="6"/>
                          <a:pt x="1" y="11"/>
                        </a:cubicBezTo>
                        <a:cubicBezTo>
                          <a:pt x="1" y="16"/>
                          <a:pt x="7" y="21"/>
                          <a:pt x="7" y="21"/>
                        </a:cubicBezTo>
                        <a:lnTo>
                          <a:pt x="12" y="25"/>
                        </a:lnTo>
                        <a:lnTo>
                          <a:pt x="16" y="25"/>
                        </a:lnTo>
                        <a:cubicBezTo>
                          <a:pt x="21" y="25"/>
                          <a:pt x="26" y="21"/>
                          <a:pt x="26" y="21"/>
                        </a:cubicBezTo>
                        <a:cubicBezTo>
                          <a:pt x="31" y="16"/>
                          <a:pt x="31" y="11"/>
                          <a:pt x="26" y="6"/>
                        </a:cubicBezTo>
                        <a:lnTo>
                          <a:pt x="21" y="0"/>
                        </a:ln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54" name="Google Shape;3954;p35"/>
                  <p:cNvSpPr/>
                  <p:nvPr/>
                </p:nvSpPr>
                <p:spPr>
                  <a:xfrm>
                    <a:off x="7206050" y="3622400"/>
                    <a:ext cx="775" cy="1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" h="46" extrusionOk="0">
                        <a:moveTo>
                          <a:pt x="16" y="1"/>
                        </a:moveTo>
                        <a:lnTo>
                          <a:pt x="11" y="6"/>
                        </a:lnTo>
                        <a:cubicBezTo>
                          <a:pt x="6" y="6"/>
                          <a:pt x="0" y="10"/>
                          <a:pt x="0" y="15"/>
                        </a:cubicBezTo>
                        <a:lnTo>
                          <a:pt x="0" y="26"/>
                        </a:lnTo>
                        <a:cubicBezTo>
                          <a:pt x="0" y="31"/>
                          <a:pt x="0" y="36"/>
                          <a:pt x="6" y="41"/>
                        </a:cubicBezTo>
                        <a:lnTo>
                          <a:pt x="11" y="41"/>
                        </a:lnTo>
                        <a:lnTo>
                          <a:pt x="11" y="45"/>
                        </a:lnTo>
                        <a:lnTo>
                          <a:pt x="16" y="45"/>
                        </a:lnTo>
                        <a:lnTo>
                          <a:pt x="16" y="41"/>
                        </a:lnTo>
                        <a:lnTo>
                          <a:pt x="21" y="41"/>
                        </a:lnTo>
                        <a:lnTo>
                          <a:pt x="21" y="36"/>
                        </a:lnTo>
                        <a:lnTo>
                          <a:pt x="26" y="36"/>
                        </a:lnTo>
                        <a:lnTo>
                          <a:pt x="26" y="31"/>
                        </a:lnTo>
                        <a:lnTo>
                          <a:pt x="26" y="26"/>
                        </a:lnTo>
                        <a:lnTo>
                          <a:pt x="26" y="21"/>
                        </a:lnTo>
                        <a:cubicBezTo>
                          <a:pt x="30" y="15"/>
                          <a:pt x="30" y="10"/>
                          <a:pt x="26" y="6"/>
                        </a:cubicBezTo>
                        <a:lnTo>
                          <a:pt x="21" y="6"/>
                        </a:lnTo>
                        <a:lnTo>
                          <a:pt x="16" y="1"/>
                        </a:ln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55" name="Google Shape;3955;p35"/>
                  <p:cNvSpPr/>
                  <p:nvPr/>
                </p:nvSpPr>
                <p:spPr>
                  <a:xfrm>
                    <a:off x="7204525" y="3608600"/>
                    <a:ext cx="800" cy="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" h="25" extrusionOk="0">
                        <a:moveTo>
                          <a:pt x="7" y="0"/>
                        </a:moveTo>
                        <a:lnTo>
                          <a:pt x="7" y="5"/>
                        </a:lnTo>
                        <a:lnTo>
                          <a:pt x="1" y="10"/>
                        </a:lnTo>
                        <a:lnTo>
                          <a:pt x="1" y="15"/>
                        </a:lnTo>
                        <a:lnTo>
                          <a:pt x="7" y="15"/>
                        </a:lnTo>
                        <a:lnTo>
                          <a:pt x="7" y="20"/>
                        </a:lnTo>
                        <a:lnTo>
                          <a:pt x="12" y="24"/>
                        </a:lnTo>
                        <a:lnTo>
                          <a:pt x="21" y="24"/>
                        </a:lnTo>
                        <a:lnTo>
                          <a:pt x="26" y="20"/>
                        </a:lnTo>
                        <a:cubicBezTo>
                          <a:pt x="26" y="20"/>
                          <a:pt x="31" y="15"/>
                          <a:pt x="31" y="10"/>
                        </a:cubicBezTo>
                        <a:cubicBezTo>
                          <a:pt x="31" y="10"/>
                          <a:pt x="26" y="5"/>
                          <a:pt x="26" y="0"/>
                        </a:cubicBez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56" name="Google Shape;3956;p35"/>
                  <p:cNvSpPr/>
                  <p:nvPr/>
                </p:nvSpPr>
                <p:spPr>
                  <a:xfrm>
                    <a:off x="7217500" y="3603600"/>
                    <a:ext cx="775" cy="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" h="29" extrusionOk="0">
                        <a:moveTo>
                          <a:pt x="15" y="0"/>
                        </a:moveTo>
                        <a:cubicBezTo>
                          <a:pt x="12" y="0"/>
                          <a:pt x="8" y="1"/>
                          <a:pt x="6" y="4"/>
                        </a:cubicBezTo>
                        <a:cubicBezTo>
                          <a:pt x="1" y="8"/>
                          <a:pt x="1" y="19"/>
                          <a:pt x="6" y="24"/>
                        </a:cubicBezTo>
                        <a:lnTo>
                          <a:pt x="10" y="29"/>
                        </a:lnTo>
                        <a:lnTo>
                          <a:pt x="15" y="29"/>
                        </a:lnTo>
                        <a:cubicBezTo>
                          <a:pt x="20" y="29"/>
                          <a:pt x="20" y="24"/>
                          <a:pt x="25" y="24"/>
                        </a:cubicBezTo>
                        <a:lnTo>
                          <a:pt x="25" y="19"/>
                        </a:lnTo>
                        <a:lnTo>
                          <a:pt x="31" y="19"/>
                        </a:lnTo>
                        <a:lnTo>
                          <a:pt x="31" y="13"/>
                        </a:lnTo>
                        <a:lnTo>
                          <a:pt x="31" y="8"/>
                        </a:lnTo>
                        <a:lnTo>
                          <a:pt x="25" y="8"/>
                        </a:lnTo>
                        <a:lnTo>
                          <a:pt x="25" y="4"/>
                        </a:lnTo>
                        <a:cubicBezTo>
                          <a:pt x="22" y="1"/>
                          <a:pt x="19" y="0"/>
                          <a:pt x="15" y="0"/>
                        </a:cubicBez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57" name="Google Shape;3957;p35"/>
                  <p:cNvSpPr/>
                  <p:nvPr/>
                </p:nvSpPr>
                <p:spPr>
                  <a:xfrm>
                    <a:off x="7217625" y="3609850"/>
                    <a:ext cx="650" cy="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" h="30" extrusionOk="0">
                        <a:moveTo>
                          <a:pt x="10" y="1"/>
                        </a:moveTo>
                        <a:cubicBezTo>
                          <a:pt x="7" y="1"/>
                          <a:pt x="3" y="2"/>
                          <a:pt x="1" y="5"/>
                        </a:cubicBezTo>
                        <a:lnTo>
                          <a:pt x="1" y="11"/>
                        </a:lnTo>
                        <a:lnTo>
                          <a:pt x="1" y="25"/>
                        </a:lnTo>
                        <a:lnTo>
                          <a:pt x="5" y="25"/>
                        </a:lnTo>
                        <a:lnTo>
                          <a:pt x="10" y="30"/>
                        </a:lnTo>
                        <a:lnTo>
                          <a:pt x="15" y="30"/>
                        </a:lnTo>
                        <a:cubicBezTo>
                          <a:pt x="20" y="25"/>
                          <a:pt x="20" y="25"/>
                          <a:pt x="26" y="20"/>
                        </a:cubicBezTo>
                        <a:lnTo>
                          <a:pt x="26" y="15"/>
                        </a:lnTo>
                        <a:lnTo>
                          <a:pt x="26" y="11"/>
                        </a:lnTo>
                        <a:lnTo>
                          <a:pt x="20" y="5"/>
                        </a:lnTo>
                        <a:cubicBezTo>
                          <a:pt x="17" y="2"/>
                          <a:pt x="14" y="1"/>
                          <a:pt x="10" y="1"/>
                        </a:cubicBez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58" name="Google Shape;3958;p35"/>
                  <p:cNvSpPr/>
                  <p:nvPr/>
                </p:nvSpPr>
                <p:spPr>
                  <a:xfrm>
                    <a:off x="7222275" y="3613725"/>
                    <a:ext cx="775" cy="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" h="26" extrusionOk="0">
                        <a:moveTo>
                          <a:pt x="10" y="0"/>
                        </a:moveTo>
                        <a:lnTo>
                          <a:pt x="10" y="6"/>
                        </a:lnTo>
                        <a:lnTo>
                          <a:pt x="5" y="6"/>
                        </a:lnTo>
                        <a:lnTo>
                          <a:pt x="5" y="11"/>
                        </a:lnTo>
                        <a:lnTo>
                          <a:pt x="0" y="11"/>
                        </a:lnTo>
                        <a:lnTo>
                          <a:pt x="0" y="16"/>
                        </a:lnTo>
                        <a:cubicBezTo>
                          <a:pt x="0" y="21"/>
                          <a:pt x="0" y="21"/>
                          <a:pt x="5" y="26"/>
                        </a:cubicBezTo>
                        <a:lnTo>
                          <a:pt x="26" y="26"/>
                        </a:lnTo>
                        <a:cubicBezTo>
                          <a:pt x="30" y="16"/>
                          <a:pt x="26" y="11"/>
                          <a:pt x="21" y="6"/>
                        </a:cubicBezTo>
                        <a:lnTo>
                          <a:pt x="15" y="0"/>
                        </a:ln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59" name="Google Shape;3959;p35"/>
                  <p:cNvSpPr/>
                  <p:nvPr/>
                </p:nvSpPr>
                <p:spPr>
                  <a:xfrm>
                    <a:off x="7207550" y="3613600"/>
                    <a:ext cx="775" cy="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" h="26" extrusionOk="0">
                        <a:moveTo>
                          <a:pt x="7" y="1"/>
                        </a:moveTo>
                        <a:lnTo>
                          <a:pt x="7" y="5"/>
                        </a:lnTo>
                        <a:cubicBezTo>
                          <a:pt x="7" y="5"/>
                          <a:pt x="1" y="11"/>
                          <a:pt x="1" y="16"/>
                        </a:cubicBezTo>
                        <a:lnTo>
                          <a:pt x="7" y="21"/>
                        </a:lnTo>
                        <a:cubicBezTo>
                          <a:pt x="7" y="26"/>
                          <a:pt x="11" y="26"/>
                          <a:pt x="11" y="26"/>
                        </a:cubicBezTo>
                        <a:lnTo>
                          <a:pt x="21" y="26"/>
                        </a:lnTo>
                        <a:cubicBezTo>
                          <a:pt x="26" y="26"/>
                          <a:pt x="26" y="21"/>
                          <a:pt x="26" y="16"/>
                        </a:cubicBezTo>
                        <a:cubicBezTo>
                          <a:pt x="31" y="11"/>
                          <a:pt x="26" y="5"/>
                          <a:pt x="26" y="1"/>
                        </a:cubicBez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60" name="Google Shape;3960;p35"/>
                  <p:cNvSpPr/>
                  <p:nvPr/>
                </p:nvSpPr>
                <p:spPr>
                  <a:xfrm>
                    <a:off x="7201925" y="3619625"/>
                    <a:ext cx="775" cy="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" h="27" extrusionOk="0">
                        <a:moveTo>
                          <a:pt x="15" y="1"/>
                        </a:moveTo>
                        <a:cubicBezTo>
                          <a:pt x="10" y="1"/>
                          <a:pt x="5" y="1"/>
                          <a:pt x="0" y="6"/>
                        </a:cubicBezTo>
                        <a:lnTo>
                          <a:pt x="0" y="12"/>
                        </a:lnTo>
                        <a:lnTo>
                          <a:pt x="0" y="16"/>
                        </a:lnTo>
                        <a:lnTo>
                          <a:pt x="0" y="21"/>
                        </a:lnTo>
                        <a:lnTo>
                          <a:pt x="5" y="26"/>
                        </a:lnTo>
                        <a:lnTo>
                          <a:pt x="21" y="26"/>
                        </a:lnTo>
                        <a:lnTo>
                          <a:pt x="25" y="21"/>
                        </a:lnTo>
                        <a:lnTo>
                          <a:pt x="25" y="16"/>
                        </a:lnTo>
                        <a:lnTo>
                          <a:pt x="30" y="12"/>
                        </a:lnTo>
                        <a:lnTo>
                          <a:pt x="25" y="12"/>
                        </a:lnTo>
                        <a:lnTo>
                          <a:pt x="25" y="6"/>
                        </a:lnTo>
                        <a:lnTo>
                          <a:pt x="21" y="1"/>
                        </a:ln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61" name="Google Shape;3961;p35"/>
                  <p:cNvSpPr/>
                  <p:nvPr/>
                </p:nvSpPr>
                <p:spPr>
                  <a:xfrm>
                    <a:off x="7212825" y="3606825"/>
                    <a:ext cx="1050" cy="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36" extrusionOk="0">
                        <a:moveTo>
                          <a:pt x="7" y="0"/>
                        </a:moveTo>
                        <a:lnTo>
                          <a:pt x="1" y="5"/>
                        </a:lnTo>
                        <a:lnTo>
                          <a:pt x="1" y="11"/>
                        </a:lnTo>
                        <a:lnTo>
                          <a:pt x="1" y="16"/>
                        </a:lnTo>
                        <a:lnTo>
                          <a:pt x="1" y="21"/>
                        </a:lnTo>
                        <a:lnTo>
                          <a:pt x="7" y="21"/>
                        </a:lnTo>
                        <a:lnTo>
                          <a:pt x="7" y="25"/>
                        </a:lnTo>
                        <a:lnTo>
                          <a:pt x="16" y="25"/>
                        </a:lnTo>
                        <a:lnTo>
                          <a:pt x="16" y="30"/>
                        </a:lnTo>
                        <a:lnTo>
                          <a:pt x="21" y="30"/>
                        </a:lnTo>
                        <a:lnTo>
                          <a:pt x="26" y="35"/>
                        </a:lnTo>
                        <a:lnTo>
                          <a:pt x="31" y="30"/>
                        </a:lnTo>
                        <a:cubicBezTo>
                          <a:pt x="37" y="30"/>
                          <a:pt x="42" y="25"/>
                          <a:pt x="42" y="21"/>
                        </a:cubicBezTo>
                        <a:cubicBezTo>
                          <a:pt x="42" y="21"/>
                          <a:pt x="37" y="16"/>
                          <a:pt x="37" y="11"/>
                        </a:cubicBezTo>
                        <a:cubicBezTo>
                          <a:pt x="31" y="11"/>
                          <a:pt x="26" y="5"/>
                          <a:pt x="26" y="5"/>
                        </a:cubicBezTo>
                        <a:lnTo>
                          <a:pt x="21" y="5"/>
                        </a:lnTo>
                        <a:cubicBezTo>
                          <a:pt x="16" y="0"/>
                          <a:pt x="12" y="0"/>
                          <a:pt x="7" y="0"/>
                        </a:cubicBez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62" name="Google Shape;3962;p35"/>
                  <p:cNvSpPr/>
                  <p:nvPr/>
                </p:nvSpPr>
                <p:spPr>
                  <a:xfrm>
                    <a:off x="7212825" y="3608200"/>
                    <a:ext cx="775" cy="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" h="31" extrusionOk="0">
                        <a:moveTo>
                          <a:pt x="12" y="1"/>
                        </a:moveTo>
                        <a:lnTo>
                          <a:pt x="7" y="5"/>
                        </a:lnTo>
                        <a:cubicBezTo>
                          <a:pt x="7" y="5"/>
                          <a:pt x="1" y="10"/>
                          <a:pt x="1" y="16"/>
                        </a:cubicBezTo>
                        <a:cubicBezTo>
                          <a:pt x="1" y="21"/>
                          <a:pt x="7" y="21"/>
                          <a:pt x="7" y="26"/>
                        </a:cubicBezTo>
                        <a:lnTo>
                          <a:pt x="12" y="26"/>
                        </a:lnTo>
                        <a:lnTo>
                          <a:pt x="16" y="31"/>
                        </a:lnTo>
                        <a:lnTo>
                          <a:pt x="21" y="31"/>
                        </a:lnTo>
                        <a:cubicBezTo>
                          <a:pt x="21" y="26"/>
                          <a:pt x="26" y="26"/>
                          <a:pt x="31" y="21"/>
                        </a:cubicBezTo>
                        <a:lnTo>
                          <a:pt x="31" y="16"/>
                        </a:lnTo>
                        <a:lnTo>
                          <a:pt x="31" y="10"/>
                        </a:lnTo>
                        <a:lnTo>
                          <a:pt x="26" y="5"/>
                        </a:lnTo>
                        <a:lnTo>
                          <a:pt x="26" y="1"/>
                        </a:ln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63" name="Google Shape;3963;p35"/>
                  <p:cNvSpPr/>
                  <p:nvPr/>
                </p:nvSpPr>
                <p:spPr>
                  <a:xfrm>
                    <a:off x="7214975" y="3617000"/>
                    <a:ext cx="650" cy="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" h="27" extrusionOk="0">
                        <a:moveTo>
                          <a:pt x="18" y="0"/>
                        </a:moveTo>
                        <a:cubicBezTo>
                          <a:pt x="13" y="0"/>
                          <a:pt x="9" y="3"/>
                          <a:pt x="5" y="6"/>
                        </a:cubicBezTo>
                        <a:cubicBezTo>
                          <a:pt x="0" y="6"/>
                          <a:pt x="0" y="10"/>
                          <a:pt x="0" y="15"/>
                        </a:cubicBezTo>
                        <a:cubicBezTo>
                          <a:pt x="0" y="20"/>
                          <a:pt x="0" y="20"/>
                          <a:pt x="5" y="26"/>
                        </a:cubicBezTo>
                        <a:lnTo>
                          <a:pt x="16" y="26"/>
                        </a:lnTo>
                        <a:lnTo>
                          <a:pt x="21" y="20"/>
                        </a:lnTo>
                        <a:lnTo>
                          <a:pt x="26" y="20"/>
                        </a:lnTo>
                        <a:lnTo>
                          <a:pt x="26" y="15"/>
                        </a:lnTo>
                        <a:lnTo>
                          <a:pt x="26" y="6"/>
                        </a:lnTo>
                        <a:cubicBezTo>
                          <a:pt x="24" y="2"/>
                          <a:pt x="21" y="0"/>
                          <a:pt x="18" y="0"/>
                        </a:cubicBez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64" name="Google Shape;3964;p35"/>
                  <p:cNvSpPr/>
                  <p:nvPr/>
                </p:nvSpPr>
                <p:spPr>
                  <a:xfrm>
                    <a:off x="7208700" y="3624025"/>
                    <a:ext cx="775" cy="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" h="27" extrusionOk="0">
                        <a:moveTo>
                          <a:pt x="15" y="1"/>
                        </a:moveTo>
                        <a:lnTo>
                          <a:pt x="10" y="6"/>
                        </a:lnTo>
                        <a:cubicBezTo>
                          <a:pt x="0" y="17"/>
                          <a:pt x="10" y="21"/>
                          <a:pt x="10" y="21"/>
                        </a:cubicBezTo>
                        <a:cubicBezTo>
                          <a:pt x="10" y="26"/>
                          <a:pt x="15" y="26"/>
                          <a:pt x="26" y="26"/>
                        </a:cubicBezTo>
                        <a:lnTo>
                          <a:pt x="26" y="21"/>
                        </a:lnTo>
                        <a:lnTo>
                          <a:pt x="31" y="21"/>
                        </a:lnTo>
                        <a:lnTo>
                          <a:pt x="31" y="17"/>
                        </a:lnTo>
                        <a:lnTo>
                          <a:pt x="31" y="11"/>
                        </a:lnTo>
                        <a:lnTo>
                          <a:pt x="31" y="6"/>
                        </a:lnTo>
                        <a:lnTo>
                          <a:pt x="26" y="1"/>
                        </a:ln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65" name="Google Shape;3965;p35"/>
                  <p:cNvSpPr/>
                  <p:nvPr/>
                </p:nvSpPr>
                <p:spPr>
                  <a:xfrm>
                    <a:off x="7213725" y="3612375"/>
                    <a:ext cx="800" cy="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" h="25" extrusionOk="0">
                        <a:moveTo>
                          <a:pt x="11" y="0"/>
                        </a:moveTo>
                        <a:cubicBezTo>
                          <a:pt x="6" y="0"/>
                          <a:pt x="6" y="5"/>
                          <a:pt x="1" y="10"/>
                        </a:cubicBezTo>
                        <a:cubicBezTo>
                          <a:pt x="1" y="10"/>
                          <a:pt x="1" y="15"/>
                          <a:pt x="6" y="19"/>
                        </a:cubicBezTo>
                        <a:lnTo>
                          <a:pt x="6" y="24"/>
                        </a:lnTo>
                        <a:lnTo>
                          <a:pt x="15" y="24"/>
                        </a:lnTo>
                        <a:cubicBezTo>
                          <a:pt x="20" y="24"/>
                          <a:pt x="25" y="19"/>
                          <a:pt x="31" y="15"/>
                        </a:cubicBezTo>
                        <a:cubicBezTo>
                          <a:pt x="31" y="10"/>
                          <a:pt x="31" y="5"/>
                          <a:pt x="25" y="0"/>
                        </a:cubicBez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66" name="Google Shape;3966;p35"/>
                  <p:cNvSpPr/>
                  <p:nvPr/>
                </p:nvSpPr>
                <p:spPr>
                  <a:xfrm>
                    <a:off x="7215375" y="3609075"/>
                    <a:ext cx="775" cy="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" h="30" extrusionOk="0">
                        <a:moveTo>
                          <a:pt x="15" y="1"/>
                        </a:moveTo>
                        <a:cubicBezTo>
                          <a:pt x="10" y="1"/>
                          <a:pt x="10" y="5"/>
                          <a:pt x="5" y="5"/>
                        </a:cubicBezTo>
                        <a:lnTo>
                          <a:pt x="5" y="11"/>
                        </a:lnTo>
                        <a:lnTo>
                          <a:pt x="0" y="16"/>
                        </a:lnTo>
                        <a:lnTo>
                          <a:pt x="5" y="16"/>
                        </a:lnTo>
                        <a:lnTo>
                          <a:pt x="5" y="21"/>
                        </a:lnTo>
                        <a:lnTo>
                          <a:pt x="5" y="26"/>
                        </a:lnTo>
                        <a:cubicBezTo>
                          <a:pt x="9" y="28"/>
                          <a:pt x="12" y="29"/>
                          <a:pt x="15" y="29"/>
                        </a:cubicBezTo>
                        <a:cubicBezTo>
                          <a:pt x="20" y="29"/>
                          <a:pt x="24" y="27"/>
                          <a:pt x="30" y="21"/>
                        </a:cubicBezTo>
                        <a:lnTo>
                          <a:pt x="30" y="16"/>
                        </a:lnTo>
                        <a:lnTo>
                          <a:pt x="30" y="11"/>
                        </a:lnTo>
                        <a:lnTo>
                          <a:pt x="30" y="5"/>
                        </a:lnTo>
                        <a:lnTo>
                          <a:pt x="25" y="1"/>
                        </a:ln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67" name="Google Shape;3967;p35"/>
                  <p:cNvSpPr/>
                  <p:nvPr/>
                </p:nvSpPr>
                <p:spPr>
                  <a:xfrm>
                    <a:off x="7206050" y="3619850"/>
                    <a:ext cx="775" cy="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" h="27" extrusionOk="0">
                        <a:moveTo>
                          <a:pt x="16" y="0"/>
                        </a:moveTo>
                        <a:cubicBezTo>
                          <a:pt x="14" y="0"/>
                          <a:pt x="13" y="1"/>
                          <a:pt x="11" y="3"/>
                        </a:cubicBezTo>
                        <a:lnTo>
                          <a:pt x="6" y="7"/>
                        </a:lnTo>
                        <a:lnTo>
                          <a:pt x="6" y="12"/>
                        </a:lnTo>
                        <a:lnTo>
                          <a:pt x="0" y="12"/>
                        </a:lnTo>
                        <a:lnTo>
                          <a:pt x="0" y="17"/>
                        </a:lnTo>
                        <a:lnTo>
                          <a:pt x="6" y="17"/>
                        </a:lnTo>
                        <a:lnTo>
                          <a:pt x="0" y="22"/>
                        </a:lnTo>
                        <a:cubicBezTo>
                          <a:pt x="0" y="22"/>
                          <a:pt x="6" y="22"/>
                          <a:pt x="6" y="27"/>
                        </a:cubicBezTo>
                        <a:lnTo>
                          <a:pt x="16" y="27"/>
                        </a:lnTo>
                        <a:cubicBezTo>
                          <a:pt x="21" y="27"/>
                          <a:pt x="26" y="27"/>
                          <a:pt x="30" y="22"/>
                        </a:cubicBezTo>
                        <a:lnTo>
                          <a:pt x="30" y="17"/>
                        </a:lnTo>
                        <a:lnTo>
                          <a:pt x="30" y="12"/>
                        </a:lnTo>
                        <a:lnTo>
                          <a:pt x="30" y="7"/>
                        </a:lnTo>
                        <a:lnTo>
                          <a:pt x="26" y="7"/>
                        </a:lnTo>
                        <a:cubicBezTo>
                          <a:pt x="26" y="4"/>
                          <a:pt x="21" y="0"/>
                          <a:pt x="16" y="0"/>
                        </a:cubicBez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68" name="Google Shape;3968;p35"/>
                  <p:cNvSpPr/>
                  <p:nvPr/>
                </p:nvSpPr>
                <p:spPr>
                  <a:xfrm>
                    <a:off x="7212600" y="3612375"/>
                    <a:ext cx="650" cy="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" h="27" extrusionOk="0">
                        <a:moveTo>
                          <a:pt x="5" y="0"/>
                        </a:moveTo>
                        <a:lnTo>
                          <a:pt x="0" y="5"/>
                        </a:lnTo>
                        <a:lnTo>
                          <a:pt x="0" y="10"/>
                        </a:lnTo>
                        <a:lnTo>
                          <a:pt x="0" y="15"/>
                        </a:lnTo>
                        <a:lnTo>
                          <a:pt x="0" y="19"/>
                        </a:lnTo>
                        <a:lnTo>
                          <a:pt x="0" y="24"/>
                        </a:lnTo>
                        <a:cubicBezTo>
                          <a:pt x="3" y="26"/>
                          <a:pt x="6" y="27"/>
                          <a:pt x="9" y="27"/>
                        </a:cubicBezTo>
                        <a:cubicBezTo>
                          <a:pt x="14" y="27"/>
                          <a:pt x="17" y="24"/>
                          <a:pt x="21" y="24"/>
                        </a:cubicBezTo>
                        <a:lnTo>
                          <a:pt x="21" y="19"/>
                        </a:lnTo>
                        <a:lnTo>
                          <a:pt x="25" y="15"/>
                        </a:lnTo>
                        <a:lnTo>
                          <a:pt x="25" y="10"/>
                        </a:lnTo>
                        <a:lnTo>
                          <a:pt x="21" y="5"/>
                        </a:lnTo>
                        <a:lnTo>
                          <a:pt x="16" y="0"/>
                        </a:ln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69" name="Google Shape;3969;p35"/>
                  <p:cNvSpPr/>
                  <p:nvPr/>
                </p:nvSpPr>
                <p:spPr>
                  <a:xfrm>
                    <a:off x="7207075" y="3620650"/>
                    <a:ext cx="900" cy="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5" extrusionOk="0">
                        <a:moveTo>
                          <a:pt x="20" y="1"/>
                        </a:moveTo>
                        <a:cubicBezTo>
                          <a:pt x="20" y="1"/>
                          <a:pt x="20" y="6"/>
                          <a:pt x="15" y="6"/>
                        </a:cubicBezTo>
                        <a:lnTo>
                          <a:pt x="5" y="6"/>
                        </a:lnTo>
                        <a:lnTo>
                          <a:pt x="5" y="10"/>
                        </a:lnTo>
                        <a:cubicBezTo>
                          <a:pt x="0" y="10"/>
                          <a:pt x="0" y="15"/>
                          <a:pt x="0" y="20"/>
                        </a:cubicBezTo>
                        <a:lnTo>
                          <a:pt x="0" y="25"/>
                        </a:lnTo>
                        <a:lnTo>
                          <a:pt x="5" y="31"/>
                        </a:lnTo>
                        <a:cubicBezTo>
                          <a:pt x="8" y="33"/>
                          <a:pt x="10" y="35"/>
                          <a:pt x="12" y="35"/>
                        </a:cubicBezTo>
                        <a:cubicBezTo>
                          <a:pt x="15" y="35"/>
                          <a:pt x="17" y="33"/>
                          <a:pt x="20" y="31"/>
                        </a:cubicBezTo>
                        <a:lnTo>
                          <a:pt x="26" y="25"/>
                        </a:lnTo>
                        <a:cubicBezTo>
                          <a:pt x="26" y="25"/>
                          <a:pt x="30" y="25"/>
                          <a:pt x="35" y="20"/>
                        </a:cubicBezTo>
                        <a:lnTo>
                          <a:pt x="35" y="10"/>
                        </a:lnTo>
                        <a:cubicBezTo>
                          <a:pt x="35" y="10"/>
                          <a:pt x="35" y="6"/>
                          <a:pt x="30" y="6"/>
                        </a:cubicBezTo>
                        <a:lnTo>
                          <a:pt x="30" y="1"/>
                        </a:ln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70" name="Google Shape;3970;p35"/>
                  <p:cNvSpPr/>
                  <p:nvPr/>
                </p:nvSpPr>
                <p:spPr>
                  <a:xfrm>
                    <a:off x="7209325" y="3606325"/>
                    <a:ext cx="775" cy="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" h="31" extrusionOk="0">
                        <a:moveTo>
                          <a:pt x="6" y="1"/>
                        </a:moveTo>
                        <a:lnTo>
                          <a:pt x="6" y="10"/>
                        </a:lnTo>
                        <a:cubicBezTo>
                          <a:pt x="1" y="20"/>
                          <a:pt x="1" y="25"/>
                          <a:pt x="6" y="25"/>
                        </a:cubicBezTo>
                        <a:lnTo>
                          <a:pt x="6" y="31"/>
                        </a:lnTo>
                        <a:lnTo>
                          <a:pt x="15" y="31"/>
                        </a:lnTo>
                        <a:cubicBezTo>
                          <a:pt x="20" y="31"/>
                          <a:pt x="26" y="25"/>
                          <a:pt x="26" y="20"/>
                        </a:cubicBezTo>
                        <a:cubicBezTo>
                          <a:pt x="26" y="20"/>
                          <a:pt x="31" y="20"/>
                          <a:pt x="31" y="15"/>
                        </a:cubicBezTo>
                        <a:cubicBezTo>
                          <a:pt x="31" y="10"/>
                          <a:pt x="31" y="6"/>
                          <a:pt x="26" y="1"/>
                        </a:cubicBez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71" name="Google Shape;3971;p35"/>
                  <p:cNvSpPr/>
                  <p:nvPr/>
                </p:nvSpPr>
                <p:spPr>
                  <a:xfrm>
                    <a:off x="7216600" y="3606725"/>
                    <a:ext cx="650" cy="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" h="25" extrusionOk="0">
                        <a:moveTo>
                          <a:pt x="16" y="1"/>
                        </a:moveTo>
                        <a:cubicBezTo>
                          <a:pt x="13" y="1"/>
                          <a:pt x="9" y="2"/>
                          <a:pt x="7" y="4"/>
                        </a:cubicBezTo>
                        <a:lnTo>
                          <a:pt x="7" y="9"/>
                        </a:lnTo>
                        <a:lnTo>
                          <a:pt x="1" y="9"/>
                        </a:lnTo>
                        <a:lnTo>
                          <a:pt x="1" y="15"/>
                        </a:lnTo>
                        <a:cubicBezTo>
                          <a:pt x="1" y="15"/>
                          <a:pt x="1" y="20"/>
                          <a:pt x="7" y="20"/>
                        </a:cubicBezTo>
                        <a:lnTo>
                          <a:pt x="7" y="25"/>
                        </a:lnTo>
                        <a:lnTo>
                          <a:pt x="16" y="25"/>
                        </a:lnTo>
                        <a:cubicBezTo>
                          <a:pt x="21" y="25"/>
                          <a:pt x="26" y="25"/>
                          <a:pt x="26" y="20"/>
                        </a:cubicBezTo>
                        <a:lnTo>
                          <a:pt x="26" y="15"/>
                        </a:lnTo>
                        <a:lnTo>
                          <a:pt x="26" y="9"/>
                        </a:lnTo>
                        <a:lnTo>
                          <a:pt x="26" y="4"/>
                        </a:lnTo>
                        <a:cubicBezTo>
                          <a:pt x="23" y="2"/>
                          <a:pt x="20" y="1"/>
                          <a:pt x="16" y="1"/>
                        </a:cubicBez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72" name="Google Shape;3972;p35"/>
                  <p:cNvSpPr/>
                  <p:nvPr/>
                </p:nvSpPr>
                <p:spPr>
                  <a:xfrm>
                    <a:off x="7196525" y="3608450"/>
                    <a:ext cx="650" cy="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" h="31" extrusionOk="0">
                        <a:moveTo>
                          <a:pt x="10" y="0"/>
                        </a:moveTo>
                        <a:lnTo>
                          <a:pt x="5" y="6"/>
                        </a:lnTo>
                        <a:cubicBezTo>
                          <a:pt x="0" y="6"/>
                          <a:pt x="0" y="11"/>
                          <a:pt x="0" y="16"/>
                        </a:cubicBezTo>
                        <a:cubicBezTo>
                          <a:pt x="0" y="21"/>
                          <a:pt x="0" y="26"/>
                          <a:pt x="5" y="26"/>
                        </a:cubicBezTo>
                        <a:lnTo>
                          <a:pt x="5" y="30"/>
                        </a:lnTo>
                        <a:lnTo>
                          <a:pt x="19" y="30"/>
                        </a:lnTo>
                        <a:lnTo>
                          <a:pt x="19" y="26"/>
                        </a:lnTo>
                        <a:cubicBezTo>
                          <a:pt x="25" y="26"/>
                          <a:pt x="25" y="21"/>
                          <a:pt x="25" y="16"/>
                        </a:cubicBezTo>
                        <a:cubicBezTo>
                          <a:pt x="25" y="11"/>
                          <a:pt x="25" y="11"/>
                          <a:pt x="19" y="6"/>
                        </a:cubicBezTo>
                        <a:lnTo>
                          <a:pt x="15" y="6"/>
                        </a:lnTo>
                        <a:lnTo>
                          <a:pt x="15" y="0"/>
                        </a:ln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73" name="Google Shape;3973;p35"/>
                  <p:cNvSpPr/>
                  <p:nvPr/>
                </p:nvSpPr>
                <p:spPr>
                  <a:xfrm>
                    <a:off x="7208075" y="3625425"/>
                    <a:ext cx="775" cy="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" h="25" extrusionOk="0">
                        <a:moveTo>
                          <a:pt x="10" y="0"/>
                        </a:moveTo>
                        <a:cubicBezTo>
                          <a:pt x="10" y="0"/>
                          <a:pt x="5" y="0"/>
                          <a:pt x="5" y="5"/>
                        </a:cubicBezTo>
                        <a:lnTo>
                          <a:pt x="0" y="10"/>
                        </a:lnTo>
                        <a:lnTo>
                          <a:pt x="5" y="15"/>
                        </a:lnTo>
                        <a:lnTo>
                          <a:pt x="5" y="21"/>
                        </a:lnTo>
                        <a:cubicBezTo>
                          <a:pt x="10" y="23"/>
                          <a:pt x="14" y="25"/>
                          <a:pt x="17" y="25"/>
                        </a:cubicBezTo>
                        <a:cubicBezTo>
                          <a:pt x="21" y="25"/>
                          <a:pt x="23" y="23"/>
                          <a:pt x="25" y="21"/>
                        </a:cubicBezTo>
                        <a:lnTo>
                          <a:pt x="25" y="15"/>
                        </a:lnTo>
                        <a:cubicBezTo>
                          <a:pt x="30" y="10"/>
                          <a:pt x="30" y="5"/>
                          <a:pt x="25" y="0"/>
                        </a:cubicBez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74" name="Google Shape;3974;p35"/>
                  <p:cNvSpPr/>
                  <p:nvPr/>
                </p:nvSpPr>
                <p:spPr>
                  <a:xfrm>
                    <a:off x="7202550" y="3616725"/>
                    <a:ext cx="775" cy="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" h="27" extrusionOk="0">
                        <a:moveTo>
                          <a:pt x="15" y="1"/>
                        </a:moveTo>
                        <a:lnTo>
                          <a:pt x="10" y="7"/>
                        </a:lnTo>
                        <a:lnTo>
                          <a:pt x="5" y="7"/>
                        </a:lnTo>
                        <a:cubicBezTo>
                          <a:pt x="0" y="17"/>
                          <a:pt x="5" y="21"/>
                          <a:pt x="10" y="26"/>
                        </a:cubicBezTo>
                        <a:lnTo>
                          <a:pt x="26" y="26"/>
                        </a:lnTo>
                        <a:cubicBezTo>
                          <a:pt x="31" y="21"/>
                          <a:pt x="31" y="12"/>
                          <a:pt x="26" y="7"/>
                        </a:cubicBezTo>
                        <a:lnTo>
                          <a:pt x="20" y="1"/>
                        </a:ln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75" name="Google Shape;3975;p35"/>
                  <p:cNvSpPr/>
                  <p:nvPr/>
                </p:nvSpPr>
                <p:spPr>
                  <a:xfrm>
                    <a:off x="7217500" y="3617650"/>
                    <a:ext cx="775" cy="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" h="25" extrusionOk="0">
                        <a:moveTo>
                          <a:pt x="15" y="0"/>
                        </a:moveTo>
                        <a:cubicBezTo>
                          <a:pt x="10" y="0"/>
                          <a:pt x="6" y="5"/>
                          <a:pt x="6" y="10"/>
                        </a:cubicBezTo>
                        <a:cubicBezTo>
                          <a:pt x="1" y="15"/>
                          <a:pt x="6" y="19"/>
                          <a:pt x="10" y="19"/>
                        </a:cubicBezTo>
                        <a:cubicBezTo>
                          <a:pt x="10" y="24"/>
                          <a:pt x="15" y="24"/>
                          <a:pt x="20" y="24"/>
                        </a:cubicBezTo>
                        <a:lnTo>
                          <a:pt x="25" y="24"/>
                        </a:lnTo>
                        <a:lnTo>
                          <a:pt x="25" y="19"/>
                        </a:lnTo>
                        <a:lnTo>
                          <a:pt x="31" y="19"/>
                        </a:lnTo>
                        <a:lnTo>
                          <a:pt x="31" y="15"/>
                        </a:lnTo>
                        <a:lnTo>
                          <a:pt x="31" y="10"/>
                        </a:lnTo>
                        <a:lnTo>
                          <a:pt x="31" y="5"/>
                        </a:lnTo>
                        <a:lnTo>
                          <a:pt x="25" y="5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76" name="Google Shape;3976;p35"/>
                  <p:cNvSpPr/>
                  <p:nvPr/>
                </p:nvSpPr>
                <p:spPr>
                  <a:xfrm>
                    <a:off x="7213850" y="3620500"/>
                    <a:ext cx="775" cy="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" h="27" extrusionOk="0">
                        <a:moveTo>
                          <a:pt x="10" y="1"/>
                        </a:moveTo>
                        <a:cubicBezTo>
                          <a:pt x="6" y="1"/>
                          <a:pt x="1" y="7"/>
                          <a:pt x="1" y="12"/>
                        </a:cubicBezTo>
                        <a:cubicBezTo>
                          <a:pt x="1" y="16"/>
                          <a:pt x="1" y="21"/>
                          <a:pt x="6" y="26"/>
                        </a:cubicBezTo>
                        <a:lnTo>
                          <a:pt x="15" y="26"/>
                        </a:lnTo>
                        <a:cubicBezTo>
                          <a:pt x="20" y="26"/>
                          <a:pt x="26" y="26"/>
                          <a:pt x="31" y="16"/>
                        </a:cubicBezTo>
                        <a:cubicBezTo>
                          <a:pt x="31" y="12"/>
                          <a:pt x="31" y="7"/>
                          <a:pt x="26" y="1"/>
                        </a:cubicBez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77" name="Google Shape;3977;p35"/>
                  <p:cNvSpPr/>
                  <p:nvPr/>
                </p:nvSpPr>
                <p:spPr>
                  <a:xfrm>
                    <a:off x="7203425" y="3619000"/>
                    <a:ext cx="775" cy="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" h="25" extrusionOk="0">
                        <a:moveTo>
                          <a:pt x="10" y="0"/>
                        </a:moveTo>
                        <a:cubicBezTo>
                          <a:pt x="10" y="0"/>
                          <a:pt x="5" y="0"/>
                          <a:pt x="5" y="6"/>
                        </a:cubicBezTo>
                        <a:lnTo>
                          <a:pt x="5" y="11"/>
                        </a:lnTo>
                        <a:lnTo>
                          <a:pt x="0" y="11"/>
                        </a:lnTo>
                        <a:lnTo>
                          <a:pt x="0" y="16"/>
                        </a:lnTo>
                        <a:lnTo>
                          <a:pt x="5" y="21"/>
                        </a:lnTo>
                        <a:cubicBezTo>
                          <a:pt x="8" y="23"/>
                          <a:pt x="12" y="25"/>
                          <a:pt x="15" y="25"/>
                        </a:cubicBezTo>
                        <a:cubicBezTo>
                          <a:pt x="19" y="25"/>
                          <a:pt x="23" y="23"/>
                          <a:pt x="26" y="21"/>
                        </a:cubicBezTo>
                        <a:cubicBezTo>
                          <a:pt x="31" y="16"/>
                          <a:pt x="31" y="11"/>
                          <a:pt x="26" y="6"/>
                        </a:cubicBezTo>
                        <a:lnTo>
                          <a:pt x="26" y="0"/>
                        </a:ln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78" name="Google Shape;3978;p35"/>
                  <p:cNvSpPr/>
                  <p:nvPr/>
                </p:nvSpPr>
                <p:spPr>
                  <a:xfrm>
                    <a:off x="7212825" y="3628075"/>
                    <a:ext cx="675" cy="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" h="30" extrusionOk="0">
                        <a:moveTo>
                          <a:pt x="14" y="1"/>
                        </a:moveTo>
                        <a:cubicBezTo>
                          <a:pt x="12" y="1"/>
                          <a:pt x="9" y="2"/>
                          <a:pt x="7" y="5"/>
                        </a:cubicBezTo>
                        <a:cubicBezTo>
                          <a:pt x="1" y="10"/>
                          <a:pt x="1" y="20"/>
                          <a:pt x="7" y="25"/>
                        </a:cubicBezTo>
                        <a:lnTo>
                          <a:pt x="12" y="29"/>
                        </a:lnTo>
                        <a:lnTo>
                          <a:pt x="16" y="29"/>
                        </a:lnTo>
                        <a:lnTo>
                          <a:pt x="16" y="25"/>
                        </a:lnTo>
                        <a:lnTo>
                          <a:pt x="26" y="25"/>
                        </a:lnTo>
                        <a:lnTo>
                          <a:pt x="26" y="20"/>
                        </a:lnTo>
                        <a:lnTo>
                          <a:pt x="26" y="15"/>
                        </a:lnTo>
                        <a:lnTo>
                          <a:pt x="26" y="10"/>
                        </a:lnTo>
                        <a:cubicBezTo>
                          <a:pt x="26" y="5"/>
                          <a:pt x="26" y="5"/>
                          <a:pt x="21" y="5"/>
                        </a:cubicBezTo>
                        <a:cubicBezTo>
                          <a:pt x="19" y="2"/>
                          <a:pt x="16" y="1"/>
                          <a:pt x="14" y="1"/>
                        </a:cubicBez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79" name="Google Shape;3979;p35"/>
                  <p:cNvSpPr/>
                  <p:nvPr/>
                </p:nvSpPr>
                <p:spPr>
                  <a:xfrm>
                    <a:off x="7205050" y="3612750"/>
                    <a:ext cx="650" cy="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" h="28" extrusionOk="0">
                        <a:moveTo>
                          <a:pt x="13" y="1"/>
                        </a:moveTo>
                        <a:cubicBezTo>
                          <a:pt x="10" y="1"/>
                          <a:pt x="8" y="2"/>
                          <a:pt x="5" y="4"/>
                        </a:cubicBezTo>
                        <a:lnTo>
                          <a:pt x="0" y="4"/>
                        </a:lnTo>
                        <a:lnTo>
                          <a:pt x="0" y="9"/>
                        </a:lnTo>
                        <a:lnTo>
                          <a:pt x="0" y="15"/>
                        </a:lnTo>
                        <a:lnTo>
                          <a:pt x="0" y="20"/>
                        </a:lnTo>
                        <a:lnTo>
                          <a:pt x="5" y="20"/>
                        </a:lnTo>
                        <a:lnTo>
                          <a:pt x="5" y="25"/>
                        </a:lnTo>
                        <a:cubicBezTo>
                          <a:pt x="7" y="26"/>
                          <a:pt x="9" y="27"/>
                          <a:pt x="10" y="27"/>
                        </a:cubicBezTo>
                        <a:cubicBezTo>
                          <a:pt x="14" y="27"/>
                          <a:pt x="18" y="25"/>
                          <a:pt x="21" y="25"/>
                        </a:cubicBezTo>
                        <a:lnTo>
                          <a:pt x="26" y="20"/>
                        </a:lnTo>
                        <a:lnTo>
                          <a:pt x="26" y="15"/>
                        </a:lnTo>
                        <a:lnTo>
                          <a:pt x="26" y="9"/>
                        </a:lnTo>
                        <a:lnTo>
                          <a:pt x="26" y="4"/>
                        </a:lnTo>
                        <a:lnTo>
                          <a:pt x="21" y="4"/>
                        </a:lnTo>
                        <a:cubicBezTo>
                          <a:pt x="19" y="2"/>
                          <a:pt x="16" y="1"/>
                          <a:pt x="13" y="1"/>
                        </a:cubicBez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80" name="Google Shape;3980;p35"/>
                  <p:cNvSpPr/>
                  <p:nvPr/>
                </p:nvSpPr>
                <p:spPr>
                  <a:xfrm>
                    <a:off x="7201400" y="3609350"/>
                    <a:ext cx="650" cy="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" h="25" extrusionOk="0">
                        <a:moveTo>
                          <a:pt x="5" y="0"/>
                        </a:moveTo>
                        <a:lnTo>
                          <a:pt x="1" y="5"/>
                        </a:lnTo>
                        <a:lnTo>
                          <a:pt x="1" y="10"/>
                        </a:lnTo>
                        <a:lnTo>
                          <a:pt x="1" y="15"/>
                        </a:lnTo>
                        <a:lnTo>
                          <a:pt x="1" y="20"/>
                        </a:lnTo>
                        <a:cubicBezTo>
                          <a:pt x="5" y="25"/>
                          <a:pt x="11" y="25"/>
                          <a:pt x="11" y="25"/>
                        </a:cubicBezTo>
                        <a:cubicBezTo>
                          <a:pt x="16" y="25"/>
                          <a:pt x="21" y="20"/>
                          <a:pt x="21" y="20"/>
                        </a:cubicBezTo>
                        <a:cubicBezTo>
                          <a:pt x="26" y="15"/>
                          <a:pt x="26" y="5"/>
                          <a:pt x="21" y="0"/>
                        </a:cubicBez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81" name="Google Shape;3981;p35"/>
                  <p:cNvSpPr/>
                  <p:nvPr/>
                </p:nvSpPr>
                <p:spPr>
                  <a:xfrm>
                    <a:off x="7200400" y="3615625"/>
                    <a:ext cx="775" cy="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" h="31" extrusionOk="0">
                        <a:moveTo>
                          <a:pt x="15" y="0"/>
                        </a:moveTo>
                        <a:lnTo>
                          <a:pt x="10" y="5"/>
                        </a:lnTo>
                        <a:lnTo>
                          <a:pt x="6" y="5"/>
                        </a:lnTo>
                        <a:lnTo>
                          <a:pt x="6" y="10"/>
                        </a:lnTo>
                        <a:lnTo>
                          <a:pt x="1" y="10"/>
                        </a:lnTo>
                        <a:lnTo>
                          <a:pt x="1" y="15"/>
                        </a:lnTo>
                        <a:cubicBezTo>
                          <a:pt x="1" y="15"/>
                          <a:pt x="1" y="21"/>
                          <a:pt x="6" y="21"/>
                        </a:cubicBezTo>
                        <a:lnTo>
                          <a:pt x="6" y="26"/>
                        </a:lnTo>
                        <a:lnTo>
                          <a:pt x="10" y="31"/>
                        </a:lnTo>
                        <a:lnTo>
                          <a:pt x="21" y="31"/>
                        </a:lnTo>
                        <a:lnTo>
                          <a:pt x="21" y="26"/>
                        </a:lnTo>
                        <a:lnTo>
                          <a:pt x="26" y="26"/>
                        </a:lnTo>
                        <a:cubicBezTo>
                          <a:pt x="31" y="15"/>
                          <a:pt x="31" y="10"/>
                          <a:pt x="26" y="5"/>
                        </a:cubicBezTo>
                        <a:lnTo>
                          <a:pt x="21" y="5"/>
                        </a:lnTo>
                        <a:lnTo>
                          <a:pt x="15" y="0"/>
                        </a:ln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82" name="Google Shape;3982;p35"/>
                  <p:cNvSpPr/>
                  <p:nvPr/>
                </p:nvSpPr>
                <p:spPr>
                  <a:xfrm>
                    <a:off x="7211075" y="3611725"/>
                    <a:ext cx="775" cy="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" h="31" extrusionOk="0">
                        <a:moveTo>
                          <a:pt x="10" y="1"/>
                        </a:moveTo>
                        <a:lnTo>
                          <a:pt x="10" y="6"/>
                        </a:lnTo>
                        <a:lnTo>
                          <a:pt x="6" y="6"/>
                        </a:lnTo>
                        <a:lnTo>
                          <a:pt x="6" y="10"/>
                        </a:lnTo>
                        <a:lnTo>
                          <a:pt x="1" y="10"/>
                        </a:lnTo>
                        <a:lnTo>
                          <a:pt x="1" y="15"/>
                        </a:lnTo>
                        <a:lnTo>
                          <a:pt x="1" y="20"/>
                        </a:lnTo>
                        <a:lnTo>
                          <a:pt x="6" y="20"/>
                        </a:lnTo>
                        <a:lnTo>
                          <a:pt x="6" y="26"/>
                        </a:lnTo>
                        <a:cubicBezTo>
                          <a:pt x="10" y="26"/>
                          <a:pt x="16" y="31"/>
                          <a:pt x="16" y="31"/>
                        </a:cubicBezTo>
                        <a:cubicBezTo>
                          <a:pt x="21" y="31"/>
                          <a:pt x="26" y="26"/>
                          <a:pt x="26" y="20"/>
                        </a:cubicBezTo>
                        <a:lnTo>
                          <a:pt x="31" y="20"/>
                        </a:lnTo>
                        <a:lnTo>
                          <a:pt x="31" y="15"/>
                        </a:lnTo>
                        <a:lnTo>
                          <a:pt x="31" y="10"/>
                        </a:lnTo>
                        <a:lnTo>
                          <a:pt x="26" y="6"/>
                        </a:lnTo>
                        <a:cubicBezTo>
                          <a:pt x="26" y="6"/>
                          <a:pt x="21" y="6"/>
                          <a:pt x="21" y="1"/>
                        </a:cubicBez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83" name="Google Shape;3983;p35"/>
                  <p:cNvSpPr/>
                  <p:nvPr/>
                </p:nvSpPr>
                <p:spPr>
                  <a:xfrm>
                    <a:off x="7200025" y="3617875"/>
                    <a:ext cx="650" cy="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" h="31" extrusionOk="0">
                        <a:moveTo>
                          <a:pt x="6" y="1"/>
                        </a:moveTo>
                        <a:lnTo>
                          <a:pt x="6" y="6"/>
                        </a:lnTo>
                        <a:lnTo>
                          <a:pt x="0" y="6"/>
                        </a:lnTo>
                        <a:lnTo>
                          <a:pt x="0" y="15"/>
                        </a:lnTo>
                        <a:lnTo>
                          <a:pt x="0" y="21"/>
                        </a:lnTo>
                        <a:lnTo>
                          <a:pt x="0" y="26"/>
                        </a:lnTo>
                        <a:lnTo>
                          <a:pt x="6" y="26"/>
                        </a:lnTo>
                        <a:lnTo>
                          <a:pt x="11" y="31"/>
                        </a:lnTo>
                        <a:lnTo>
                          <a:pt x="16" y="31"/>
                        </a:lnTo>
                        <a:cubicBezTo>
                          <a:pt x="16" y="31"/>
                          <a:pt x="25" y="26"/>
                          <a:pt x="25" y="15"/>
                        </a:cubicBezTo>
                        <a:lnTo>
                          <a:pt x="25" y="10"/>
                        </a:lnTo>
                        <a:lnTo>
                          <a:pt x="25" y="6"/>
                        </a:lnTo>
                        <a:lnTo>
                          <a:pt x="21" y="6"/>
                        </a:lnTo>
                        <a:lnTo>
                          <a:pt x="21" y="1"/>
                        </a:ln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84" name="Google Shape;3984;p35"/>
                  <p:cNvSpPr/>
                  <p:nvPr/>
                </p:nvSpPr>
                <p:spPr>
                  <a:xfrm>
                    <a:off x="7202550" y="3604350"/>
                    <a:ext cx="775" cy="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" h="30" extrusionOk="0">
                        <a:moveTo>
                          <a:pt x="17" y="0"/>
                        </a:moveTo>
                        <a:cubicBezTo>
                          <a:pt x="15" y="0"/>
                          <a:pt x="12" y="1"/>
                          <a:pt x="10" y="4"/>
                        </a:cubicBezTo>
                        <a:lnTo>
                          <a:pt x="5" y="4"/>
                        </a:lnTo>
                        <a:lnTo>
                          <a:pt x="5" y="9"/>
                        </a:lnTo>
                        <a:cubicBezTo>
                          <a:pt x="0" y="13"/>
                          <a:pt x="5" y="20"/>
                          <a:pt x="5" y="24"/>
                        </a:cubicBezTo>
                        <a:lnTo>
                          <a:pt x="10" y="24"/>
                        </a:lnTo>
                        <a:lnTo>
                          <a:pt x="15" y="29"/>
                        </a:lnTo>
                        <a:lnTo>
                          <a:pt x="20" y="29"/>
                        </a:lnTo>
                        <a:lnTo>
                          <a:pt x="26" y="24"/>
                        </a:lnTo>
                        <a:lnTo>
                          <a:pt x="31" y="20"/>
                        </a:lnTo>
                        <a:lnTo>
                          <a:pt x="31" y="13"/>
                        </a:lnTo>
                        <a:lnTo>
                          <a:pt x="31" y="9"/>
                        </a:lnTo>
                        <a:cubicBezTo>
                          <a:pt x="31" y="9"/>
                          <a:pt x="31" y="4"/>
                          <a:pt x="26" y="4"/>
                        </a:cubicBezTo>
                        <a:cubicBezTo>
                          <a:pt x="23" y="1"/>
                          <a:pt x="20" y="0"/>
                          <a:pt x="17" y="0"/>
                        </a:cubicBez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85" name="Google Shape;3985;p35"/>
                  <p:cNvSpPr/>
                  <p:nvPr/>
                </p:nvSpPr>
                <p:spPr>
                  <a:xfrm>
                    <a:off x="7203300" y="3612525"/>
                    <a:ext cx="775" cy="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" h="30" extrusionOk="0">
                        <a:moveTo>
                          <a:pt x="13" y="0"/>
                        </a:moveTo>
                        <a:cubicBezTo>
                          <a:pt x="10" y="0"/>
                          <a:pt x="8" y="1"/>
                          <a:pt x="5" y="4"/>
                        </a:cubicBezTo>
                        <a:lnTo>
                          <a:pt x="1" y="9"/>
                        </a:lnTo>
                        <a:lnTo>
                          <a:pt x="1" y="13"/>
                        </a:lnTo>
                        <a:lnTo>
                          <a:pt x="1" y="18"/>
                        </a:lnTo>
                        <a:lnTo>
                          <a:pt x="5" y="24"/>
                        </a:lnTo>
                        <a:lnTo>
                          <a:pt x="10" y="29"/>
                        </a:lnTo>
                        <a:lnTo>
                          <a:pt x="15" y="29"/>
                        </a:lnTo>
                        <a:cubicBezTo>
                          <a:pt x="20" y="29"/>
                          <a:pt x="26" y="24"/>
                          <a:pt x="26" y="18"/>
                        </a:cubicBezTo>
                        <a:lnTo>
                          <a:pt x="31" y="13"/>
                        </a:lnTo>
                        <a:lnTo>
                          <a:pt x="26" y="13"/>
                        </a:lnTo>
                        <a:lnTo>
                          <a:pt x="26" y="9"/>
                        </a:lnTo>
                        <a:lnTo>
                          <a:pt x="26" y="4"/>
                        </a:lnTo>
                        <a:cubicBezTo>
                          <a:pt x="20" y="1"/>
                          <a:pt x="17" y="0"/>
                          <a:pt x="13" y="0"/>
                        </a:cubicBez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86" name="Google Shape;3986;p35"/>
                  <p:cNvSpPr/>
                  <p:nvPr/>
                </p:nvSpPr>
                <p:spPr>
                  <a:xfrm>
                    <a:off x="7206325" y="3608825"/>
                    <a:ext cx="650" cy="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" h="27" extrusionOk="0">
                        <a:moveTo>
                          <a:pt x="19" y="1"/>
                        </a:moveTo>
                        <a:lnTo>
                          <a:pt x="15" y="6"/>
                        </a:lnTo>
                        <a:lnTo>
                          <a:pt x="5" y="6"/>
                        </a:lnTo>
                        <a:lnTo>
                          <a:pt x="0" y="11"/>
                        </a:lnTo>
                        <a:lnTo>
                          <a:pt x="0" y="15"/>
                        </a:lnTo>
                        <a:lnTo>
                          <a:pt x="5" y="21"/>
                        </a:lnTo>
                        <a:lnTo>
                          <a:pt x="5" y="26"/>
                        </a:lnTo>
                        <a:lnTo>
                          <a:pt x="25" y="26"/>
                        </a:lnTo>
                        <a:lnTo>
                          <a:pt x="25" y="21"/>
                        </a:lnTo>
                        <a:lnTo>
                          <a:pt x="25" y="15"/>
                        </a:lnTo>
                        <a:lnTo>
                          <a:pt x="25" y="11"/>
                        </a:lnTo>
                        <a:cubicBezTo>
                          <a:pt x="25" y="6"/>
                          <a:pt x="25" y="6"/>
                          <a:pt x="19" y="6"/>
                        </a:cubicBezTo>
                        <a:lnTo>
                          <a:pt x="19" y="1"/>
                        </a:ln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87" name="Google Shape;3987;p35"/>
                  <p:cNvSpPr/>
                  <p:nvPr/>
                </p:nvSpPr>
                <p:spPr>
                  <a:xfrm>
                    <a:off x="7218850" y="3620150"/>
                    <a:ext cx="675" cy="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" h="26" extrusionOk="0">
                        <a:moveTo>
                          <a:pt x="7" y="0"/>
                        </a:moveTo>
                        <a:cubicBezTo>
                          <a:pt x="1" y="5"/>
                          <a:pt x="1" y="5"/>
                          <a:pt x="1" y="10"/>
                        </a:cubicBezTo>
                        <a:cubicBezTo>
                          <a:pt x="1" y="15"/>
                          <a:pt x="1" y="21"/>
                          <a:pt x="7" y="21"/>
                        </a:cubicBezTo>
                        <a:lnTo>
                          <a:pt x="12" y="26"/>
                        </a:lnTo>
                        <a:lnTo>
                          <a:pt x="21" y="26"/>
                        </a:lnTo>
                        <a:lnTo>
                          <a:pt x="21" y="21"/>
                        </a:lnTo>
                        <a:cubicBezTo>
                          <a:pt x="26" y="15"/>
                          <a:pt x="26" y="5"/>
                          <a:pt x="21" y="0"/>
                        </a:cubicBez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88" name="Google Shape;3988;p35"/>
                  <p:cNvSpPr/>
                  <p:nvPr/>
                </p:nvSpPr>
                <p:spPr>
                  <a:xfrm>
                    <a:off x="7224025" y="3626550"/>
                    <a:ext cx="775" cy="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" h="31" extrusionOk="0">
                        <a:moveTo>
                          <a:pt x="11" y="0"/>
                        </a:moveTo>
                        <a:cubicBezTo>
                          <a:pt x="5" y="6"/>
                          <a:pt x="0" y="11"/>
                          <a:pt x="0" y="16"/>
                        </a:cubicBezTo>
                        <a:cubicBezTo>
                          <a:pt x="0" y="21"/>
                          <a:pt x="0" y="25"/>
                          <a:pt x="5" y="25"/>
                        </a:cubicBezTo>
                        <a:cubicBezTo>
                          <a:pt x="5" y="25"/>
                          <a:pt x="11" y="30"/>
                          <a:pt x="16" y="30"/>
                        </a:cubicBezTo>
                        <a:lnTo>
                          <a:pt x="21" y="30"/>
                        </a:lnTo>
                        <a:lnTo>
                          <a:pt x="21" y="25"/>
                        </a:lnTo>
                        <a:lnTo>
                          <a:pt x="26" y="25"/>
                        </a:lnTo>
                        <a:cubicBezTo>
                          <a:pt x="30" y="21"/>
                          <a:pt x="30" y="21"/>
                          <a:pt x="30" y="16"/>
                        </a:cubicBezTo>
                        <a:cubicBezTo>
                          <a:pt x="30" y="11"/>
                          <a:pt x="26" y="6"/>
                          <a:pt x="26" y="6"/>
                        </a:cubicBezTo>
                        <a:lnTo>
                          <a:pt x="21" y="6"/>
                        </a:lnTo>
                        <a:lnTo>
                          <a:pt x="21" y="0"/>
                        </a:ln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89" name="Google Shape;3989;p35"/>
                  <p:cNvSpPr/>
                  <p:nvPr/>
                </p:nvSpPr>
                <p:spPr>
                  <a:xfrm>
                    <a:off x="7216250" y="3624425"/>
                    <a:ext cx="775" cy="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" h="25" extrusionOk="0">
                        <a:moveTo>
                          <a:pt x="5" y="1"/>
                        </a:moveTo>
                        <a:cubicBezTo>
                          <a:pt x="0" y="5"/>
                          <a:pt x="0" y="10"/>
                          <a:pt x="5" y="15"/>
                        </a:cubicBezTo>
                        <a:lnTo>
                          <a:pt x="5" y="20"/>
                        </a:lnTo>
                        <a:lnTo>
                          <a:pt x="10" y="25"/>
                        </a:lnTo>
                        <a:lnTo>
                          <a:pt x="21" y="25"/>
                        </a:lnTo>
                        <a:cubicBezTo>
                          <a:pt x="25" y="20"/>
                          <a:pt x="30" y="15"/>
                          <a:pt x="25" y="5"/>
                        </a:cubicBezTo>
                        <a:lnTo>
                          <a:pt x="21" y="1"/>
                        </a:ln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90" name="Google Shape;3990;p35"/>
                  <p:cNvSpPr/>
                  <p:nvPr/>
                </p:nvSpPr>
                <p:spPr>
                  <a:xfrm>
                    <a:off x="7216475" y="3619000"/>
                    <a:ext cx="650" cy="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" h="26" extrusionOk="0">
                        <a:moveTo>
                          <a:pt x="6" y="0"/>
                        </a:moveTo>
                        <a:cubicBezTo>
                          <a:pt x="6" y="6"/>
                          <a:pt x="1" y="6"/>
                          <a:pt x="1" y="6"/>
                        </a:cubicBezTo>
                        <a:lnTo>
                          <a:pt x="1" y="11"/>
                        </a:lnTo>
                        <a:lnTo>
                          <a:pt x="1" y="16"/>
                        </a:lnTo>
                        <a:lnTo>
                          <a:pt x="1" y="21"/>
                        </a:lnTo>
                        <a:cubicBezTo>
                          <a:pt x="6" y="26"/>
                          <a:pt x="12" y="26"/>
                          <a:pt x="16" y="26"/>
                        </a:cubicBezTo>
                        <a:lnTo>
                          <a:pt x="21" y="21"/>
                        </a:lnTo>
                        <a:cubicBezTo>
                          <a:pt x="26" y="16"/>
                          <a:pt x="26" y="6"/>
                          <a:pt x="21" y="0"/>
                        </a:cubicBez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91" name="Google Shape;3991;p35"/>
                  <p:cNvSpPr/>
                  <p:nvPr/>
                </p:nvSpPr>
                <p:spPr>
                  <a:xfrm>
                    <a:off x="7212475" y="3623150"/>
                    <a:ext cx="650" cy="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" h="26" extrusionOk="0">
                        <a:moveTo>
                          <a:pt x="5" y="1"/>
                        </a:moveTo>
                        <a:lnTo>
                          <a:pt x="5" y="6"/>
                        </a:lnTo>
                        <a:lnTo>
                          <a:pt x="0" y="11"/>
                        </a:lnTo>
                        <a:lnTo>
                          <a:pt x="0" y="15"/>
                        </a:lnTo>
                        <a:lnTo>
                          <a:pt x="5" y="21"/>
                        </a:lnTo>
                        <a:cubicBezTo>
                          <a:pt x="7" y="24"/>
                          <a:pt x="10" y="25"/>
                          <a:pt x="12" y="25"/>
                        </a:cubicBezTo>
                        <a:cubicBezTo>
                          <a:pt x="15" y="25"/>
                          <a:pt x="18" y="24"/>
                          <a:pt x="21" y="21"/>
                        </a:cubicBezTo>
                        <a:lnTo>
                          <a:pt x="26" y="21"/>
                        </a:lnTo>
                        <a:lnTo>
                          <a:pt x="26" y="15"/>
                        </a:lnTo>
                        <a:lnTo>
                          <a:pt x="26" y="11"/>
                        </a:lnTo>
                        <a:lnTo>
                          <a:pt x="26" y="6"/>
                        </a:lnTo>
                        <a:lnTo>
                          <a:pt x="21" y="1"/>
                        </a:ln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92" name="Google Shape;3992;p35"/>
                  <p:cNvSpPr/>
                  <p:nvPr/>
                </p:nvSpPr>
                <p:spPr>
                  <a:xfrm>
                    <a:off x="7215375" y="3619750"/>
                    <a:ext cx="775" cy="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" h="36" extrusionOk="0">
                        <a:moveTo>
                          <a:pt x="10" y="1"/>
                        </a:moveTo>
                        <a:cubicBezTo>
                          <a:pt x="5" y="1"/>
                          <a:pt x="0" y="7"/>
                          <a:pt x="0" y="7"/>
                        </a:cubicBezTo>
                        <a:lnTo>
                          <a:pt x="0" y="11"/>
                        </a:lnTo>
                        <a:lnTo>
                          <a:pt x="0" y="16"/>
                        </a:lnTo>
                        <a:lnTo>
                          <a:pt x="0" y="21"/>
                        </a:lnTo>
                        <a:lnTo>
                          <a:pt x="5" y="26"/>
                        </a:lnTo>
                        <a:lnTo>
                          <a:pt x="5" y="31"/>
                        </a:lnTo>
                        <a:lnTo>
                          <a:pt x="10" y="31"/>
                        </a:lnTo>
                        <a:cubicBezTo>
                          <a:pt x="12" y="34"/>
                          <a:pt x="16" y="35"/>
                          <a:pt x="19" y="35"/>
                        </a:cubicBezTo>
                        <a:cubicBezTo>
                          <a:pt x="23" y="35"/>
                          <a:pt x="25" y="34"/>
                          <a:pt x="25" y="31"/>
                        </a:cubicBezTo>
                        <a:cubicBezTo>
                          <a:pt x="30" y="31"/>
                          <a:pt x="30" y="26"/>
                          <a:pt x="30" y="26"/>
                        </a:cubicBezTo>
                        <a:lnTo>
                          <a:pt x="30" y="21"/>
                        </a:lnTo>
                        <a:lnTo>
                          <a:pt x="30" y="16"/>
                        </a:lnTo>
                        <a:lnTo>
                          <a:pt x="25" y="11"/>
                        </a:lnTo>
                        <a:lnTo>
                          <a:pt x="19" y="11"/>
                        </a:lnTo>
                        <a:lnTo>
                          <a:pt x="19" y="7"/>
                        </a:lnTo>
                        <a:cubicBezTo>
                          <a:pt x="15" y="1"/>
                          <a:pt x="10" y="1"/>
                          <a:pt x="10" y="1"/>
                        </a:cubicBez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93" name="Google Shape;3993;p35"/>
                  <p:cNvSpPr/>
                  <p:nvPr/>
                </p:nvSpPr>
                <p:spPr>
                  <a:xfrm>
                    <a:off x="7216750" y="3613475"/>
                    <a:ext cx="625" cy="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" h="27" extrusionOk="0">
                        <a:moveTo>
                          <a:pt x="5" y="1"/>
                        </a:moveTo>
                        <a:lnTo>
                          <a:pt x="1" y="6"/>
                        </a:lnTo>
                        <a:lnTo>
                          <a:pt x="1" y="10"/>
                        </a:lnTo>
                        <a:cubicBezTo>
                          <a:pt x="1" y="16"/>
                          <a:pt x="1" y="21"/>
                          <a:pt x="5" y="26"/>
                        </a:cubicBezTo>
                        <a:lnTo>
                          <a:pt x="20" y="26"/>
                        </a:lnTo>
                        <a:cubicBezTo>
                          <a:pt x="20" y="26"/>
                          <a:pt x="25" y="21"/>
                          <a:pt x="25" y="16"/>
                        </a:cubicBezTo>
                        <a:cubicBezTo>
                          <a:pt x="25" y="10"/>
                          <a:pt x="25" y="6"/>
                          <a:pt x="20" y="6"/>
                        </a:cubicBezTo>
                        <a:cubicBezTo>
                          <a:pt x="15" y="1"/>
                          <a:pt x="5" y="1"/>
                          <a:pt x="5" y="1"/>
                        </a:cubicBez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94" name="Google Shape;3994;p35"/>
                  <p:cNvSpPr/>
                  <p:nvPr/>
                </p:nvSpPr>
                <p:spPr>
                  <a:xfrm>
                    <a:off x="7216125" y="3619900"/>
                    <a:ext cx="775" cy="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" h="25" extrusionOk="0">
                        <a:moveTo>
                          <a:pt x="5" y="1"/>
                        </a:moveTo>
                        <a:lnTo>
                          <a:pt x="5" y="5"/>
                        </a:lnTo>
                        <a:lnTo>
                          <a:pt x="0" y="5"/>
                        </a:lnTo>
                        <a:lnTo>
                          <a:pt x="0" y="10"/>
                        </a:lnTo>
                        <a:lnTo>
                          <a:pt x="0" y="15"/>
                        </a:lnTo>
                        <a:lnTo>
                          <a:pt x="5" y="15"/>
                        </a:lnTo>
                        <a:lnTo>
                          <a:pt x="5" y="20"/>
                        </a:lnTo>
                        <a:lnTo>
                          <a:pt x="10" y="25"/>
                        </a:lnTo>
                        <a:lnTo>
                          <a:pt x="15" y="25"/>
                        </a:lnTo>
                        <a:cubicBezTo>
                          <a:pt x="26" y="20"/>
                          <a:pt x="26" y="20"/>
                          <a:pt x="26" y="15"/>
                        </a:cubicBezTo>
                        <a:cubicBezTo>
                          <a:pt x="30" y="10"/>
                          <a:pt x="26" y="5"/>
                          <a:pt x="26" y="5"/>
                        </a:cubicBezTo>
                        <a:lnTo>
                          <a:pt x="26" y="1"/>
                        </a:ln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95" name="Google Shape;3995;p35"/>
                  <p:cNvSpPr/>
                  <p:nvPr/>
                </p:nvSpPr>
                <p:spPr>
                  <a:xfrm>
                    <a:off x="7218750" y="3626925"/>
                    <a:ext cx="900" cy="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27" extrusionOk="0">
                        <a:moveTo>
                          <a:pt x="5" y="1"/>
                        </a:moveTo>
                        <a:cubicBezTo>
                          <a:pt x="0" y="6"/>
                          <a:pt x="0" y="10"/>
                          <a:pt x="0" y="15"/>
                        </a:cubicBezTo>
                        <a:lnTo>
                          <a:pt x="5" y="21"/>
                        </a:lnTo>
                        <a:lnTo>
                          <a:pt x="11" y="26"/>
                        </a:lnTo>
                        <a:lnTo>
                          <a:pt x="25" y="26"/>
                        </a:lnTo>
                        <a:lnTo>
                          <a:pt x="30" y="21"/>
                        </a:lnTo>
                        <a:cubicBezTo>
                          <a:pt x="35" y="15"/>
                          <a:pt x="30" y="10"/>
                          <a:pt x="25" y="6"/>
                        </a:cubicBezTo>
                        <a:lnTo>
                          <a:pt x="25" y="1"/>
                        </a:ln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96" name="Google Shape;3996;p35"/>
                  <p:cNvSpPr/>
                  <p:nvPr/>
                </p:nvSpPr>
                <p:spPr>
                  <a:xfrm>
                    <a:off x="7214850" y="3625300"/>
                    <a:ext cx="650" cy="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" h="26" extrusionOk="0">
                        <a:moveTo>
                          <a:pt x="5" y="1"/>
                        </a:moveTo>
                        <a:lnTo>
                          <a:pt x="1" y="5"/>
                        </a:lnTo>
                        <a:lnTo>
                          <a:pt x="1" y="10"/>
                        </a:lnTo>
                        <a:lnTo>
                          <a:pt x="1" y="15"/>
                        </a:lnTo>
                        <a:lnTo>
                          <a:pt x="1" y="20"/>
                        </a:lnTo>
                        <a:lnTo>
                          <a:pt x="5" y="20"/>
                        </a:lnTo>
                        <a:cubicBezTo>
                          <a:pt x="5" y="26"/>
                          <a:pt x="10" y="26"/>
                          <a:pt x="16" y="26"/>
                        </a:cubicBezTo>
                        <a:cubicBezTo>
                          <a:pt x="16" y="26"/>
                          <a:pt x="21" y="26"/>
                          <a:pt x="21" y="20"/>
                        </a:cubicBezTo>
                        <a:lnTo>
                          <a:pt x="26" y="20"/>
                        </a:lnTo>
                        <a:lnTo>
                          <a:pt x="26" y="15"/>
                        </a:lnTo>
                        <a:lnTo>
                          <a:pt x="26" y="10"/>
                        </a:lnTo>
                        <a:cubicBezTo>
                          <a:pt x="26" y="10"/>
                          <a:pt x="26" y="5"/>
                          <a:pt x="21" y="1"/>
                        </a:cubicBez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97" name="Google Shape;3997;p35"/>
                  <p:cNvSpPr/>
                  <p:nvPr/>
                </p:nvSpPr>
                <p:spPr>
                  <a:xfrm>
                    <a:off x="7221625" y="3617925"/>
                    <a:ext cx="675" cy="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" h="25" extrusionOk="0">
                        <a:moveTo>
                          <a:pt x="13" y="0"/>
                        </a:moveTo>
                        <a:cubicBezTo>
                          <a:pt x="10" y="0"/>
                          <a:pt x="6" y="1"/>
                          <a:pt x="1" y="4"/>
                        </a:cubicBezTo>
                        <a:lnTo>
                          <a:pt x="1" y="8"/>
                        </a:lnTo>
                        <a:lnTo>
                          <a:pt x="1" y="13"/>
                        </a:lnTo>
                        <a:lnTo>
                          <a:pt x="1" y="19"/>
                        </a:lnTo>
                        <a:lnTo>
                          <a:pt x="1" y="24"/>
                        </a:lnTo>
                        <a:lnTo>
                          <a:pt x="11" y="24"/>
                        </a:lnTo>
                        <a:cubicBezTo>
                          <a:pt x="17" y="24"/>
                          <a:pt x="21" y="24"/>
                          <a:pt x="26" y="19"/>
                        </a:cubicBezTo>
                        <a:lnTo>
                          <a:pt x="26" y="13"/>
                        </a:lnTo>
                        <a:lnTo>
                          <a:pt x="26" y="8"/>
                        </a:lnTo>
                        <a:lnTo>
                          <a:pt x="21" y="4"/>
                        </a:lnTo>
                        <a:cubicBezTo>
                          <a:pt x="19" y="1"/>
                          <a:pt x="16" y="0"/>
                          <a:pt x="13" y="0"/>
                        </a:cubicBez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98" name="Google Shape;3998;p35"/>
                  <p:cNvSpPr/>
                  <p:nvPr/>
                </p:nvSpPr>
                <p:spPr>
                  <a:xfrm>
                    <a:off x="7216750" y="3622275"/>
                    <a:ext cx="625" cy="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" h="27" extrusionOk="0">
                        <a:moveTo>
                          <a:pt x="10" y="1"/>
                        </a:moveTo>
                        <a:cubicBezTo>
                          <a:pt x="5" y="1"/>
                          <a:pt x="1" y="6"/>
                          <a:pt x="1" y="6"/>
                        </a:cubicBezTo>
                        <a:lnTo>
                          <a:pt x="1" y="11"/>
                        </a:lnTo>
                        <a:lnTo>
                          <a:pt x="1" y="15"/>
                        </a:lnTo>
                        <a:lnTo>
                          <a:pt x="1" y="20"/>
                        </a:lnTo>
                        <a:lnTo>
                          <a:pt x="5" y="26"/>
                        </a:lnTo>
                        <a:lnTo>
                          <a:pt x="20" y="26"/>
                        </a:lnTo>
                        <a:cubicBezTo>
                          <a:pt x="25" y="20"/>
                          <a:pt x="25" y="15"/>
                          <a:pt x="25" y="15"/>
                        </a:cubicBezTo>
                        <a:cubicBezTo>
                          <a:pt x="25" y="11"/>
                          <a:pt x="25" y="6"/>
                          <a:pt x="20" y="6"/>
                        </a:cubicBezTo>
                        <a:lnTo>
                          <a:pt x="20" y="1"/>
                        </a:ln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99" name="Google Shape;3999;p35"/>
                  <p:cNvSpPr/>
                  <p:nvPr/>
                </p:nvSpPr>
                <p:spPr>
                  <a:xfrm>
                    <a:off x="7219025" y="3623950"/>
                    <a:ext cx="775" cy="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" h="27" extrusionOk="0">
                        <a:moveTo>
                          <a:pt x="17" y="0"/>
                        </a:moveTo>
                        <a:cubicBezTo>
                          <a:pt x="14" y="0"/>
                          <a:pt x="12" y="1"/>
                          <a:pt x="10" y="4"/>
                        </a:cubicBezTo>
                        <a:lnTo>
                          <a:pt x="5" y="4"/>
                        </a:lnTo>
                        <a:lnTo>
                          <a:pt x="5" y="9"/>
                        </a:lnTo>
                        <a:lnTo>
                          <a:pt x="0" y="14"/>
                        </a:lnTo>
                        <a:cubicBezTo>
                          <a:pt x="0" y="20"/>
                          <a:pt x="5" y="20"/>
                          <a:pt x="5" y="24"/>
                        </a:cubicBezTo>
                        <a:cubicBezTo>
                          <a:pt x="8" y="24"/>
                          <a:pt x="11" y="27"/>
                          <a:pt x="13" y="27"/>
                        </a:cubicBezTo>
                        <a:cubicBezTo>
                          <a:pt x="14" y="27"/>
                          <a:pt x="14" y="26"/>
                          <a:pt x="14" y="24"/>
                        </a:cubicBezTo>
                        <a:cubicBezTo>
                          <a:pt x="19" y="24"/>
                          <a:pt x="24" y="24"/>
                          <a:pt x="24" y="20"/>
                        </a:cubicBezTo>
                        <a:lnTo>
                          <a:pt x="30" y="20"/>
                        </a:lnTo>
                        <a:lnTo>
                          <a:pt x="30" y="14"/>
                        </a:lnTo>
                        <a:lnTo>
                          <a:pt x="24" y="9"/>
                        </a:lnTo>
                        <a:lnTo>
                          <a:pt x="24" y="4"/>
                        </a:lnTo>
                        <a:cubicBezTo>
                          <a:pt x="22" y="1"/>
                          <a:pt x="19" y="0"/>
                          <a:pt x="17" y="0"/>
                        </a:cubicBez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00" name="Google Shape;4000;p35"/>
                  <p:cNvSpPr/>
                  <p:nvPr/>
                </p:nvSpPr>
                <p:spPr>
                  <a:xfrm>
                    <a:off x="7216000" y="3615375"/>
                    <a:ext cx="775" cy="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" h="31" extrusionOk="0">
                        <a:moveTo>
                          <a:pt x="15" y="1"/>
                        </a:moveTo>
                        <a:cubicBezTo>
                          <a:pt x="10" y="1"/>
                          <a:pt x="10" y="1"/>
                          <a:pt x="5" y="6"/>
                        </a:cubicBezTo>
                        <a:cubicBezTo>
                          <a:pt x="0" y="10"/>
                          <a:pt x="0" y="10"/>
                          <a:pt x="0" y="15"/>
                        </a:cubicBezTo>
                        <a:lnTo>
                          <a:pt x="0" y="20"/>
                        </a:lnTo>
                        <a:lnTo>
                          <a:pt x="0" y="25"/>
                        </a:lnTo>
                        <a:cubicBezTo>
                          <a:pt x="5" y="31"/>
                          <a:pt x="10" y="31"/>
                          <a:pt x="10" y="31"/>
                        </a:cubicBezTo>
                        <a:cubicBezTo>
                          <a:pt x="15" y="31"/>
                          <a:pt x="20" y="25"/>
                          <a:pt x="20" y="25"/>
                        </a:cubicBezTo>
                        <a:lnTo>
                          <a:pt x="25" y="25"/>
                        </a:lnTo>
                        <a:lnTo>
                          <a:pt x="25" y="20"/>
                        </a:lnTo>
                        <a:lnTo>
                          <a:pt x="25" y="15"/>
                        </a:lnTo>
                        <a:lnTo>
                          <a:pt x="31" y="15"/>
                        </a:lnTo>
                        <a:lnTo>
                          <a:pt x="31" y="10"/>
                        </a:lnTo>
                        <a:cubicBezTo>
                          <a:pt x="25" y="10"/>
                          <a:pt x="25" y="6"/>
                          <a:pt x="25" y="6"/>
                        </a:cubicBezTo>
                        <a:lnTo>
                          <a:pt x="20" y="1"/>
                        </a:ln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01" name="Google Shape;4001;p35"/>
                  <p:cNvSpPr/>
                  <p:nvPr/>
                </p:nvSpPr>
                <p:spPr>
                  <a:xfrm>
                    <a:off x="7213725" y="3618000"/>
                    <a:ext cx="800" cy="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" h="30" extrusionOk="0">
                        <a:moveTo>
                          <a:pt x="15" y="1"/>
                        </a:moveTo>
                        <a:cubicBezTo>
                          <a:pt x="11" y="1"/>
                          <a:pt x="6" y="5"/>
                          <a:pt x="6" y="5"/>
                        </a:cubicBezTo>
                        <a:lnTo>
                          <a:pt x="6" y="10"/>
                        </a:lnTo>
                        <a:lnTo>
                          <a:pt x="1" y="10"/>
                        </a:lnTo>
                        <a:lnTo>
                          <a:pt x="1" y="16"/>
                        </a:lnTo>
                        <a:cubicBezTo>
                          <a:pt x="6" y="21"/>
                          <a:pt x="6" y="21"/>
                          <a:pt x="6" y="26"/>
                        </a:cubicBezTo>
                        <a:cubicBezTo>
                          <a:pt x="8" y="28"/>
                          <a:pt x="11" y="30"/>
                          <a:pt x="13" y="30"/>
                        </a:cubicBezTo>
                        <a:cubicBezTo>
                          <a:pt x="15" y="30"/>
                          <a:pt x="18" y="28"/>
                          <a:pt x="20" y="26"/>
                        </a:cubicBezTo>
                        <a:cubicBezTo>
                          <a:pt x="25" y="26"/>
                          <a:pt x="31" y="21"/>
                          <a:pt x="31" y="16"/>
                        </a:cubicBezTo>
                        <a:lnTo>
                          <a:pt x="31" y="10"/>
                        </a:lnTo>
                        <a:lnTo>
                          <a:pt x="31" y="5"/>
                        </a:lnTo>
                        <a:lnTo>
                          <a:pt x="25" y="5"/>
                        </a:lnTo>
                        <a:cubicBezTo>
                          <a:pt x="20" y="1"/>
                          <a:pt x="20" y="1"/>
                          <a:pt x="15" y="1"/>
                        </a:cubicBez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02" name="Google Shape;4002;p35"/>
                  <p:cNvSpPr/>
                  <p:nvPr/>
                </p:nvSpPr>
                <p:spPr>
                  <a:xfrm>
                    <a:off x="7211950" y="3619750"/>
                    <a:ext cx="675" cy="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" h="29" extrusionOk="0">
                        <a:moveTo>
                          <a:pt x="6" y="1"/>
                        </a:moveTo>
                        <a:lnTo>
                          <a:pt x="6" y="7"/>
                        </a:lnTo>
                        <a:cubicBezTo>
                          <a:pt x="1" y="7"/>
                          <a:pt x="1" y="11"/>
                          <a:pt x="1" y="16"/>
                        </a:cubicBezTo>
                        <a:cubicBezTo>
                          <a:pt x="1" y="21"/>
                          <a:pt x="1" y="21"/>
                          <a:pt x="6" y="26"/>
                        </a:cubicBezTo>
                        <a:cubicBezTo>
                          <a:pt x="6" y="26"/>
                          <a:pt x="8" y="28"/>
                          <a:pt x="11" y="28"/>
                        </a:cubicBezTo>
                        <a:cubicBezTo>
                          <a:pt x="13" y="28"/>
                          <a:pt x="15" y="28"/>
                          <a:pt x="16" y="26"/>
                        </a:cubicBezTo>
                        <a:cubicBezTo>
                          <a:pt x="21" y="26"/>
                          <a:pt x="21" y="26"/>
                          <a:pt x="26" y="21"/>
                        </a:cubicBezTo>
                        <a:lnTo>
                          <a:pt x="26" y="16"/>
                        </a:lnTo>
                        <a:cubicBezTo>
                          <a:pt x="26" y="11"/>
                          <a:pt x="26" y="11"/>
                          <a:pt x="21" y="7"/>
                        </a:cubicBezTo>
                        <a:lnTo>
                          <a:pt x="16" y="1"/>
                        </a:ln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03" name="Google Shape;4003;p35"/>
                  <p:cNvSpPr/>
                  <p:nvPr/>
                </p:nvSpPr>
                <p:spPr>
                  <a:xfrm>
                    <a:off x="7210725" y="3624800"/>
                    <a:ext cx="625" cy="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" h="28" extrusionOk="0">
                        <a:moveTo>
                          <a:pt x="5" y="0"/>
                        </a:moveTo>
                        <a:lnTo>
                          <a:pt x="0" y="5"/>
                        </a:lnTo>
                        <a:lnTo>
                          <a:pt x="0" y="10"/>
                        </a:lnTo>
                        <a:lnTo>
                          <a:pt x="0" y="16"/>
                        </a:lnTo>
                        <a:lnTo>
                          <a:pt x="0" y="21"/>
                        </a:lnTo>
                        <a:lnTo>
                          <a:pt x="5" y="25"/>
                        </a:lnTo>
                        <a:cubicBezTo>
                          <a:pt x="7" y="27"/>
                          <a:pt x="8" y="27"/>
                          <a:pt x="10" y="27"/>
                        </a:cubicBezTo>
                        <a:cubicBezTo>
                          <a:pt x="15" y="27"/>
                          <a:pt x="21" y="24"/>
                          <a:pt x="24" y="21"/>
                        </a:cubicBezTo>
                        <a:lnTo>
                          <a:pt x="24" y="16"/>
                        </a:lnTo>
                        <a:lnTo>
                          <a:pt x="24" y="10"/>
                        </a:lnTo>
                        <a:lnTo>
                          <a:pt x="24" y="5"/>
                        </a:lnTo>
                        <a:lnTo>
                          <a:pt x="20" y="5"/>
                        </a:lnTo>
                        <a:lnTo>
                          <a:pt x="20" y="0"/>
                        </a:ln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04" name="Google Shape;4004;p35"/>
                  <p:cNvSpPr/>
                  <p:nvPr/>
                </p:nvSpPr>
                <p:spPr>
                  <a:xfrm>
                    <a:off x="7220650" y="3619650"/>
                    <a:ext cx="775" cy="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" h="30" extrusionOk="0">
                        <a:moveTo>
                          <a:pt x="13" y="1"/>
                        </a:moveTo>
                        <a:cubicBezTo>
                          <a:pt x="10" y="1"/>
                          <a:pt x="7" y="2"/>
                          <a:pt x="5" y="5"/>
                        </a:cubicBezTo>
                        <a:cubicBezTo>
                          <a:pt x="0" y="11"/>
                          <a:pt x="0" y="20"/>
                          <a:pt x="5" y="25"/>
                        </a:cubicBezTo>
                        <a:lnTo>
                          <a:pt x="10" y="30"/>
                        </a:lnTo>
                        <a:lnTo>
                          <a:pt x="15" y="30"/>
                        </a:lnTo>
                        <a:cubicBezTo>
                          <a:pt x="25" y="25"/>
                          <a:pt x="30" y="20"/>
                          <a:pt x="25" y="15"/>
                        </a:cubicBezTo>
                        <a:lnTo>
                          <a:pt x="25" y="11"/>
                        </a:lnTo>
                        <a:lnTo>
                          <a:pt x="25" y="5"/>
                        </a:lnTo>
                        <a:cubicBezTo>
                          <a:pt x="20" y="2"/>
                          <a:pt x="16" y="1"/>
                          <a:pt x="13" y="1"/>
                        </a:cubicBez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05" name="Google Shape;4005;p35"/>
                  <p:cNvSpPr/>
                  <p:nvPr/>
                </p:nvSpPr>
                <p:spPr>
                  <a:xfrm>
                    <a:off x="7211475" y="3618625"/>
                    <a:ext cx="775" cy="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" h="32" extrusionOk="0">
                        <a:moveTo>
                          <a:pt x="15" y="1"/>
                        </a:moveTo>
                        <a:cubicBezTo>
                          <a:pt x="10" y="1"/>
                          <a:pt x="10" y="6"/>
                          <a:pt x="5" y="6"/>
                        </a:cubicBezTo>
                        <a:cubicBezTo>
                          <a:pt x="5" y="11"/>
                          <a:pt x="0" y="15"/>
                          <a:pt x="0" y="21"/>
                        </a:cubicBezTo>
                        <a:lnTo>
                          <a:pt x="5" y="26"/>
                        </a:lnTo>
                        <a:lnTo>
                          <a:pt x="10" y="31"/>
                        </a:lnTo>
                        <a:lnTo>
                          <a:pt x="15" y="31"/>
                        </a:lnTo>
                        <a:cubicBezTo>
                          <a:pt x="20" y="31"/>
                          <a:pt x="25" y="26"/>
                          <a:pt x="25" y="21"/>
                        </a:cubicBezTo>
                        <a:cubicBezTo>
                          <a:pt x="31" y="15"/>
                          <a:pt x="31" y="11"/>
                          <a:pt x="25" y="6"/>
                        </a:cubicBezTo>
                        <a:lnTo>
                          <a:pt x="20" y="6"/>
                        </a:lnTo>
                        <a:lnTo>
                          <a:pt x="15" y="1"/>
                        </a:ln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06" name="Google Shape;4006;p35"/>
                  <p:cNvSpPr/>
                  <p:nvPr/>
                </p:nvSpPr>
                <p:spPr>
                  <a:xfrm>
                    <a:off x="7217975" y="3615625"/>
                    <a:ext cx="675" cy="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" h="26" extrusionOk="0">
                        <a:moveTo>
                          <a:pt x="12" y="0"/>
                        </a:moveTo>
                        <a:cubicBezTo>
                          <a:pt x="6" y="0"/>
                          <a:pt x="6" y="0"/>
                          <a:pt x="1" y="5"/>
                        </a:cubicBezTo>
                        <a:lnTo>
                          <a:pt x="1" y="10"/>
                        </a:lnTo>
                        <a:lnTo>
                          <a:pt x="1" y="15"/>
                        </a:lnTo>
                        <a:lnTo>
                          <a:pt x="1" y="21"/>
                        </a:lnTo>
                        <a:lnTo>
                          <a:pt x="6" y="21"/>
                        </a:lnTo>
                        <a:cubicBezTo>
                          <a:pt x="12" y="26"/>
                          <a:pt x="12" y="26"/>
                          <a:pt x="17" y="26"/>
                        </a:cubicBezTo>
                        <a:cubicBezTo>
                          <a:pt x="21" y="26"/>
                          <a:pt x="26" y="21"/>
                          <a:pt x="26" y="21"/>
                        </a:cubicBezTo>
                        <a:lnTo>
                          <a:pt x="26" y="15"/>
                        </a:lnTo>
                        <a:lnTo>
                          <a:pt x="26" y="10"/>
                        </a:lnTo>
                        <a:lnTo>
                          <a:pt x="26" y="5"/>
                        </a:lnTo>
                        <a:lnTo>
                          <a:pt x="21" y="0"/>
                        </a:ln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07" name="Google Shape;4007;p35"/>
                  <p:cNvSpPr/>
                  <p:nvPr/>
                </p:nvSpPr>
                <p:spPr>
                  <a:xfrm>
                    <a:off x="7212600" y="3618750"/>
                    <a:ext cx="650" cy="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" h="27" extrusionOk="0">
                        <a:moveTo>
                          <a:pt x="5" y="1"/>
                        </a:moveTo>
                        <a:lnTo>
                          <a:pt x="5" y="6"/>
                        </a:lnTo>
                        <a:lnTo>
                          <a:pt x="0" y="10"/>
                        </a:lnTo>
                        <a:lnTo>
                          <a:pt x="0" y="16"/>
                        </a:lnTo>
                        <a:cubicBezTo>
                          <a:pt x="0" y="16"/>
                          <a:pt x="5" y="16"/>
                          <a:pt x="5" y="21"/>
                        </a:cubicBezTo>
                        <a:lnTo>
                          <a:pt x="10" y="26"/>
                        </a:lnTo>
                        <a:lnTo>
                          <a:pt x="16" y="26"/>
                        </a:lnTo>
                        <a:cubicBezTo>
                          <a:pt x="21" y="26"/>
                          <a:pt x="21" y="26"/>
                          <a:pt x="25" y="21"/>
                        </a:cubicBezTo>
                        <a:lnTo>
                          <a:pt x="25" y="16"/>
                        </a:lnTo>
                        <a:lnTo>
                          <a:pt x="25" y="10"/>
                        </a:lnTo>
                        <a:lnTo>
                          <a:pt x="25" y="6"/>
                        </a:lnTo>
                        <a:lnTo>
                          <a:pt x="25" y="1"/>
                        </a:ln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08" name="Google Shape;4008;p35"/>
                  <p:cNvSpPr/>
                  <p:nvPr/>
                </p:nvSpPr>
                <p:spPr>
                  <a:xfrm>
                    <a:off x="7213575" y="3619325"/>
                    <a:ext cx="675" cy="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" h="29" extrusionOk="0">
                        <a:moveTo>
                          <a:pt x="12" y="1"/>
                        </a:moveTo>
                        <a:cubicBezTo>
                          <a:pt x="10" y="1"/>
                          <a:pt x="9" y="2"/>
                          <a:pt x="7" y="3"/>
                        </a:cubicBezTo>
                        <a:lnTo>
                          <a:pt x="1" y="8"/>
                        </a:lnTo>
                        <a:lnTo>
                          <a:pt x="1" y="13"/>
                        </a:lnTo>
                        <a:lnTo>
                          <a:pt x="1" y="18"/>
                        </a:lnTo>
                        <a:lnTo>
                          <a:pt x="1" y="24"/>
                        </a:lnTo>
                        <a:cubicBezTo>
                          <a:pt x="7" y="28"/>
                          <a:pt x="12" y="28"/>
                          <a:pt x="17" y="28"/>
                        </a:cubicBezTo>
                        <a:cubicBezTo>
                          <a:pt x="17" y="28"/>
                          <a:pt x="21" y="24"/>
                          <a:pt x="26" y="24"/>
                        </a:cubicBezTo>
                        <a:lnTo>
                          <a:pt x="26" y="18"/>
                        </a:lnTo>
                        <a:lnTo>
                          <a:pt x="26" y="13"/>
                        </a:lnTo>
                        <a:lnTo>
                          <a:pt x="26" y="8"/>
                        </a:lnTo>
                        <a:lnTo>
                          <a:pt x="21" y="3"/>
                        </a:lnTo>
                        <a:cubicBezTo>
                          <a:pt x="18" y="3"/>
                          <a:pt x="15" y="1"/>
                          <a:pt x="12" y="1"/>
                        </a:cubicBez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09" name="Google Shape;4009;p35"/>
                  <p:cNvSpPr/>
                  <p:nvPr/>
                </p:nvSpPr>
                <p:spPr>
                  <a:xfrm>
                    <a:off x="7212975" y="3618000"/>
                    <a:ext cx="775" cy="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" h="31" extrusionOk="0">
                        <a:moveTo>
                          <a:pt x="10" y="1"/>
                        </a:moveTo>
                        <a:cubicBezTo>
                          <a:pt x="10" y="5"/>
                          <a:pt x="6" y="5"/>
                          <a:pt x="6" y="5"/>
                        </a:cubicBezTo>
                        <a:lnTo>
                          <a:pt x="1" y="10"/>
                        </a:lnTo>
                        <a:lnTo>
                          <a:pt x="1" y="16"/>
                        </a:lnTo>
                        <a:lnTo>
                          <a:pt x="1" y="26"/>
                        </a:lnTo>
                        <a:lnTo>
                          <a:pt x="10" y="26"/>
                        </a:lnTo>
                        <a:lnTo>
                          <a:pt x="10" y="31"/>
                        </a:lnTo>
                        <a:lnTo>
                          <a:pt x="15" y="31"/>
                        </a:lnTo>
                        <a:cubicBezTo>
                          <a:pt x="25" y="31"/>
                          <a:pt x="31" y="26"/>
                          <a:pt x="31" y="21"/>
                        </a:cubicBezTo>
                        <a:cubicBezTo>
                          <a:pt x="31" y="16"/>
                          <a:pt x="31" y="10"/>
                          <a:pt x="25" y="5"/>
                        </a:cubicBezTo>
                        <a:lnTo>
                          <a:pt x="15" y="5"/>
                        </a:lnTo>
                        <a:lnTo>
                          <a:pt x="10" y="1"/>
                        </a:ln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10" name="Google Shape;4010;p35"/>
                  <p:cNvSpPr/>
                  <p:nvPr/>
                </p:nvSpPr>
                <p:spPr>
                  <a:xfrm>
                    <a:off x="7214350" y="3616250"/>
                    <a:ext cx="650" cy="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" h="27" extrusionOk="0">
                        <a:moveTo>
                          <a:pt x="11" y="1"/>
                        </a:moveTo>
                        <a:cubicBezTo>
                          <a:pt x="11" y="1"/>
                          <a:pt x="6" y="1"/>
                          <a:pt x="6" y="6"/>
                        </a:cubicBezTo>
                        <a:lnTo>
                          <a:pt x="0" y="10"/>
                        </a:lnTo>
                        <a:lnTo>
                          <a:pt x="0" y="15"/>
                        </a:lnTo>
                        <a:cubicBezTo>
                          <a:pt x="0" y="15"/>
                          <a:pt x="0" y="20"/>
                          <a:pt x="6" y="20"/>
                        </a:cubicBezTo>
                        <a:lnTo>
                          <a:pt x="6" y="26"/>
                        </a:lnTo>
                        <a:lnTo>
                          <a:pt x="21" y="26"/>
                        </a:lnTo>
                        <a:lnTo>
                          <a:pt x="21" y="20"/>
                        </a:lnTo>
                        <a:lnTo>
                          <a:pt x="25" y="20"/>
                        </a:lnTo>
                        <a:lnTo>
                          <a:pt x="25" y="15"/>
                        </a:lnTo>
                        <a:lnTo>
                          <a:pt x="25" y="10"/>
                        </a:lnTo>
                        <a:lnTo>
                          <a:pt x="25" y="6"/>
                        </a:lnTo>
                        <a:lnTo>
                          <a:pt x="21" y="6"/>
                        </a:lnTo>
                        <a:lnTo>
                          <a:pt x="21" y="1"/>
                        </a:ln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11" name="Google Shape;4011;p35"/>
                  <p:cNvSpPr/>
                  <p:nvPr/>
                </p:nvSpPr>
                <p:spPr>
                  <a:xfrm>
                    <a:off x="7211600" y="3621175"/>
                    <a:ext cx="1025" cy="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2" extrusionOk="0">
                        <a:moveTo>
                          <a:pt x="15" y="0"/>
                        </a:moveTo>
                        <a:cubicBezTo>
                          <a:pt x="11" y="0"/>
                          <a:pt x="7" y="2"/>
                          <a:pt x="5" y="4"/>
                        </a:cubicBezTo>
                        <a:lnTo>
                          <a:pt x="0" y="10"/>
                        </a:lnTo>
                        <a:lnTo>
                          <a:pt x="0" y="15"/>
                        </a:lnTo>
                        <a:lnTo>
                          <a:pt x="0" y="20"/>
                        </a:lnTo>
                        <a:lnTo>
                          <a:pt x="5" y="20"/>
                        </a:lnTo>
                        <a:lnTo>
                          <a:pt x="5" y="24"/>
                        </a:lnTo>
                        <a:lnTo>
                          <a:pt x="15" y="24"/>
                        </a:lnTo>
                        <a:lnTo>
                          <a:pt x="15" y="29"/>
                        </a:lnTo>
                        <a:cubicBezTo>
                          <a:pt x="18" y="31"/>
                          <a:pt x="21" y="31"/>
                          <a:pt x="24" y="31"/>
                        </a:cubicBezTo>
                        <a:cubicBezTo>
                          <a:pt x="30" y="31"/>
                          <a:pt x="35" y="28"/>
                          <a:pt x="35" y="24"/>
                        </a:cubicBezTo>
                        <a:lnTo>
                          <a:pt x="40" y="20"/>
                        </a:lnTo>
                        <a:lnTo>
                          <a:pt x="40" y="15"/>
                        </a:lnTo>
                        <a:lnTo>
                          <a:pt x="35" y="15"/>
                        </a:lnTo>
                        <a:lnTo>
                          <a:pt x="35" y="10"/>
                        </a:lnTo>
                        <a:lnTo>
                          <a:pt x="30" y="4"/>
                        </a:lnTo>
                        <a:lnTo>
                          <a:pt x="26" y="4"/>
                        </a:lnTo>
                        <a:cubicBezTo>
                          <a:pt x="23" y="2"/>
                          <a:pt x="19" y="0"/>
                          <a:pt x="15" y="0"/>
                        </a:cubicBez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12" name="Google Shape;4012;p35"/>
                  <p:cNvSpPr/>
                  <p:nvPr/>
                </p:nvSpPr>
                <p:spPr>
                  <a:xfrm>
                    <a:off x="7213725" y="3621650"/>
                    <a:ext cx="625" cy="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" h="29" extrusionOk="0">
                        <a:moveTo>
                          <a:pt x="11" y="1"/>
                        </a:moveTo>
                        <a:cubicBezTo>
                          <a:pt x="6" y="1"/>
                          <a:pt x="6" y="1"/>
                          <a:pt x="1" y="5"/>
                        </a:cubicBezTo>
                        <a:lnTo>
                          <a:pt x="1" y="15"/>
                        </a:lnTo>
                        <a:lnTo>
                          <a:pt x="1" y="21"/>
                        </a:lnTo>
                        <a:lnTo>
                          <a:pt x="1" y="26"/>
                        </a:lnTo>
                        <a:cubicBezTo>
                          <a:pt x="4" y="26"/>
                          <a:pt x="7" y="28"/>
                          <a:pt x="11" y="28"/>
                        </a:cubicBezTo>
                        <a:cubicBezTo>
                          <a:pt x="12" y="28"/>
                          <a:pt x="14" y="28"/>
                          <a:pt x="15" y="26"/>
                        </a:cubicBezTo>
                        <a:cubicBezTo>
                          <a:pt x="20" y="26"/>
                          <a:pt x="25" y="21"/>
                          <a:pt x="25" y="15"/>
                        </a:cubicBezTo>
                        <a:cubicBezTo>
                          <a:pt x="25" y="10"/>
                          <a:pt x="25" y="5"/>
                          <a:pt x="20" y="5"/>
                        </a:cubicBezTo>
                        <a:cubicBezTo>
                          <a:pt x="15" y="1"/>
                          <a:pt x="15" y="1"/>
                          <a:pt x="11" y="1"/>
                        </a:cubicBez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13" name="Google Shape;4013;p35"/>
                  <p:cNvSpPr/>
                  <p:nvPr/>
                </p:nvSpPr>
                <p:spPr>
                  <a:xfrm>
                    <a:off x="7218850" y="3618400"/>
                    <a:ext cx="675" cy="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" h="25" extrusionOk="0">
                        <a:moveTo>
                          <a:pt x="1" y="0"/>
                        </a:moveTo>
                        <a:lnTo>
                          <a:pt x="1" y="5"/>
                        </a:lnTo>
                        <a:lnTo>
                          <a:pt x="1" y="10"/>
                        </a:lnTo>
                        <a:lnTo>
                          <a:pt x="1" y="15"/>
                        </a:lnTo>
                        <a:lnTo>
                          <a:pt x="1" y="20"/>
                        </a:lnTo>
                        <a:lnTo>
                          <a:pt x="7" y="20"/>
                        </a:lnTo>
                        <a:lnTo>
                          <a:pt x="7" y="24"/>
                        </a:lnTo>
                        <a:lnTo>
                          <a:pt x="17" y="24"/>
                        </a:lnTo>
                        <a:lnTo>
                          <a:pt x="21" y="20"/>
                        </a:lnTo>
                        <a:lnTo>
                          <a:pt x="26" y="15"/>
                        </a:lnTo>
                        <a:lnTo>
                          <a:pt x="26" y="10"/>
                        </a:lnTo>
                        <a:lnTo>
                          <a:pt x="21" y="5"/>
                        </a:lnTo>
                        <a:lnTo>
                          <a:pt x="21" y="0"/>
                        </a:ln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14" name="Google Shape;4014;p35"/>
                  <p:cNvSpPr/>
                  <p:nvPr/>
                </p:nvSpPr>
                <p:spPr>
                  <a:xfrm>
                    <a:off x="7214600" y="3626925"/>
                    <a:ext cx="675" cy="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" h="27" extrusionOk="0">
                        <a:moveTo>
                          <a:pt x="11" y="1"/>
                        </a:moveTo>
                        <a:cubicBezTo>
                          <a:pt x="6" y="1"/>
                          <a:pt x="6" y="1"/>
                          <a:pt x="1" y="6"/>
                        </a:cubicBezTo>
                        <a:lnTo>
                          <a:pt x="1" y="10"/>
                        </a:lnTo>
                        <a:lnTo>
                          <a:pt x="1" y="15"/>
                        </a:lnTo>
                        <a:lnTo>
                          <a:pt x="6" y="21"/>
                        </a:lnTo>
                        <a:lnTo>
                          <a:pt x="11" y="26"/>
                        </a:lnTo>
                        <a:lnTo>
                          <a:pt x="15" y="26"/>
                        </a:lnTo>
                        <a:lnTo>
                          <a:pt x="20" y="21"/>
                        </a:lnTo>
                        <a:lnTo>
                          <a:pt x="26" y="21"/>
                        </a:lnTo>
                        <a:lnTo>
                          <a:pt x="26" y="15"/>
                        </a:lnTo>
                        <a:lnTo>
                          <a:pt x="26" y="10"/>
                        </a:lnTo>
                        <a:lnTo>
                          <a:pt x="26" y="6"/>
                        </a:lnTo>
                        <a:lnTo>
                          <a:pt x="20" y="1"/>
                        </a:ln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15" name="Google Shape;4015;p35"/>
                  <p:cNvSpPr/>
                  <p:nvPr/>
                </p:nvSpPr>
                <p:spPr>
                  <a:xfrm>
                    <a:off x="7211075" y="3626050"/>
                    <a:ext cx="775" cy="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" h="31" extrusionOk="0">
                        <a:moveTo>
                          <a:pt x="16" y="1"/>
                        </a:moveTo>
                        <a:lnTo>
                          <a:pt x="10" y="6"/>
                        </a:lnTo>
                        <a:cubicBezTo>
                          <a:pt x="1" y="15"/>
                          <a:pt x="6" y="20"/>
                          <a:pt x="10" y="26"/>
                        </a:cubicBezTo>
                        <a:lnTo>
                          <a:pt x="16" y="26"/>
                        </a:lnTo>
                        <a:lnTo>
                          <a:pt x="16" y="31"/>
                        </a:lnTo>
                        <a:lnTo>
                          <a:pt x="21" y="31"/>
                        </a:lnTo>
                        <a:lnTo>
                          <a:pt x="21" y="26"/>
                        </a:lnTo>
                        <a:lnTo>
                          <a:pt x="26" y="26"/>
                        </a:lnTo>
                        <a:cubicBezTo>
                          <a:pt x="26" y="26"/>
                          <a:pt x="31" y="20"/>
                          <a:pt x="31" y="15"/>
                        </a:cubicBezTo>
                        <a:cubicBezTo>
                          <a:pt x="31" y="10"/>
                          <a:pt x="31" y="10"/>
                          <a:pt x="26" y="6"/>
                        </a:cubicBezTo>
                        <a:lnTo>
                          <a:pt x="21" y="1"/>
                        </a:ln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16" name="Google Shape;4016;p35"/>
                  <p:cNvSpPr/>
                  <p:nvPr/>
                </p:nvSpPr>
                <p:spPr>
                  <a:xfrm>
                    <a:off x="7212225" y="3632075"/>
                    <a:ext cx="625" cy="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" h="27" extrusionOk="0">
                        <a:moveTo>
                          <a:pt x="10" y="1"/>
                        </a:moveTo>
                        <a:cubicBezTo>
                          <a:pt x="5" y="1"/>
                          <a:pt x="1" y="6"/>
                          <a:pt x="1" y="6"/>
                        </a:cubicBezTo>
                        <a:lnTo>
                          <a:pt x="1" y="11"/>
                        </a:lnTo>
                        <a:lnTo>
                          <a:pt x="1" y="15"/>
                        </a:lnTo>
                        <a:cubicBezTo>
                          <a:pt x="1" y="20"/>
                          <a:pt x="1" y="20"/>
                          <a:pt x="5" y="26"/>
                        </a:cubicBezTo>
                        <a:lnTo>
                          <a:pt x="20" y="26"/>
                        </a:lnTo>
                        <a:cubicBezTo>
                          <a:pt x="25" y="20"/>
                          <a:pt x="25" y="15"/>
                          <a:pt x="25" y="15"/>
                        </a:cubicBezTo>
                        <a:cubicBezTo>
                          <a:pt x="25" y="11"/>
                          <a:pt x="25" y="6"/>
                          <a:pt x="20" y="6"/>
                        </a:cubicBezTo>
                        <a:cubicBezTo>
                          <a:pt x="15" y="1"/>
                          <a:pt x="15" y="1"/>
                          <a:pt x="10" y="1"/>
                        </a:cubicBez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17" name="Google Shape;4017;p35"/>
                  <p:cNvSpPr/>
                  <p:nvPr/>
                </p:nvSpPr>
                <p:spPr>
                  <a:xfrm>
                    <a:off x="7219375" y="3621400"/>
                    <a:ext cx="650" cy="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" h="32" extrusionOk="0">
                        <a:moveTo>
                          <a:pt x="10" y="1"/>
                        </a:moveTo>
                        <a:lnTo>
                          <a:pt x="5" y="6"/>
                        </a:lnTo>
                        <a:lnTo>
                          <a:pt x="0" y="11"/>
                        </a:lnTo>
                        <a:lnTo>
                          <a:pt x="0" y="15"/>
                        </a:lnTo>
                        <a:lnTo>
                          <a:pt x="0" y="20"/>
                        </a:lnTo>
                        <a:lnTo>
                          <a:pt x="5" y="25"/>
                        </a:lnTo>
                        <a:lnTo>
                          <a:pt x="10" y="25"/>
                        </a:lnTo>
                        <a:lnTo>
                          <a:pt x="10" y="31"/>
                        </a:lnTo>
                        <a:lnTo>
                          <a:pt x="16" y="31"/>
                        </a:lnTo>
                        <a:cubicBezTo>
                          <a:pt x="21" y="25"/>
                          <a:pt x="26" y="20"/>
                          <a:pt x="26" y="15"/>
                        </a:cubicBezTo>
                        <a:cubicBezTo>
                          <a:pt x="26" y="15"/>
                          <a:pt x="26" y="6"/>
                          <a:pt x="21" y="6"/>
                        </a:cubicBezTo>
                        <a:lnTo>
                          <a:pt x="21" y="1"/>
                        </a:ln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18" name="Google Shape;4018;p35"/>
                  <p:cNvSpPr/>
                  <p:nvPr/>
                </p:nvSpPr>
                <p:spPr>
                  <a:xfrm>
                    <a:off x="7215850" y="3628325"/>
                    <a:ext cx="650" cy="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" h="26" extrusionOk="0">
                        <a:moveTo>
                          <a:pt x="6" y="0"/>
                        </a:moveTo>
                        <a:lnTo>
                          <a:pt x="0" y="5"/>
                        </a:lnTo>
                        <a:lnTo>
                          <a:pt x="0" y="10"/>
                        </a:lnTo>
                        <a:lnTo>
                          <a:pt x="0" y="15"/>
                        </a:lnTo>
                        <a:lnTo>
                          <a:pt x="0" y="19"/>
                        </a:lnTo>
                        <a:lnTo>
                          <a:pt x="6" y="19"/>
                        </a:lnTo>
                        <a:lnTo>
                          <a:pt x="6" y="26"/>
                        </a:lnTo>
                        <a:lnTo>
                          <a:pt x="16" y="26"/>
                        </a:lnTo>
                        <a:lnTo>
                          <a:pt x="21" y="19"/>
                        </a:lnTo>
                        <a:cubicBezTo>
                          <a:pt x="26" y="15"/>
                          <a:pt x="26" y="5"/>
                          <a:pt x="21" y="0"/>
                        </a:cubicBez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19" name="Google Shape;4019;p35"/>
                  <p:cNvSpPr/>
                  <p:nvPr/>
                </p:nvSpPr>
                <p:spPr>
                  <a:xfrm>
                    <a:off x="7214225" y="3618875"/>
                    <a:ext cx="1050" cy="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31" extrusionOk="0">
                        <a:moveTo>
                          <a:pt x="21" y="1"/>
                        </a:moveTo>
                        <a:lnTo>
                          <a:pt x="16" y="5"/>
                        </a:lnTo>
                        <a:lnTo>
                          <a:pt x="5" y="5"/>
                        </a:lnTo>
                        <a:lnTo>
                          <a:pt x="5" y="11"/>
                        </a:lnTo>
                        <a:lnTo>
                          <a:pt x="5" y="16"/>
                        </a:lnTo>
                        <a:lnTo>
                          <a:pt x="0" y="16"/>
                        </a:lnTo>
                        <a:lnTo>
                          <a:pt x="0" y="21"/>
                        </a:lnTo>
                        <a:lnTo>
                          <a:pt x="5" y="26"/>
                        </a:lnTo>
                        <a:cubicBezTo>
                          <a:pt x="11" y="31"/>
                          <a:pt x="11" y="31"/>
                          <a:pt x="21" y="31"/>
                        </a:cubicBezTo>
                        <a:lnTo>
                          <a:pt x="26" y="31"/>
                        </a:lnTo>
                        <a:lnTo>
                          <a:pt x="26" y="26"/>
                        </a:lnTo>
                        <a:lnTo>
                          <a:pt x="30" y="31"/>
                        </a:lnTo>
                        <a:lnTo>
                          <a:pt x="30" y="26"/>
                        </a:lnTo>
                        <a:lnTo>
                          <a:pt x="41" y="26"/>
                        </a:lnTo>
                        <a:lnTo>
                          <a:pt x="41" y="21"/>
                        </a:lnTo>
                        <a:lnTo>
                          <a:pt x="41" y="16"/>
                        </a:lnTo>
                        <a:lnTo>
                          <a:pt x="41" y="11"/>
                        </a:lnTo>
                        <a:lnTo>
                          <a:pt x="41" y="5"/>
                        </a:lnTo>
                        <a:cubicBezTo>
                          <a:pt x="35" y="5"/>
                          <a:pt x="30" y="1"/>
                          <a:pt x="30" y="1"/>
                        </a:cubicBezTo>
                        <a:cubicBezTo>
                          <a:pt x="26" y="1"/>
                          <a:pt x="26" y="5"/>
                          <a:pt x="26" y="5"/>
                        </a:cubicBezTo>
                        <a:lnTo>
                          <a:pt x="21" y="1"/>
                        </a:ln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20" name="Google Shape;4020;p35"/>
                  <p:cNvSpPr/>
                  <p:nvPr/>
                </p:nvSpPr>
                <p:spPr>
                  <a:xfrm>
                    <a:off x="7213725" y="3623150"/>
                    <a:ext cx="625" cy="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" h="32" extrusionOk="0">
                        <a:moveTo>
                          <a:pt x="11" y="1"/>
                        </a:moveTo>
                        <a:cubicBezTo>
                          <a:pt x="11" y="6"/>
                          <a:pt x="6" y="6"/>
                          <a:pt x="6" y="11"/>
                        </a:cubicBezTo>
                        <a:lnTo>
                          <a:pt x="1" y="11"/>
                        </a:lnTo>
                        <a:lnTo>
                          <a:pt x="1" y="15"/>
                        </a:lnTo>
                        <a:lnTo>
                          <a:pt x="1" y="21"/>
                        </a:lnTo>
                        <a:lnTo>
                          <a:pt x="6" y="21"/>
                        </a:lnTo>
                        <a:lnTo>
                          <a:pt x="6" y="26"/>
                        </a:lnTo>
                        <a:cubicBezTo>
                          <a:pt x="6" y="26"/>
                          <a:pt x="11" y="31"/>
                          <a:pt x="15" y="31"/>
                        </a:cubicBezTo>
                        <a:cubicBezTo>
                          <a:pt x="20" y="31"/>
                          <a:pt x="20" y="26"/>
                          <a:pt x="25" y="21"/>
                        </a:cubicBezTo>
                        <a:lnTo>
                          <a:pt x="25" y="15"/>
                        </a:lnTo>
                        <a:lnTo>
                          <a:pt x="25" y="11"/>
                        </a:lnTo>
                        <a:lnTo>
                          <a:pt x="25" y="6"/>
                        </a:lnTo>
                        <a:cubicBezTo>
                          <a:pt x="20" y="6"/>
                          <a:pt x="15" y="1"/>
                          <a:pt x="11" y="1"/>
                        </a:cubicBez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21" name="Google Shape;4021;p35"/>
                  <p:cNvSpPr/>
                  <p:nvPr/>
                </p:nvSpPr>
                <p:spPr>
                  <a:xfrm>
                    <a:off x="7225050" y="3616500"/>
                    <a:ext cx="625" cy="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" h="26" extrusionOk="0">
                        <a:moveTo>
                          <a:pt x="5" y="0"/>
                        </a:moveTo>
                        <a:lnTo>
                          <a:pt x="0" y="5"/>
                        </a:lnTo>
                        <a:lnTo>
                          <a:pt x="0" y="10"/>
                        </a:lnTo>
                        <a:lnTo>
                          <a:pt x="0" y="16"/>
                        </a:lnTo>
                        <a:lnTo>
                          <a:pt x="0" y="21"/>
                        </a:lnTo>
                        <a:lnTo>
                          <a:pt x="5" y="21"/>
                        </a:lnTo>
                        <a:lnTo>
                          <a:pt x="5" y="26"/>
                        </a:lnTo>
                        <a:lnTo>
                          <a:pt x="20" y="26"/>
                        </a:lnTo>
                        <a:lnTo>
                          <a:pt x="20" y="21"/>
                        </a:lnTo>
                        <a:cubicBezTo>
                          <a:pt x="24" y="21"/>
                          <a:pt x="24" y="16"/>
                          <a:pt x="24" y="10"/>
                        </a:cubicBezTo>
                        <a:cubicBezTo>
                          <a:pt x="24" y="10"/>
                          <a:pt x="24" y="5"/>
                          <a:pt x="20" y="0"/>
                        </a:cubicBez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22" name="Google Shape;4022;p35"/>
                  <p:cNvSpPr/>
                  <p:nvPr/>
                </p:nvSpPr>
                <p:spPr>
                  <a:xfrm>
                    <a:off x="7200175" y="3613875"/>
                    <a:ext cx="775" cy="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" h="31" extrusionOk="0">
                        <a:moveTo>
                          <a:pt x="10" y="0"/>
                        </a:moveTo>
                        <a:lnTo>
                          <a:pt x="5" y="5"/>
                        </a:lnTo>
                        <a:lnTo>
                          <a:pt x="5" y="10"/>
                        </a:lnTo>
                        <a:lnTo>
                          <a:pt x="0" y="15"/>
                        </a:lnTo>
                        <a:lnTo>
                          <a:pt x="5" y="20"/>
                        </a:lnTo>
                        <a:lnTo>
                          <a:pt x="5" y="25"/>
                        </a:lnTo>
                        <a:cubicBezTo>
                          <a:pt x="10" y="25"/>
                          <a:pt x="10" y="31"/>
                          <a:pt x="10" y="31"/>
                        </a:cubicBezTo>
                        <a:lnTo>
                          <a:pt x="19" y="31"/>
                        </a:lnTo>
                        <a:cubicBezTo>
                          <a:pt x="30" y="25"/>
                          <a:pt x="30" y="25"/>
                          <a:pt x="30" y="20"/>
                        </a:cubicBezTo>
                        <a:lnTo>
                          <a:pt x="30" y="15"/>
                        </a:lnTo>
                        <a:lnTo>
                          <a:pt x="30" y="10"/>
                        </a:lnTo>
                        <a:lnTo>
                          <a:pt x="30" y="5"/>
                        </a:lnTo>
                        <a:lnTo>
                          <a:pt x="24" y="5"/>
                        </a:lnTo>
                        <a:cubicBezTo>
                          <a:pt x="24" y="5"/>
                          <a:pt x="19" y="0"/>
                          <a:pt x="15" y="0"/>
                        </a:cubicBez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23" name="Google Shape;4023;p35"/>
                  <p:cNvSpPr/>
                  <p:nvPr/>
                </p:nvSpPr>
                <p:spPr>
                  <a:xfrm>
                    <a:off x="7196250" y="3619150"/>
                    <a:ext cx="650" cy="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" h="25" extrusionOk="0">
                        <a:moveTo>
                          <a:pt x="6" y="0"/>
                        </a:moveTo>
                        <a:lnTo>
                          <a:pt x="6" y="5"/>
                        </a:lnTo>
                        <a:lnTo>
                          <a:pt x="0" y="5"/>
                        </a:lnTo>
                        <a:lnTo>
                          <a:pt x="0" y="10"/>
                        </a:lnTo>
                        <a:lnTo>
                          <a:pt x="0" y="15"/>
                        </a:lnTo>
                        <a:cubicBezTo>
                          <a:pt x="0" y="15"/>
                          <a:pt x="0" y="20"/>
                          <a:pt x="6" y="25"/>
                        </a:cubicBezTo>
                        <a:lnTo>
                          <a:pt x="16" y="25"/>
                        </a:lnTo>
                        <a:cubicBezTo>
                          <a:pt x="21" y="25"/>
                          <a:pt x="26" y="20"/>
                          <a:pt x="26" y="20"/>
                        </a:cubicBezTo>
                        <a:lnTo>
                          <a:pt x="26" y="15"/>
                        </a:lnTo>
                        <a:lnTo>
                          <a:pt x="26" y="10"/>
                        </a:lnTo>
                        <a:lnTo>
                          <a:pt x="26" y="5"/>
                        </a:lnTo>
                        <a:cubicBezTo>
                          <a:pt x="21" y="0"/>
                          <a:pt x="11" y="0"/>
                          <a:pt x="6" y="0"/>
                        </a:cubicBez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24" name="Google Shape;4024;p35"/>
                  <p:cNvSpPr/>
                  <p:nvPr/>
                </p:nvSpPr>
                <p:spPr>
                  <a:xfrm>
                    <a:off x="7208825" y="3615375"/>
                    <a:ext cx="1025" cy="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1" extrusionOk="0">
                        <a:moveTo>
                          <a:pt x="10" y="1"/>
                        </a:moveTo>
                        <a:lnTo>
                          <a:pt x="10" y="6"/>
                        </a:lnTo>
                        <a:lnTo>
                          <a:pt x="5" y="6"/>
                        </a:lnTo>
                        <a:cubicBezTo>
                          <a:pt x="0" y="10"/>
                          <a:pt x="0" y="15"/>
                          <a:pt x="5" y="20"/>
                        </a:cubicBezTo>
                        <a:lnTo>
                          <a:pt x="5" y="25"/>
                        </a:lnTo>
                        <a:lnTo>
                          <a:pt x="10" y="31"/>
                        </a:lnTo>
                        <a:lnTo>
                          <a:pt x="26" y="31"/>
                        </a:lnTo>
                        <a:cubicBezTo>
                          <a:pt x="26" y="25"/>
                          <a:pt x="35" y="25"/>
                          <a:pt x="35" y="20"/>
                        </a:cubicBezTo>
                        <a:lnTo>
                          <a:pt x="40" y="15"/>
                        </a:lnTo>
                        <a:lnTo>
                          <a:pt x="40" y="10"/>
                        </a:lnTo>
                        <a:lnTo>
                          <a:pt x="40" y="6"/>
                        </a:lnTo>
                        <a:lnTo>
                          <a:pt x="40" y="1"/>
                        </a:ln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25" name="Google Shape;4025;p35"/>
                  <p:cNvSpPr/>
                  <p:nvPr/>
                </p:nvSpPr>
                <p:spPr>
                  <a:xfrm>
                    <a:off x="7209200" y="3614000"/>
                    <a:ext cx="900" cy="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6" extrusionOk="0">
                        <a:moveTo>
                          <a:pt x="15" y="0"/>
                        </a:moveTo>
                        <a:lnTo>
                          <a:pt x="11" y="5"/>
                        </a:lnTo>
                        <a:lnTo>
                          <a:pt x="6" y="5"/>
                        </a:lnTo>
                        <a:lnTo>
                          <a:pt x="6" y="10"/>
                        </a:lnTo>
                        <a:lnTo>
                          <a:pt x="1" y="15"/>
                        </a:lnTo>
                        <a:lnTo>
                          <a:pt x="1" y="20"/>
                        </a:lnTo>
                        <a:lnTo>
                          <a:pt x="6" y="20"/>
                        </a:lnTo>
                        <a:lnTo>
                          <a:pt x="6" y="26"/>
                        </a:lnTo>
                        <a:lnTo>
                          <a:pt x="11" y="30"/>
                        </a:lnTo>
                        <a:lnTo>
                          <a:pt x="15" y="35"/>
                        </a:lnTo>
                        <a:lnTo>
                          <a:pt x="25" y="35"/>
                        </a:lnTo>
                        <a:lnTo>
                          <a:pt x="25" y="30"/>
                        </a:lnTo>
                        <a:cubicBezTo>
                          <a:pt x="31" y="30"/>
                          <a:pt x="36" y="26"/>
                          <a:pt x="36" y="15"/>
                        </a:cubicBezTo>
                        <a:lnTo>
                          <a:pt x="31" y="15"/>
                        </a:lnTo>
                        <a:lnTo>
                          <a:pt x="31" y="10"/>
                        </a:lnTo>
                        <a:lnTo>
                          <a:pt x="25" y="10"/>
                        </a:lnTo>
                        <a:lnTo>
                          <a:pt x="25" y="5"/>
                        </a:lnTo>
                        <a:lnTo>
                          <a:pt x="20" y="5"/>
                        </a:lnTo>
                        <a:lnTo>
                          <a:pt x="15" y="0"/>
                        </a:ln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26" name="Google Shape;4026;p35"/>
                  <p:cNvSpPr/>
                  <p:nvPr/>
                </p:nvSpPr>
                <p:spPr>
                  <a:xfrm>
                    <a:off x="7207075" y="3616500"/>
                    <a:ext cx="650" cy="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" h="25" extrusionOk="0">
                        <a:moveTo>
                          <a:pt x="10" y="0"/>
                        </a:moveTo>
                        <a:cubicBezTo>
                          <a:pt x="5" y="0"/>
                          <a:pt x="5" y="0"/>
                          <a:pt x="0" y="5"/>
                        </a:cubicBezTo>
                        <a:lnTo>
                          <a:pt x="0" y="10"/>
                        </a:lnTo>
                        <a:lnTo>
                          <a:pt x="0" y="16"/>
                        </a:lnTo>
                        <a:lnTo>
                          <a:pt x="5" y="21"/>
                        </a:lnTo>
                        <a:cubicBezTo>
                          <a:pt x="8" y="23"/>
                          <a:pt x="11" y="24"/>
                          <a:pt x="14" y="24"/>
                        </a:cubicBezTo>
                        <a:cubicBezTo>
                          <a:pt x="17" y="24"/>
                          <a:pt x="20" y="23"/>
                          <a:pt x="20" y="21"/>
                        </a:cubicBezTo>
                        <a:lnTo>
                          <a:pt x="26" y="21"/>
                        </a:lnTo>
                        <a:lnTo>
                          <a:pt x="26" y="16"/>
                        </a:lnTo>
                        <a:lnTo>
                          <a:pt x="26" y="10"/>
                        </a:lnTo>
                        <a:lnTo>
                          <a:pt x="26" y="5"/>
                        </a:lnTo>
                        <a:lnTo>
                          <a:pt x="20" y="5"/>
                        </a:lnTo>
                        <a:lnTo>
                          <a:pt x="20" y="0"/>
                        </a:ln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27" name="Google Shape;4027;p35"/>
                  <p:cNvSpPr/>
                  <p:nvPr/>
                </p:nvSpPr>
                <p:spPr>
                  <a:xfrm>
                    <a:off x="7204050" y="3620900"/>
                    <a:ext cx="775" cy="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" h="26" extrusionOk="0">
                        <a:moveTo>
                          <a:pt x="10" y="0"/>
                        </a:moveTo>
                        <a:lnTo>
                          <a:pt x="6" y="5"/>
                        </a:lnTo>
                        <a:cubicBezTo>
                          <a:pt x="1" y="10"/>
                          <a:pt x="1" y="15"/>
                          <a:pt x="6" y="15"/>
                        </a:cubicBezTo>
                        <a:lnTo>
                          <a:pt x="6" y="21"/>
                        </a:lnTo>
                        <a:lnTo>
                          <a:pt x="6" y="26"/>
                        </a:lnTo>
                        <a:lnTo>
                          <a:pt x="15" y="26"/>
                        </a:lnTo>
                        <a:cubicBezTo>
                          <a:pt x="15" y="26"/>
                          <a:pt x="20" y="26"/>
                          <a:pt x="26" y="21"/>
                        </a:cubicBezTo>
                        <a:cubicBezTo>
                          <a:pt x="26" y="15"/>
                          <a:pt x="31" y="5"/>
                          <a:pt x="20" y="0"/>
                        </a:cubicBezTo>
                        <a:close/>
                      </a:path>
                    </a:pathLst>
                  </a:custGeom>
                  <a:solidFill>
                    <a:srgbClr val="414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28" name="Google Shape;4028;p35"/>
                  <p:cNvSpPr/>
                  <p:nvPr/>
                </p:nvSpPr>
                <p:spPr>
                  <a:xfrm>
                    <a:off x="7096600" y="3525175"/>
                    <a:ext cx="121950" cy="81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78" h="3243" extrusionOk="0">
                        <a:moveTo>
                          <a:pt x="1374" y="1"/>
                        </a:moveTo>
                        <a:cubicBezTo>
                          <a:pt x="1337" y="1"/>
                          <a:pt x="1300" y="2"/>
                          <a:pt x="1263" y="4"/>
                        </a:cubicBezTo>
                        <a:cubicBezTo>
                          <a:pt x="861" y="35"/>
                          <a:pt x="458" y="220"/>
                          <a:pt x="253" y="563"/>
                        </a:cubicBezTo>
                        <a:cubicBezTo>
                          <a:pt x="1" y="969"/>
                          <a:pt x="91" y="1522"/>
                          <a:pt x="367" y="1914"/>
                        </a:cubicBezTo>
                        <a:cubicBezTo>
                          <a:pt x="645" y="2301"/>
                          <a:pt x="1072" y="2558"/>
                          <a:pt x="1513" y="2749"/>
                        </a:cubicBezTo>
                        <a:cubicBezTo>
                          <a:pt x="2213" y="3050"/>
                          <a:pt x="2967" y="3221"/>
                          <a:pt x="3726" y="3241"/>
                        </a:cubicBezTo>
                        <a:cubicBezTo>
                          <a:pt x="3757" y="3242"/>
                          <a:pt x="3789" y="3242"/>
                          <a:pt x="3820" y="3242"/>
                        </a:cubicBezTo>
                        <a:cubicBezTo>
                          <a:pt x="4015" y="3242"/>
                          <a:pt x="4212" y="3223"/>
                          <a:pt x="4389" y="3141"/>
                        </a:cubicBezTo>
                        <a:cubicBezTo>
                          <a:pt x="4691" y="3000"/>
                          <a:pt x="4870" y="2652"/>
                          <a:pt x="4844" y="2323"/>
                        </a:cubicBezTo>
                        <a:lnTo>
                          <a:pt x="4844" y="2323"/>
                        </a:lnTo>
                        <a:cubicBezTo>
                          <a:pt x="4877" y="2159"/>
                          <a:pt x="4837" y="1981"/>
                          <a:pt x="4756" y="1829"/>
                        </a:cubicBezTo>
                        <a:cubicBezTo>
                          <a:pt x="4650" y="1638"/>
                          <a:pt x="4489" y="1487"/>
                          <a:pt x="4318" y="1347"/>
                        </a:cubicBezTo>
                        <a:cubicBezTo>
                          <a:pt x="3756" y="879"/>
                          <a:pt x="3112" y="503"/>
                          <a:pt x="2429" y="236"/>
                        </a:cubicBezTo>
                        <a:cubicBezTo>
                          <a:pt x="2091" y="108"/>
                          <a:pt x="1733" y="1"/>
                          <a:pt x="1374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29" name="Google Shape;4029;p35"/>
                  <p:cNvSpPr/>
                  <p:nvPr/>
                </p:nvSpPr>
                <p:spPr>
                  <a:xfrm>
                    <a:off x="7105175" y="3459550"/>
                    <a:ext cx="727400" cy="649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096" h="25966" extrusionOk="0">
                        <a:moveTo>
                          <a:pt x="14546" y="1"/>
                        </a:moveTo>
                        <a:cubicBezTo>
                          <a:pt x="7081" y="1"/>
                          <a:pt x="0" y="5781"/>
                          <a:pt x="0" y="13245"/>
                        </a:cubicBezTo>
                        <a:cubicBezTo>
                          <a:pt x="0" y="20709"/>
                          <a:pt x="2769" y="25966"/>
                          <a:pt x="14671" y="25966"/>
                        </a:cubicBezTo>
                        <a:cubicBezTo>
                          <a:pt x="25437" y="25966"/>
                          <a:pt x="29096" y="20366"/>
                          <a:pt x="29096" y="12903"/>
                        </a:cubicBezTo>
                        <a:cubicBezTo>
                          <a:pt x="29096" y="5439"/>
                          <a:pt x="22009" y="1"/>
                          <a:pt x="14546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30" name="Google Shape;4030;p35"/>
                  <p:cNvSpPr/>
                  <p:nvPr/>
                </p:nvSpPr>
                <p:spPr>
                  <a:xfrm>
                    <a:off x="7517575" y="3685100"/>
                    <a:ext cx="309875" cy="295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95" h="11830" extrusionOk="0">
                        <a:moveTo>
                          <a:pt x="4644" y="1"/>
                        </a:moveTo>
                        <a:cubicBezTo>
                          <a:pt x="4086" y="10"/>
                          <a:pt x="3563" y="272"/>
                          <a:pt x="3076" y="543"/>
                        </a:cubicBezTo>
                        <a:cubicBezTo>
                          <a:pt x="2553" y="840"/>
                          <a:pt x="2040" y="1147"/>
                          <a:pt x="1538" y="1473"/>
                        </a:cubicBezTo>
                        <a:cubicBezTo>
                          <a:pt x="1191" y="1699"/>
                          <a:pt x="844" y="1940"/>
                          <a:pt x="583" y="2262"/>
                        </a:cubicBezTo>
                        <a:cubicBezTo>
                          <a:pt x="145" y="2805"/>
                          <a:pt x="0" y="3545"/>
                          <a:pt x="54" y="4243"/>
                        </a:cubicBezTo>
                        <a:cubicBezTo>
                          <a:pt x="110" y="4941"/>
                          <a:pt x="346" y="5615"/>
                          <a:pt x="608" y="6268"/>
                        </a:cubicBezTo>
                        <a:cubicBezTo>
                          <a:pt x="1206" y="7786"/>
                          <a:pt x="1975" y="9309"/>
                          <a:pt x="3271" y="10305"/>
                        </a:cubicBezTo>
                        <a:cubicBezTo>
                          <a:pt x="4825" y="11490"/>
                          <a:pt x="6881" y="11741"/>
                          <a:pt x="8836" y="11812"/>
                        </a:cubicBezTo>
                        <a:cubicBezTo>
                          <a:pt x="9086" y="11820"/>
                          <a:pt x="9294" y="11829"/>
                          <a:pt x="9486" y="11829"/>
                        </a:cubicBezTo>
                        <a:cubicBezTo>
                          <a:pt x="9906" y="11829"/>
                          <a:pt x="10244" y="11786"/>
                          <a:pt x="10755" y="11596"/>
                        </a:cubicBezTo>
                        <a:cubicBezTo>
                          <a:pt x="11449" y="10149"/>
                          <a:pt x="12177" y="8294"/>
                          <a:pt x="12314" y="6705"/>
                        </a:cubicBezTo>
                        <a:cubicBezTo>
                          <a:pt x="12395" y="5700"/>
                          <a:pt x="12203" y="4685"/>
                          <a:pt x="11750" y="3786"/>
                        </a:cubicBezTo>
                        <a:cubicBezTo>
                          <a:pt x="11098" y="2478"/>
                          <a:pt x="9685" y="1745"/>
                          <a:pt x="8333" y="1197"/>
                        </a:cubicBezTo>
                        <a:cubicBezTo>
                          <a:pt x="7519" y="870"/>
                          <a:pt x="6695" y="578"/>
                          <a:pt x="5870" y="282"/>
                        </a:cubicBezTo>
                        <a:cubicBezTo>
                          <a:pt x="5473" y="142"/>
                          <a:pt x="5066" y="1"/>
                          <a:pt x="4644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31" name="Google Shape;4031;p35"/>
                  <p:cNvSpPr/>
                  <p:nvPr/>
                </p:nvSpPr>
                <p:spPr>
                  <a:xfrm>
                    <a:off x="7102750" y="3682850"/>
                    <a:ext cx="310050" cy="295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402" h="11824" extrusionOk="0">
                        <a:moveTo>
                          <a:pt x="7730" y="0"/>
                        </a:moveTo>
                        <a:cubicBezTo>
                          <a:pt x="7321" y="0"/>
                          <a:pt x="6916" y="139"/>
                          <a:pt x="6526" y="276"/>
                        </a:cubicBezTo>
                        <a:cubicBezTo>
                          <a:pt x="5700" y="573"/>
                          <a:pt x="4877" y="865"/>
                          <a:pt x="4067" y="1192"/>
                        </a:cubicBezTo>
                        <a:cubicBezTo>
                          <a:pt x="2710" y="1740"/>
                          <a:pt x="1304" y="2473"/>
                          <a:pt x="650" y="3779"/>
                        </a:cubicBezTo>
                        <a:cubicBezTo>
                          <a:pt x="197" y="4679"/>
                          <a:pt x="1" y="5695"/>
                          <a:pt x="86" y="6700"/>
                        </a:cubicBezTo>
                        <a:cubicBezTo>
                          <a:pt x="223" y="8293"/>
                          <a:pt x="947" y="10142"/>
                          <a:pt x="1640" y="11590"/>
                        </a:cubicBezTo>
                        <a:cubicBezTo>
                          <a:pt x="2156" y="11781"/>
                          <a:pt x="2495" y="11823"/>
                          <a:pt x="2917" y="11823"/>
                        </a:cubicBezTo>
                        <a:cubicBezTo>
                          <a:pt x="3108" y="11823"/>
                          <a:pt x="3316" y="11815"/>
                          <a:pt x="3565" y="11807"/>
                        </a:cubicBezTo>
                        <a:cubicBezTo>
                          <a:pt x="5515" y="11736"/>
                          <a:pt x="7576" y="11485"/>
                          <a:pt x="9124" y="10299"/>
                        </a:cubicBezTo>
                        <a:cubicBezTo>
                          <a:pt x="10421" y="9304"/>
                          <a:pt x="11189" y="7781"/>
                          <a:pt x="11792" y="6263"/>
                        </a:cubicBezTo>
                        <a:cubicBezTo>
                          <a:pt x="12054" y="5609"/>
                          <a:pt x="12290" y="4941"/>
                          <a:pt x="12346" y="4243"/>
                        </a:cubicBezTo>
                        <a:cubicBezTo>
                          <a:pt x="12401" y="3544"/>
                          <a:pt x="12255" y="2805"/>
                          <a:pt x="11813" y="2257"/>
                        </a:cubicBezTo>
                        <a:cubicBezTo>
                          <a:pt x="11557" y="1935"/>
                          <a:pt x="11209" y="1694"/>
                          <a:pt x="10863" y="1468"/>
                        </a:cubicBezTo>
                        <a:cubicBezTo>
                          <a:pt x="10360" y="1141"/>
                          <a:pt x="9848" y="835"/>
                          <a:pt x="9325" y="543"/>
                        </a:cubicBezTo>
                        <a:cubicBezTo>
                          <a:pt x="8837" y="267"/>
                          <a:pt x="8314" y="5"/>
                          <a:pt x="7751" y="0"/>
                        </a:cubicBezTo>
                        <a:cubicBezTo>
                          <a:pt x="7744" y="0"/>
                          <a:pt x="7737" y="0"/>
                          <a:pt x="7730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4032" name="Google Shape;4032;p35"/>
                <p:cNvSpPr/>
                <p:nvPr/>
              </p:nvSpPr>
              <p:spPr>
                <a:xfrm>
                  <a:off x="7023752" y="2677703"/>
                  <a:ext cx="157055" cy="78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2" h="2048" extrusionOk="0">
                      <a:moveTo>
                        <a:pt x="2143" y="1"/>
                      </a:moveTo>
                      <a:cubicBezTo>
                        <a:pt x="1307" y="1"/>
                        <a:pt x="704" y="338"/>
                        <a:pt x="704" y="338"/>
                      </a:cubicBezTo>
                      <a:cubicBezTo>
                        <a:pt x="1" y="710"/>
                        <a:pt x="704" y="1227"/>
                        <a:pt x="704" y="1227"/>
                      </a:cubicBezTo>
                      <a:cubicBezTo>
                        <a:pt x="704" y="1227"/>
                        <a:pt x="1986" y="2047"/>
                        <a:pt x="2077" y="2047"/>
                      </a:cubicBezTo>
                      <a:lnTo>
                        <a:pt x="3494" y="1102"/>
                      </a:lnTo>
                      <a:cubicBezTo>
                        <a:pt x="4082" y="735"/>
                        <a:pt x="3615" y="383"/>
                        <a:pt x="3524" y="338"/>
                      </a:cubicBezTo>
                      <a:cubicBezTo>
                        <a:pt x="3037" y="85"/>
                        <a:pt x="2561" y="1"/>
                        <a:pt x="214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4033" name="Google Shape;4033;p35"/>
              <p:cNvGrpSpPr/>
              <p:nvPr/>
            </p:nvGrpSpPr>
            <p:grpSpPr>
              <a:xfrm flipH="1">
                <a:off x="6758344" y="2573280"/>
                <a:ext cx="655060" cy="106098"/>
                <a:chOff x="7243750" y="3784100"/>
                <a:chExt cx="461050" cy="74675"/>
              </a:xfrm>
            </p:grpSpPr>
            <p:sp>
              <p:nvSpPr>
                <p:cNvPr id="4034" name="Google Shape;4034;p35"/>
                <p:cNvSpPr/>
                <p:nvPr/>
              </p:nvSpPr>
              <p:spPr>
                <a:xfrm>
                  <a:off x="7243750" y="3784100"/>
                  <a:ext cx="74650" cy="7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6" h="2987" extrusionOk="0">
                      <a:moveTo>
                        <a:pt x="1494" y="1"/>
                      </a:moveTo>
                      <a:cubicBezTo>
                        <a:pt x="670" y="1"/>
                        <a:pt x="0" y="670"/>
                        <a:pt x="0" y="1494"/>
                      </a:cubicBezTo>
                      <a:cubicBezTo>
                        <a:pt x="0" y="2318"/>
                        <a:pt x="670" y="2986"/>
                        <a:pt x="1494" y="2986"/>
                      </a:cubicBezTo>
                      <a:cubicBezTo>
                        <a:pt x="2317" y="2986"/>
                        <a:pt x="2986" y="2318"/>
                        <a:pt x="2986" y="1494"/>
                      </a:cubicBezTo>
                      <a:cubicBezTo>
                        <a:pt x="2986" y="670"/>
                        <a:pt x="2317" y="1"/>
                        <a:pt x="149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35" name="Google Shape;4035;p35"/>
                <p:cNvSpPr/>
                <p:nvPr/>
              </p:nvSpPr>
              <p:spPr>
                <a:xfrm>
                  <a:off x="7286100" y="3797200"/>
                  <a:ext cx="21900" cy="2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6" h="880" extrusionOk="0">
                      <a:moveTo>
                        <a:pt x="438" y="0"/>
                      </a:moveTo>
                      <a:cubicBezTo>
                        <a:pt x="196" y="0"/>
                        <a:pt x="1" y="196"/>
                        <a:pt x="1" y="437"/>
                      </a:cubicBezTo>
                      <a:cubicBezTo>
                        <a:pt x="1" y="683"/>
                        <a:pt x="196" y="880"/>
                        <a:pt x="438" y="880"/>
                      </a:cubicBezTo>
                      <a:cubicBezTo>
                        <a:pt x="679" y="880"/>
                        <a:pt x="876" y="683"/>
                        <a:pt x="876" y="437"/>
                      </a:cubicBezTo>
                      <a:cubicBezTo>
                        <a:pt x="876" y="196"/>
                        <a:pt x="679" y="0"/>
                        <a:pt x="43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36" name="Google Shape;4036;p35"/>
                <p:cNvSpPr/>
                <p:nvPr/>
              </p:nvSpPr>
              <p:spPr>
                <a:xfrm>
                  <a:off x="7264500" y="3834125"/>
                  <a:ext cx="32550" cy="11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2" h="463" extrusionOk="0">
                      <a:moveTo>
                        <a:pt x="654" y="1"/>
                      </a:moveTo>
                      <a:cubicBezTo>
                        <a:pt x="292" y="1"/>
                        <a:pt x="0" y="106"/>
                        <a:pt x="0" y="231"/>
                      </a:cubicBezTo>
                      <a:cubicBezTo>
                        <a:pt x="0" y="358"/>
                        <a:pt x="292" y="463"/>
                        <a:pt x="654" y="463"/>
                      </a:cubicBezTo>
                      <a:cubicBezTo>
                        <a:pt x="1010" y="463"/>
                        <a:pt x="1302" y="358"/>
                        <a:pt x="1302" y="231"/>
                      </a:cubicBezTo>
                      <a:cubicBezTo>
                        <a:pt x="1302" y="106"/>
                        <a:pt x="1010" y="1"/>
                        <a:pt x="65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37" name="Google Shape;4037;p35"/>
                <p:cNvSpPr/>
                <p:nvPr/>
              </p:nvSpPr>
              <p:spPr>
                <a:xfrm>
                  <a:off x="7630150" y="3784100"/>
                  <a:ext cx="74650" cy="7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6" h="2987" extrusionOk="0">
                      <a:moveTo>
                        <a:pt x="1492" y="1"/>
                      </a:moveTo>
                      <a:cubicBezTo>
                        <a:pt x="668" y="1"/>
                        <a:pt x="0" y="670"/>
                        <a:pt x="0" y="1494"/>
                      </a:cubicBezTo>
                      <a:cubicBezTo>
                        <a:pt x="0" y="2318"/>
                        <a:pt x="668" y="2986"/>
                        <a:pt x="1492" y="2986"/>
                      </a:cubicBezTo>
                      <a:cubicBezTo>
                        <a:pt x="2317" y="2986"/>
                        <a:pt x="2986" y="2318"/>
                        <a:pt x="2986" y="1494"/>
                      </a:cubicBezTo>
                      <a:cubicBezTo>
                        <a:pt x="2986" y="670"/>
                        <a:pt x="2317" y="1"/>
                        <a:pt x="149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38" name="Google Shape;4038;p35"/>
                <p:cNvSpPr/>
                <p:nvPr/>
              </p:nvSpPr>
              <p:spPr>
                <a:xfrm>
                  <a:off x="7672250" y="3797200"/>
                  <a:ext cx="22000" cy="2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0" h="880" extrusionOk="0">
                      <a:moveTo>
                        <a:pt x="437" y="0"/>
                      </a:moveTo>
                      <a:cubicBezTo>
                        <a:pt x="195" y="0"/>
                        <a:pt x="0" y="196"/>
                        <a:pt x="0" y="437"/>
                      </a:cubicBezTo>
                      <a:cubicBezTo>
                        <a:pt x="0" y="683"/>
                        <a:pt x="195" y="880"/>
                        <a:pt x="437" y="880"/>
                      </a:cubicBezTo>
                      <a:cubicBezTo>
                        <a:pt x="678" y="880"/>
                        <a:pt x="879" y="683"/>
                        <a:pt x="879" y="437"/>
                      </a:cubicBezTo>
                      <a:cubicBezTo>
                        <a:pt x="879" y="196"/>
                        <a:pt x="678" y="0"/>
                        <a:pt x="43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39" name="Google Shape;4039;p35"/>
                <p:cNvSpPr/>
                <p:nvPr/>
              </p:nvSpPr>
              <p:spPr>
                <a:xfrm>
                  <a:off x="7650725" y="3834125"/>
                  <a:ext cx="32450" cy="11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8" h="463" extrusionOk="0">
                      <a:moveTo>
                        <a:pt x="650" y="1"/>
                      </a:moveTo>
                      <a:cubicBezTo>
                        <a:pt x="293" y="1"/>
                        <a:pt x="1" y="106"/>
                        <a:pt x="1" y="231"/>
                      </a:cubicBezTo>
                      <a:cubicBezTo>
                        <a:pt x="1" y="358"/>
                        <a:pt x="293" y="463"/>
                        <a:pt x="650" y="463"/>
                      </a:cubicBezTo>
                      <a:cubicBezTo>
                        <a:pt x="1007" y="463"/>
                        <a:pt x="1298" y="358"/>
                        <a:pt x="1298" y="231"/>
                      </a:cubicBezTo>
                      <a:cubicBezTo>
                        <a:pt x="1298" y="106"/>
                        <a:pt x="1007" y="1"/>
                        <a:pt x="65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4040" name="Google Shape;4040;p35"/>
            <p:cNvGrpSpPr/>
            <p:nvPr/>
          </p:nvGrpSpPr>
          <p:grpSpPr>
            <a:xfrm>
              <a:off x="6983562" y="2748444"/>
              <a:ext cx="204631" cy="70223"/>
              <a:chOff x="7395675" y="3861525"/>
              <a:chExt cx="144025" cy="49425"/>
            </a:xfrm>
          </p:grpSpPr>
          <p:sp>
            <p:nvSpPr>
              <p:cNvPr id="4041" name="Google Shape;4041;p35"/>
              <p:cNvSpPr/>
              <p:nvPr/>
            </p:nvSpPr>
            <p:spPr>
              <a:xfrm>
                <a:off x="7395675" y="3862375"/>
                <a:ext cx="78175" cy="48575"/>
              </a:xfrm>
              <a:custGeom>
                <a:avLst/>
                <a:gdLst/>
                <a:ahLst/>
                <a:cxnLst/>
                <a:rect l="l" t="t" r="r" b="b"/>
                <a:pathLst>
                  <a:path w="3127" h="1943" extrusionOk="0">
                    <a:moveTo>
                      <a:pt x="216" y="1"/>
                    </a:moveTo>
                    <a:cubicBezTo>
                      <a:pt x="212" y="1"/>
                      <a:pt x="207" y="1"/>
                      <a:pt x="202" y="1"/>
                    </a:cubicBezTo>
                    <a:cubicBezTo>
                      <a:pt x="91" y="1"/>
                      <a:pt x="0" y="92"/>
                      <a:pt x="5" y="203"/>
                    </a:cubicBezTo>
                    <a:cubicBezTo>
                      <a:pt x="10" y="806"/>
                      <a:pt x="362" y="1942"/>
                      <a:pt x="1654" y="1942"/>
                    </a:cubicBezTo>
                    <a:cubicBezTo>
                      <a:pt x="2072" y="1942"/>
                      <a:pt x="2403" y="1811"/>
                      <a:pt x="2649" y="1544"/>
                    </a:cubicBezTo>
                    <a:cubicBezTo>
                      <a:pt x="3127" y="1031"/>
                      <a:pt x="3072" y="217"/>
                      <a:pt x="3067" y="182"/>
                    </a:cubicBezTo>
                    <a:cubicBezTo>
                      <a:pt x="3056" y="80"/>
                      <a:pt x="2966" y="1"/>
                      <a:pt x="2865" y="1"/>
                    </a:cubicBezTo>
                    <a:cubicBezTo>
                      <a:pt x="2862" y="1"/>
                      <a:pt x="2859" y="1"/>
                      <a:pt x="2856" y="1"/>
                    </a:cubicBezTo>
                    <a:cubicBezTo>
                      <a:pt x="2745" y="12"/>
                      <a:pt x="2664" y="107"/>
                      <a:pt x="2669" y="212"/>
                    </a:cubicBezTo>
                    <a:cubicBezTo>
                      <a:pt x="2669" y="223"/>
                      <a:pt x="2714" y="891"/>
                      <a:pt x="2357" y="1273"/>
                    </a:cubicBezTo>
                    <a:cubicBezTo>
                      <a:pt x="2186" y="1460"/>
                      <a:pt x="1956" y="1544"/>
                      <a:pt x="1654" y="1544"/>
                    </a:cubicBezTo>
                    <a:cubicBezTo>
                      <a:pt x="432" y="1544"/>
                      <a:pt x="402" y="253"/>
                      <a:pt x="402" y="198"/>
                    </a:cubicBezTo>
                    <a:cubicBezTo>
                      <a:pt x="397" y="92"/>
                      <a:pt x="315" y="1"/>
                      <a:pt x="2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42" name="Google Shape;4042;p35"/>
              <p:cNvSpPr/>
              <p:nvPr/>
            </p:nvSpPr>
            <p:spPr>
              <a:xfrm>
                <a:off x="7461775" y="3861525"/>
                <a:ext cx="77925" cy="48500"/>
              </a:xfrm>
              <a:custGeom>
                <a:avLst/>
                <a:gdLst/>
                <a:ahLst/>
                <a:cxnLst/>
                <a:rect l="l" t="t" r="r" b="b"/>
                <a:pathLst>
                  <a:path w="3117" h="1940" extrusionOk="0">
                    <a:moveTo>
                      <a:pt x="2915" y="0"/>
                    </a:moveTo>
                    <a:cubicBezTo>
                      <a:pt x="2805" y="0"/>
                      <a:pt x="2719" y="86"/>
                      <a:pt x="2715" y="197"/>
                    </a:cubicBezTo>
                    <a:cubicBezTo>
                      <a:pt x="2715" y="251"/>
                      <a:pt x="2689" y="1543"/>
                      <a:pt x="1462" y="1543"/>
                    </a:cubicBezTo>
                    <a:cubicBezTo>
                      <a:pt x="1171" y="1543"/>
                      <a:pt x="945" y="1457"/>
                      <a:pt x="769" y="1283"/>
                    </a:cubicBezTo>
                    <a:cubicBezTo>
                      <a:pt x="407" y="905"/>
                      <a:pt x="423" y="246"/>
                      <a:pt x="423" y="242"/>
                    </a:cubicBezTo>
                    <a:cubicBezTo>
                      <a:pt x="428" y="131"/>
                      <a:pt x="342" y="40"/>
                      <a:pt x="231" y="35"/>
                    </a:cubicBezTo>
                    <a:cubicBezTo>
                      <a:pt x="228" y="35"/>
                      <a:pt x="225" y="35"/>
                      <a:pt x="222" y="35"/>
                    </a:cubicBezTo>
                    <a:cubicBezTo>
                      <a:pt x="116" y="35"/>
                      <a:pt x="30" y="119"/>
                      <a:pt x="25" y="227"/>
                    </a:cubicBezTo>
                    <a:cubicBezTo>
                      <a:pt x="25" y="262"/>
                      <a:pt x="0" y="1056"/>
                      <a:pt x="483" y="1554"/>
                    </a:cubicBezTo>
                    <a:cubicBezTo>
                      <a:pt x="729" y="1810"/>
                      <a:pt x="1061" y="1940"/>
                      <a:pt x="1462" y="1940"/>
                    </a:cubicBezTo>
                    <a:cubicBezTo>
                      <a:pt x="2754" y="1940"/>
                      <a:pt x="3107" y="800"/>
                      <a:pt x="3111" y="202"/>
                    </a:cubicBezTo>
                    <a:cubicBezTo>
                      <a:pt x="3116" y="91"/>
                      <a:pt x="3026" y="0"/>
                      <a:pt x="29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7" name="Google Shape;4047;p36"/>
          <p:cNvSpPr/>
          <p:nvPr/>
        </p:nvSpPr>
        <p:spPr>
          <a:xfrm>
            <a:off x="5361221" y="1967293"/>
            <a:ext cx="2130900" cy="436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8" name="Google Shape;4048;p36"/>
          <p:cNvSpPr txBox="1">
            <a:spLocks noGrp="1"/>
          </p:cNvSpPr>
          <p:nvPr>
            <p:ph type="subTitle" idx="3"/>
          </p:nvPr>
        </p:nvSpPr>
        <p:spPr>
          <a:xfrm>
            <a:off x="4972871" y="1964593"/>
            <a:ext cx="2907600" cy="4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" dirty="0"/>
              <a:t>Dặn dò</a:t>
            </a:r>
            <a:endParaRPr dirty="0"/>
          </a:p>
        </p:txBody>
      </p:sp>
      <p:sp>
        <p:nvSpPr>
          <p:cNvPr id="4049" name="Google Shape;4049;p36"/>
          <p:cNvSpPr/>
          <p:nvPr/>
        </p:nvSpPr>
        <p:spPr>
          <a:xfrm>
            <a:off x="917121" y="1968322"/>
            <a:ext cx="2130900" cy="436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0" name="Google Shape;4050;p36"/>
          <p:cNvSpPr txBox="1">
            <a:spLocks noGrp="1"/>
          </p:cNvSpPr>
          <p:nvPr>
            <p:ph type="subTitle" idx="2"/>
          </p:nvPr>
        </p:nvSpPr>
        <p:spPr>
          <a:xfrm>
            <a:off x="302320" y="2963410"/>
            <a:ext cx="2907600" cy="8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đã làm gì để thể hiện lòng hiếu thảo, kính trọng ông bà, bố mẹ?</a:t>
            </a:r>
            <a:endParaRPr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51" name="Google Shape;4051;p36"/>
          <p:cNvSpPr txBox="1">
            <a:spLocks noGrp="1"/>
          </p:cNvSpPr>
          <p:nvPr>
            <p:ph type="subTitle" idx="1"/>
          </p:nvPr>
        </p:nvSpPr>
        <p:spPr>
          <a:xfrm>
            <a:off x="487977" y="1912132"/>
            <a:ext cx="2907600" cy="4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" dirty="0"/>
              <a:t>Củng cố</a:t>
            </a:r>
            <a:endParaRPr dirty="0"/>
          </a:p>
        </p:txBody>
      </p:sp>
      <p:sp>
        <p:nvSpPr>
          <p:cNvPr id="4052" name="Google Shape;4052;p36"/>
          <p:cNvSpPr/>
          <p:nvPr/>
        </p:nvSpPr>
        <p:spPr>
          <a:xfrm>
            <a:off x="2510591" y="887967"/>
            <a:ext cx="3322200" cy="680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3" name="Google Shape;4053;p36"/>
          <p:cNvSpPr txBox="1">
            <a:spLocks noGrp="1"/>
          </p:cNvSpPr>
          <p:nvPr>
            <p:ph type="title"/>
          </p:nvPr>
        </p:nvSpPr>
        <p:spPr>
          <a:xfrm>
            <a:off x="2566735" y="929062"/>
            <a:ext cx="3322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</a:pPr>
            <a:r>
              <a:rPr lang="en" dirty="0"/>
              <a:t>Tổng kết</a:t>
            </a:r>
            <a:endParaRPr dirty="0"/>
          </a:p>
        </p:txBody>
      </p:sp>
      <p:sp>
        <p:nvSpPr>
          <p:cNvPr id="4054" name="Google Shape;4054;p36"/>
          <p:cNvSpPr txBox="1">
            <a:spLocks noGrp="1"/>
          </p:cNvSpPr>
          <p:nvPr>
            <p:ph type="subTitle" idx="4"/>
          </p:nvPr>
        </p:nvSpPr>
        <p:spPr>
          <a:xfrm>
            <a:off x="5101910" y="2937784"/>
            <a:ext cx="2907600" cy="8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 trước bài sau: Hiếu thảo với ông bà, cha mẹ (tiết 2)</a:t>
            </a:r>
            <a:endParaRPr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055" name="Google Shape;4055;p36"/>
          <p:cNvGrpSpPr/>
          <p:nvPr/>
        </p:nvGrpSpPr>
        <p:grpSpPr>
          <a:xfrm>
            <a:off x="3465188" y="2691857"/>
            <a:ext cx="1413006" cy="1004644"/>
            <a:chOff x="1886950" y="3307925"/>
            <a:chExt cx="972475" cy="691475"/>
          </a:xfrm>
        </p:grpSpPr>
        <p:grpSp>
          <p:nvGrpSpPr>
            <p:cNvPr id="4056" name="Google Shape;4056;p36"/>
            <p:cNvGrpSpPr/>
            <p:nvPr/>
          </p:nvGrpSpPr>
          <p:grpSpPr>
            <a:xfrm>
              <a:off x="1886950" y="3307925"/>
              <a:ext cx="972475" cy="691475"/>
              <a:chOff x="5965475" y="2122975"/>
              <a:chExt cx="972475" cy="691475"/>
            </a:xfrm>
          </p:grpSpPr>
          <p:sp>
            <p:nvSpPr>
              <p:cNvPr id="4057" name="Google Shape;4057;p36"/>
              <p:cNvSpPr/>
              <p:nvPr/>
            </p:nvSpPr>
            <p:spPr>
              <a:xfrm>
                <a:off x="6609450" y="2122975"/>
                <a:ext cx="328500" cy="348675"/>
              </a:xfrm>
              <a:custGeom>
                <a:avLst/>
                <a:gdLst/>
                <a:ahLst/>
                <a:cxnLst/>
                <a:rect l="l" t="t" r="r" b="b"/>
                <a:pathLst>
                  <a:path w="13140" h="13947" extrusionOk="0">
                    <a:moveTo>
                      <a:pt x="5339" y="1"/>
                    </a:moveTo>
                    <a:cubicBezTo>
                      <a:pt x="3744" y="1"/>
                      <a:pt x="2473" y="825"/>
                      <a:pt x="2473" y="825"/>
                    </a:cubicBezTo>
                    <a:cubicBezTo>
                      <a:pt x="1" y="2328"/>
                      <a:pt x="137" y="4710"/>
                      <a:pt x="137" y="4710"/>
                    </a:cubicBezTo>
                    <a:cubicBezTo>
                      <a:pt x="5837" y="7681"/>
                      <a:pt x="6475" y="13933"/>
                      <a:pt x="6475" y="13933"/>
                    </a:cubicBezTo>
                    <a:cubicBezTo>
                      <a:pt x="6534" y="13942"/>
                      <a:pt x="6591" y="13946"/>
                      <a:pt x="6647" y="13946"/>
                    </a:cubicBezTo>
                    <a:cubicBezTo>
                      <a:pt x="8006" y="13946"/>
                      <a:pt x="8294" y="11386"/>
                      <a:pt x="8294" y="11386"/>
                    </a:cubicBezTo>
                    <a:cubicBezTo>
                      <a:pt x="8905" y="12299"/>
                      <a:pt x="9330" y="12639"/>
                      <a:pt x="9625" y="12639"/>
                    </a:cubicBezTo>
                    <a:cubicBezTo>
                      <a:pt x="10484" y="12639"/>
                      <a:pt x="10233" y="9747"/>
                      <a:pt x="10233" y="9746"/>
                    </a:cubicBezTo>
                    <a:lnTo>
                      <a:pt x="10233" y="9746"/>
                    </a:lnTo>
                    <a:cubicBezTo>
                      <a:pt x="11081" y="10388"/>
                      <a:pt x="11662" y="10580"/>
                      <a:pt x="12052" y="10580"/>
                    </a:cubicBezTo>
                    <a:cubicBezTo>
                      <a:pt x="12635" y="10580"/>
                      <a:pt x="12797" y="10154"/>
                      <a:pt x="12797" y="10154"/>
                    </a:cubicBezTo>
                    <a:cubicBezTo>
                      <a:pt x="13139" y="8279"/>
                      <a:pt x="10324" y="3680"/>
                      <a:pt x="8917" y="1875"/>
                    </a:cubicBezTo>
                    <a:cubicBezTo>
                      <a:pt x="7791" y="424"/>
                      <a:pt x="6482" y="1"/>
                      <a:pt x="533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58" name="Google Shape;4058;p36"/>
              <p:cNvSpPr/>
              <p:nvPr/>
            </p:nvSpPr>
            <p:spPr>
              <a:xfrm>
                <a:off x="6639850" y="2210350"/>
                <a:ext cx="163500" cy="152650"/>
              </a:xfrm>
              <a:custGeom>
                <a:avLst/>
                <a:gdLst/>
                <a:ahLst/>
                <a:cxnLst/>
                <a:rect l="l" t="t" r="r" b="b"/>
                <a:pathLst>
                  <a:path w="6540" h="6106" extrusionOk="0">
                    <a:moveTo>
                      <a:pt x="3399" y="0"/>
                    </a:moveTo>
                    <a:cubicBezTo>
                      <a:pt x="1260" y="0"/>
                      <a:pt x="1" y="1929"/>
                      <a:pt x="1" y="1929"/>
                    </a:cubicBezTo>
                    <a:cubicBezTo>
                      <a:pt x="2830" y="4025"/>
                      <a:pt x="3580" y="5810"/>
                      <a:pt x="3580" y="5810"/>
                    </a:cubicBezTo>
                    <a:cubicBezTo>
                      <a:pt x="3996" y="6018"/>
                      <a:pt x="4306" y="6106"/>
                      <a:pt x="4535" y="6106"/>
                    </a:cubicBezTo>
                    <a:cubicBezTo>
                      <a:pt x="5710" y="6106"/>
                      <a:pt x="4721" y="3799"/>
                      <a:pt x="4721" y="3799"/>
                    </a:cubicBezTo>
                    <a:lnTo>
                      <a:pt x="4721" y="3799"/>
                    </a:lnTo>
                    <a:cubicBezTo>
                      <a:pt x="5165" y="4105"/>
                      <a:pt x="5485" y="4219"/>
                      <a:pt x="5717" y="4219"/>
                    </a:cubicBezTo>
                    <a:cubicBezTo>
                      <a:pt x="6383" y="4219"/>
                      <a:pt x="6314" y="3281"/>
                      <a:pt x="6314" y="3281"/>
                    </a:cubicBezTo>
                    <a:cubicBezTo>
                      <a:pt x="6540" y="1094"/>
                      <a:pt x="4203" y="90"/>
                      <a:pt x="4203" y="90"/>
                    </a:cubicBezTo>
                    <a:cubicBezTo>
                      <a:pt x="3923" y="28"/>
                      <a:pt x="3655" y="0"/>
                      <a:pt x="33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59" name="Google Shape;4059;p36"/>
              <p:cNvSpPr/>
              <p:nvPr/>
            </p:nvSpPr>
            <p:spPr>
              <a:xfrm>
                <a:off x="5965475" y="2140625"/>
                <a:ext cx="328625" cy="348600"/>
              </a:xfrm>
              <a:custGeom>
                <a:avLst/>
                <a:gdLst/>
                <a:ahLst/>
                <a:cxnLst/>
                <a:rect l="l" t="t" r="r" b="b"/>
                <a:pathLst>
                  <a:path w="13145" h="13944" extrusionOk="0">
                    <a:moveTo>
                      <a:pt x="7801" y="1"/>
                    </a:moveTo>
                    <a:cubicBezTo>
                      <a:pt x="6658" y="1"/>
                      <a:pt x="5350" y="424"/>
                      <a:pt x="4223" y="1874"/>
                    </a:cubicBezTo>
                    <a:cubicBezTo>
                      <a:pt x="2820" y="3677"/>
                      <a:pt x="1" y="8277"/>
                      <a:pt x="342" y="10151"/>
                    </a:cubicBezTo>
                    <a:cubicBezTo>
                      <a:pt x="342" y="10151"/>
                      <a:pt x="506" y="10578"/>
                      <a:pt x="1090" y="10578"/>
                    </a:cubicBezTo>
                    <a:cubicBezTo>
                      <a:pt x="1482" y="10578"/>
                      <a:pt x="2063" y="10386"/>
                      <a:pt x="2910" y="9745"/>
                    </a:cubicBezTo>
                    <a:lnTo>
                      <a:pt x="2910" y="9745"/>
                    </a:lnTo>
                    <a:cubicBezTo>
                      <a:pt x="2910" y="9745"/>
                      <a:pt x="2657" y="12637"/>
                      <a:pt x="3517" y="12637"/>
                    </a:cubicBezTo>
                    <a:cubicBezTo>
                      <a:pt x="3813" y="12637"/>
                      <a:pt x="4239" y="12297"/>
                      <a:pt x="4851" y="11383"/>
                    </a:cubicBezTo>
                    <a:cubicBezTo>
                      <a:pt x="4851" y="11383"/>
                      <a:pt x="5139" y="13944"/>
                      <a:pt x="6494" y="13944"/>
                    </a:cubicBezTo>
                    <a:cubicBezTo>
                      <a:pt x="6549" y="13944"/>
                      <a:pt x="6607" y="13939"/>
                      <a:pt x="6666" y="13930"/>
                    </a:cubicBezTo>
                    <a:cubicBezTo>
                      <a:pt x="6666" y="13930"/>
                      <a:pt x="7304" y="7678"/>
                      <a:pt x="13008" y="4709"/>
                    </a:cubicBezTo>
                    <a:cubicBezTo>
                      <a:pt x="13008" y="4709"/>
                      <a:pt x="13144" y="2331"/>
                      <a:pt x="10672" y="828"/>
                    </a:cubicBezTo>
                    <a:cubicBezTo>
                      <a:pt x="10672" y="828"/>
                      <a:pt x="9398" y="1"/>
                      <a:pt x="78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60" name="Google Shape;4060;p36"/>
              <p:cNvSpPr/>
              <p:nvPr/>
            </p:nvSpPr>
            <p:spPr>
              <a:xfrm>
                <a:off x="6100050" y="2228025"/>
                <a:ext cx="163625" cy="152575"/>
              </a:xfrm>
              <a:custGeom>
                <a:avLst/>
                <a:gdLst/>
                <a:ahLst/>
                <a:cxnLst/>
                <a:rect l="l" t="t" r="r" b="b"/>
                <a:pathLst>
                  <a:path w="6545" h="6103" extrusionOk="0">
                    <a:moveTo>
                      <a:pt x="3152" y="0"/>
                    </a:moveTo>
                    <a:cubicBezTo>
                      <a:pt x="2895" y="0"/>
                      <a:pt x="2625" y="28"/>
                      <a:pt x="2343" y="91"/>
                    </a:cubicBezTo>
                    <a:cubicBezTo>
                      <a:pt x="2343" y="91"/>
                      <a:pt x="0" y="1092"/>
                      <a:pt x="232" y="3278"/>
                    </a:cubicBezTo>
                    <a:cubicBezTo>
                      <a:pt x="232" y="3278"/>
                      <a:pt x="163" y="4215"/>
                      <a:pt x="827" y="4215"/>
                    </a:cubicBezTo>
                    <a:cubicBezTo>
                      <a:pt x="1058" y="4215"/>
                      <a:pt x="1378" y="4102"/>
                      <a:pt x="1821" y="3795"/>
                    </a:cubicBezTo>
                    <a:lnTo>
                      <a:pt x="1821" y="3795"/>
                    </a:lnTo>
                    <a:cubicBezTo>
                      <a:pt x="1820" y="3795"/>
                      <a:pt x="831" y="6102"/>
                      <a:pt x="2006" y="6102"/>
                    </a:cubicBezTo>
                    <a:cubicBezTo>
                      <a:pt x="2235" y="6102"/>
                      <a:pt x="2546" y="6015"/>
                      <a:pt x="2962" y="5806"/>
                    </a:cubicBezTo>
                    <a:cubicBezTo>
                      <a:pt x="2962" y="5806"/>
                      <a:pt x="3710" y="4022"/>
                      <a:pt x="6544" y="1925"/>
                    </a:cubicBezTo>
                    <a:cubicBezTo>
                      <a:pt x="6544" y="1925"/>
                      <a:pt x="5288" y="0"/>
                      <a:pt x="31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61" name="Google Shape;4061;p36"/>
              <p:cNvSpPr/>
              <p:nvPr/>
            </p:nvSpPr>
            <p:spPr>
              <a:xfrm>
                <a:off x="6089500" y="2203400"/>
                <a:ext cx="720675" cy="611050"/>
              </a:xfrm>
              <a:custGeom>
                <a:avLst/>
                <a:gdLst/>
                <a:ahLst/>
                <a:cxnLst/>
                <a:rect l="l" t="t" r="r" b="b"/>
                <a:pathLst>
                  <a:path w="28827" h="24442" extrusionOk="0">
                    <a:moveTo>
                      <a:pt x="14134" y="1"/>
                    </a:moveTo>
                    <a:cubicBezTo>
                      <a:pt x="6846" y="1"/>
                      <a:pt x="2071" y="3856"/>
                      <a:pt x="1062" y="10742"/>
                    </a:cubicBezTo>
                    <a:cubicBezTo>
                      <a:pt x="0" y="17954"/>
                      <a:pt x="1619" y="24182"/>
                      <a:pt x="14240" y="24433"/>
                    </a:cubicBezTo>
                    <a:cubicBezTo>
                      <a:pt x="14518" y="24438"/>
                      <a:pt x="14791" y="24441"/>
                      <a:pt x="15059" y="24441"/>
                    </a:cubicBezTo>
                    <a:cubicBezTo>
                      <a:pt x="28078" y="24441"/>
                      <a:pt x="28826" y="17809"/>
                      <a:pt x="27639" y="10767"/>
                    </a:cubicBezTo>
                    <a:cubicBezTo>
                      <a:pt x="26478" y="3856"/>
                      <a:pt x="21422" y="1"/>
                      <a:pt x="1413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62" name="Google Shape;4062;p36"/>
              <p:cNvSpPr/>
              <p:nvPr/>
            </p:nvSpPr>
            <p:spPr>
              <a:xfrm>
                <a:off x="6328875" y="2398200"/>
                <a:ext cx="263025" cy="328125"/>
              </a:xfrm>
              <a:custGeom>
                <a:avLst/>
                <a:gdLst/>
                <a:ahLst/>
                <a:cxnLst/>
                <a:rect l="l" t="t" r="r" b="b"/>
                <a:pathLst>
                  <a:path w="10521" h="13125" extrusionOk="0">
                    <a:moveTo>
                      <a:pt x="5219" y="0"/>
                    </a:moveTo>
                    <a:cubicBezTo>
                      <a:pt x="4351" y="0"/>
                      <a:pt x="3482" y="117"/>
                      <a:pt x="2645" y="351"/>
                    </a:cubicBezTo>
                    <a:cubicBezTo>
                      <a:pt x="2137" y="491"/>
                      <a:pt x="1629" y="683"/>
                      <a:pt x="1227" y="1020"/>
                    </a:cubicBezTo>
                    <a:cubicBezTo>
                      <a:pt x="820" y="1361"/>
                      <a:pt x="443" y="1854"/>
                      <a:pt x="216" y="2432"/>
                    </a:cubicBezTo>
                    <a:cubicBezTo>
                      <a:pt x="21" y="3135"/>
                      <a:pt x="0" y="3593"/>
                      <a:pt x="91" y="4281"/>
                    </a:cubicBezTo>
                    <a:cubicBezTo>
                      <a:pt x="418" y="6819"/>
                      <a:pt x="699" y="8991"/>
                      <a:pt x="1840" y="11282"/>
                    </a:cubicBezTo>
                    <a:cubicBezTo>
                      <a:pt x="2102" y="11800"/>
                      <a:pt x="2408" y="12328"/>
                      <a:pt x="2900" y="12640"/>
                    </a:cubicBezTo>
                    <a:cubicBezTo>
                      <a:pt x="3358" y="12931"/>
                      <a:pt x="3916" y="13006"/>
                      <a:pt x="4454" y="13067"/>
                    </a:cubicBezTo>
                    <a:cubicBezTo>
                      <a:pt x="4726" y="13098"/>
                      <a:pt x="5008" y="13125"/>
                      <a:pt x="5287" y="13125"/>
                    </a:cubicBezTo>
                    <a:cubicBezTo>
                      <a:pt x="5775" y="13125"/>
                      <a:pt x="6249" y="13042"/>
                      <a:pt x="6630" y="12751"/>
                    </a:cubicBezTo>
                    <a:cubicBezTo>
                      <a:pt x="6911" y="12530"/>
                      <a:pt x="7313" y="12182"/>
                      <a:pt x="7505" y="11876"/>
                    </a:cubicBezTo>
                    <a:cubicBezTo>
                      <a:pt x="8409" y="10433"/>
                      <a:pt x="9113" y="9011"/>
                      <a:pt x="9695" y="7413"/>
                    </a:cubicBezTo>
                    <a:cubicBezTo>
                      <a:pt x="10279" y="5810"/>
                      <a:pt x="10520" y="4030"/>
                      <a:pt x="10048" y="2391"/>
                    </a:cubicBezTo>
                    <a:cubicBezTo>
                      <a:pt x="9947" y="2059"/>
                      <a:pt x="9822" y="1728"/>
                      <a:pt x="9616" y="1447"/>
                    </a:cubicBezTo>
                    <a:cubicBezTo>
                      <a:pt x="9168" y="829"/>
                      <a:pt x="8414" y="512"/>
                      <a:pt x="7681" y="321"/>
                    </a:cubicBezTo>
                    <a:cubicBezTo>
                      <a:pt x="6878" y="107"/>
                      <a:pt x="6048" y="0"/>
                      <a:pt x="521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63" name="Google Shape;4063;p36"/>
              <p:cNvSpPr/>
              <p:nvPr/>
            </p:nvSpPr>
            <p:spPr>
              <a:xfrm>
                <a:off x="6365075" y="2463050"/>
                <a:ext cx="183975" cy="189325"/>
              </a:xfrm>
              <a:custGeom>
                <a:avLst/>
                <a:gdLst/>
                <a:ahLst/>
                <a:cxnLst/>
                <a:rect l="l" t="t" r="r" b="b"/>
                <a:pathLst>
                  <a:path w="7359" h="7573" extrusionOk="0">
                    <a:moveTo>
                      <a:pt x="3721" y="0"/>
                    </a:moveTo>
                    <a:cubicBezTo>
                      <a:pt x="2090" y="0"/>
                      <a:pt x="812" y="343"/>
                      <a:pt x="754" y="411"/>
                    </a:cubicBezTo>
                    <a:cubicBezTo>
                      <a:pt x="0" y="1235"/>
                      <a:pt x="527" y="3090"/>
                      <a:pt x="568" y="3235"/>
                    </a:cubicBezTo>
                    <a:cubicBezTo>
                      <a:pt x="1744" y="7573"/>
                      <a:pt x="2654" y="7347"/>
                      <a:pt x="2754" y="7377"/>
                    </a:cubicBezTo>
                    <a:cubicBezTo>
                      <a:pt x="2875" y="7417"/>
                      <a:pt x="3090" y="7438"/>
                      <a:pt x="3101" y="7438"/>
                    </a:cubicBezTo>
                    <a:cubicBezTo>
                      <a:pt x="3460" y="7465"/>
                      <a:pt x="3722" y="7480"/>
                      <a:pt x="3943" y="7480"/>
                    </a:cubicBezTo>
                    <a:cubicBezTo>
                      <a:pt x="4289" y="7480"/>
                      <a:pt x="4533" y="7443"/>
                      <a:pt x="4885" y="7357"/>
                    </a:cubicBezTo>
                    <a:cubicBezTo>
                      <a:pt x="6162" y="7050"/>
                      <a:pt x="6614" y="3789"/>
                      <a:pt x="6966" y="2421"/>
                    </a:cubicBezTo>
                    <a:cubicBezTo>
                      <a:pt x="7027" y="2190"/>
                      <a:pt x="7358" y="662"/>
                      <a:pt x="6609" y="421"/>
                    </a:cubicBezTo>
                    <a:cubicBezTo>
                      <a:pt x="5636" y="105"/>
                      <a:pt x="4624" y="0"/>
                      <a:pt x="37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064" name="Google Shape;4064;p36"/>
            <p:cNvGrpSpPr/>
            <p:nvPr/>
          </p:nvGrpSpPr>
          <p:grpSpPr>
            <a:xfrm>
              <a:off x="2167775" y="3634775"/>
              <a:ext cx="410800" cy="266001"/>
              <a:chOff x="1192025" y="2648925"/>
              <a:chExt cx="410800" cy="266001"/>
            </a:xfrm>
          </p:grpSpPr>
          <p:sp>
            <p:nvSpPr>
              <p:cNvPr id="4065" name="Google Shape;4065;p36"/>
              <p:cNvSpPr/>
              <p:nvPr/>
            </p:nvSpPr>
            <p:spPr>
              <a:xfrm>
                <a:off x="1397736" y="2882677"/>
                <a:ext cx="24241" cy="32249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921" extrusionOk="0">
                    <a:moveTo>
                      <a:pt x="282" y="1"/>
                    </a:moveTo>
                    <a:cubicBezTo>
                      <a:pt x="196" y="1"/>
                      <a:pt x="139" y="6"/>
                      <a:pt x="132" y="6"/>
                    </a:cubicBezTo>
                    <a:cubicBezTo>
                      <a:pt x="56" y="16"/>
                      <a:pt x="1" y="76"/>
                      <a:pt x="12" y="146"/>
                    </a:cubicBezTo>
                    <a:cubicBezTo>
                      <a:pt x="16" y="207"/>
                      <a:pt x="75" y="254"/>
                      <a:pt x="143" y="254"/>
                    </a:cubicBezTo>
                    <a:cubicBezTo>
                      <a:pt x="150" y="254"/>
                      <a:pt x="156" y="253"/>
                      <a:pt x="162" y="252"/>
                    </a:cubicBezTo>
                    <a:cubicBezTo>
                      <a:pt x="164" y="252"/>
                      <a:pt x="209" y="248"/>
                      <a:pt x="278" y="248"/>
                    </a:cubicBezTo>
                    <a:cubicBezTo>
                      <a:pt x="438" y="248"/>
                      <a:pt x="729" y="270"/>
                      <a:pt x="921" y="418"/>
                    </a:cubicBezTo>
                    <a:cubicBezTo>
                      <a:pt x="1056" y="519"/>
                      <a:pt x="1121" y="659"/>
                      <a:pt x="1132" y="851"/>
                    </a:cubicBezTo>
                    <a:cubicBezTo>
                      <a:pt x="1162" y="1609"/>
                      <a:pt x="247" y="1670"/>
                      <a:pt x="207" y="1670"/>
                    </a:cubicBezTo>
                    <a:cubicBezTo>
                      <a:pt x="132" y="1675"/>
                      <a:pt x="66" y="1735"/>
                      <a:pt x="77" y="1800"/>
                    </a:cubicBezTo>
                    <a:cubicBezTo>
                      <a:pt x="82" y="1871"/>
                      <a:pt x="147" y="1921"/>
                      <a:pt x="223" y="1921"/>
                    </a:cubicBezTo>
                    <a:cubicBezTo>
                      <a:pt x="650" y="1901"/>
                      <a:pt x="1443" y="1644"/>
                      <a:pt x="1413" y="840"/>
                    </a:cubicBezTo>
                    <a:cubicBezTo>
                      <a:pt x="1404" y="579"/>
                      <a:pt x="1298" y="373"/>
                      <a:pt x="1107" y="227"/>
                    </a:cubicBezTo>
                    <a:cubicBezTo>
                      <a:pt x="843" y="30"/>
                      <a:pt x="483" y="1"/>
                      <a:pt x="2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66" name="Google Shape;4066;p36"/>
              <p:cNvSpPr/>
              <p:nvPr/>
            </p:nvSpPr>
            <p:spPr>
              <a:xfrm>
                <a:off x="1396225" y="2854576"/>
                <a:ext cx="23889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1423" h="1927" extrusionOk="0">
                    <a:moveTo>
                      <a:pt x="187" y="0"/>
                    </a:moveTo>
                    <a:cubicBezTo>
                      <a:pt x="172" y="0"/>
                      <a:pt x="156" y="1"/>
                      <a:pt x="141" y="1"/>
                    </a:cubicBezTo>
                    <a:cubicBezTo>
                      <a:pt x="65" y="1"/>
                      <a:pt x="0" y="62"/>
                      <a:pt x="5" y="127"/>
                    </a:cubicBezTo>
                    <a:cubicBezTo>
                      <a:pt x="5" y="195"/>
                      <a:pt x="66" y="248"/>
                      <a:pt x="137" y="248"/>
                    </a:cubicBezTo>
                    <a:cubicBezTo>
                      <a:pt x="140" y="248"/>
                      <a:pt x="143" y="247"/>
                      <a:pt x="146" y="247"/>
                    </a:cubicBezTo>
                    <a:cubicBezTo>
                      <a:pt x="148" y="247"/>
                      <a:pt x="152" y="247"/>
                      <a:pt x="158" y="247"/>
                    </a:cubicBezTo>
                    <a:cubicBezTo>
                      <a:pt x="272" y="247"/>
                      <a:pt x="1103" y="265"/>
                      <a:pt x="1132" y="992"/>
                    </a:cubicBezTo>
                    <a:cubicBezTo>
                      <a:pt x="1141" y="1177"/>
                      <a:pt x="1086" y="1318"/>
                      <a:pt x="965" y="1434"/>
                    </a:cubicBezTo>
                    <a:cubicBezTo>
                      <a:pt x="710" y="1669"/>
                      <a:pt x="242" y="1680"/>
                      <a:pt x="237" y="1680"/>
                    </a:cubicBezTo>
                    <a:cubicBezTo>
                      <a:pt x="162" y="1680"/>
                      <a:pt x="96" y="1736"/>
                      <a:pt x="96" y="1806"/>
                    </a:cubicBezTo>
                    <a:cubicBezTo>
                      <a:pt x="102" y="1876"/>
                      <a:pt x="162" y="1926"/>
                      <a:pt x="237" y="1926"/>
                    </a:cubicBezTo>
                    <a:cubicBezTo>
                      <a:pt x="262" y="1926"/>
                      <a:pt x="825" y="1917"/>
                      <a:pt x="1167" y="1604"/>
                    </a:cubicBezTo>
                    <a:cubicBezTo>
                      <a:pt x="1343" y="1444"/>
                      <a:pt x="1422" y="1233"/>
                      <a:pt x="1413" y="982"/>
                    </a:cubicBezTo>
                    <a:cubicBezTo>
                      <a:pt x="1384" y="201"/>
                      <a:pt x="624" y="0"/>
                      <a:pt x="1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67" name="Google Shape;4067;p36"/>
              <p:cNvSpPr/>
              <p:nvPr/>
            </p:nvSpPr>
            <p:spPr>
              <a:xfrm>
                <a:off x="1537075" y="2648925"/>
                <a:ext cx="65750" cy="60500"/>
              </a:xfrm>
              <a:custGeom>
                <a:avLst/>
                <a:gdLst/>
                <a:ahLst/>
                <a:cxnLst/>
                <a:rect l="l" t="t" r="r" b="b"/>
                <a:pathLst>
                  <a:path w="2630" h="2420" extrusionOk="0">
                    <a:moveTo>
                      <a:pt x="1305" y="0"/>
                    </a:moveTo>
                    <a:cubicBezTo>
                      <a:pt x="1274" y="0"/>
                      <a:pt x="1253" y="2"/>
                      <a:pt x="1247" y="3"/>
                    </a:cubicBezTo>
                    <a:cubicBezTo>
                      <a:pt x="945" y="12"/>
                      <a:pt x="685" y="138"/>
                      <a:pt x="488" y="364"/>
                    </a:cubicBezTo>
                    <a:cubicBezTo>
                      <a:pt x="1" y="917"/>
                      <a:pt x="82" y="1928"/>
                      <a:pt x="91" y="2042"/>
                    </a:cubicBezTo>
                    <a:cubicBezTo>
                      <a:pt x="112" y="2260"/>
                      <a:pt x="293" y="2420"/>
                      <a:pt x="504" y="2420"/>
                    </a:cubicBezTo>
                    <a:cubicBezTo>
                      <a:pt x="518" y="2420"/>
                      <a:pt x="534" y="2420"/>
                      <a:pt x="544" y="2415"/>
                    </a:cubicBezTo>
                    <a:cubicBezTo>
                      <a:pt x="775" y="2395"/>
                      <a:pt x="940" y="2193"/>
                      <a:pt x="921" y="1963"/>
                    </a:cubicBezTo>
                    <a:cubicBezTo>
                      <a:pt x="896" y="1731"/>
                      <a:pt x="915" y="1138"/>
                      <a:pt x="1112" y="912"/>
                    </a:cubicBezTo>
                    <a:cubicBezTo>
                      <a:pt x="1156" y="857"/>
                      <a:pt x="1207" y="836"/>
                      <a:pt x="1302" y="831"/>
                    </a:cubicBezTo>
                    <a:cubicBezTo>
                      <a:pt x="1302" y="831"/>
                      <a:pt x="1458" y="831"/>
                      <a:pt x="1579" y="942"/>
                    </a:cubicBezTo>
                    <a:cubicBezTo>
                      <a:pt x="1720" y="1083"/>
                      <a:pt x="1780" y="1379"/>
                      <a:pt x="1755" y="1766"/>
                    </a:cubicBezTo>
                    <a:cubicBezTo>
                      <a:pt x="1735" y="1998"/>
                      <a:pt x="1905" y="2199"/>
                      <a:pt x="2137" y="2214"/>
                    </a:cubicBezTo>
                    <a:cubicBezTo>
                      <a:pt x="2147" y="2214"/>
                      <a:pt x="2156" y="2215"/>
                      <a:pt x="2166" y="2215"/>
                    </a:cubicBezTo>
                    <a:cubicBezTo>
                      <a:pt x="2379" y="2215"/>
                      <a:pt x="2565" y="2048"/>
                      <a:pt x="2580" y="1831"/>
                    </a:cubicBezTo>
                    <a:cubicBezTo>
                      <a:pt x="2629" y="1174"/>
                      <a:pt x="2489" y="676"/>
                      <a:pt x="2158" y="354"/>
                    </a:cubicBezTo>
                    <a:cubicBezTo>
                      <a:pt x="1839" y="36"/>
                      <a:pt x="1452" y="0"/>
                      <a:pt x="13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68" name="Google Shape;4068;p36"/>
              <p:cNvSpPr/>
              <p:nvPr/>
            </p:nvSpPr>
            <p:spPr>
              <a:xfrm>
                <a:off x="1192025" y="2648925"/>
                <a:ext cx="65625" cy="60500"/>
              </a:xfrm>
              <a:custGeom>
                <a:avLst/>
                <a:gdLst/>
                <a:ahLst/>
                <a:cxnLst/>
                <a:rect l="l" t="t" r="r" b="b"/>
                <a:pathLst>
                  <a:path w="2625" h="2420" extrusionOk="0">
                    <a:moveTo>
                      <a:pt x="1337" y="0"/>
                    </a:moveTo>
                    <a:cubicBezTo>
                      <a:pt x="1179" y="0"/>
                      <a:pt x="791" y="36"/>
                      <a:pt x="469" y="354"/>
                    </a:cubicBezTo>
                    <a:cubicBezTo>
                      <a:pt x="142" y="676"/>
                      <a:pt x="1" y="1174"/>
                      <a:pt x="46" y="1831"/>
                    </a:cubicBezTo>
                    <a:cubicBezTo>
                      <a:pt x="66" y="2048"/>
                      <a:pt x="250" y="2215"/>
                      <a:pt x="465" y="2215"/>
                    </a:cubicBezTo>
                    <a:cubicBezTo>
                      <a:pt x="475" y="2215"/>
                      <a:pt x="484" y="2214"/>
                      <a:pt x="494" y="2214"/>
                    </a:cubicBezTo>
                    <a:cubicBezTo>
                      <a:pt x="720" y="2199"/>
                      <a:pt x="896" y="1998"/>
                      <a:pt x="875" y="1766"/>
                    </a:cubicBezTo>
                    <a:cubicBezTo>
                      <a:pt x="851" y="1385"/>
                      <a:pt x="911" y="1093"/>
                      <a:pt x="1046" y="952"/>
                    </a:cubicBezTo>
                    <a:cubicBezTo>
                      <a:pt x="1158" y="835"/>
                      <a:pt x="1310" y="831"/>
                      <a:pt x="1343" y="831"/>
                    </a:cubicBezTo>
                    <a:cubicBezTo>
                      <a:pt x="1345" y="831"/>
                      <a:pt x="1347" y="831"/>
                      <a:pt x="1348" y="831"/>
                    </a:cubicBezTo>
                    <a:cubicBezTo>
                      <a:pt x="1424" y="836"/>
                      <a:pt x="1469" y="857"/>
                      <a:pt x="1519" y="912"/>
                    </a:cubicBezTo>
                    <a:cubicBezTo>
                      <a:pt x="1715" y="1133"/>
                      <a:pt x="1735" y="1717"/>
                      <a:pt x="1710" y="1968"/>
                    </a:cubicBezTo>
                    <a:cubicBezTo>
                      <a:pt x="1689" y="2193"/>
                      <a:pt x="1856" y="2395"/>
                      <a:pt x="2087" y="2415"/>
                    </a:cubicBezTo>
                    <a:cubicBezTo>
                      <a:pt x="2097" y="2420"/>
                      <a:pt x="2112" y="2420"/>
                      <a:pt x="2127" y="2420"/>
                    </a:cubicBezTo>
                    <a:cubicBezTo>
                      <a:pt x="2338" y="2420"/>
                      <a:pt x="2519" y="2260"/>
                      <a:pt x="2540" y="2042"/>
                    </a:cubicBezTo>
                    <a:cubicBezTo>
                      <a:pt x="2549" y="1928"/>
                      <a:pt x="2624" y="917"/>
                      <a:pt x="2142" y="364"/>
                    </a:cubicBezTo>
                    <a:cubicBezTo>
                      <a:pt x="1946" y="138"/>
                      <a:pt x="1685" y="12"/>
                      <a:pt x="1404" y="3"/>
                    </a:cubicBezTo>
                    <a:cubicBezTo>
                      <a:pt x="1394" y="2"/>
                      <a:pt x="1370" y="0"/>
                      <a:pt x="13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69" name="Google Shape;4069;p36"/>
              <p:cNvSpPr/>
              <p:nvPr/>
            </p:nvSpPr>
            <p:spPr>
              <a:xfrm>
                <a:off x="1428808" y="2854425"/>
                <a:ext cx="40005" cy="32333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1926" extrusionOk="0">
                    <a:moveTo>
                      <a:pt x="1176" y="1"/>
                    </a:moveTo>
                    <a:cubicBezTo>
                      <a:pt x="784" y="1"/>
                      <a:pt x="648" y="588"/>
                      <a:pt x="648" y="588"/>
                    </a:cubicBezTo>
                    <a:cubicBezTo>
                      <a:pt x="453" y="1021"/>
                      <a:pt x="0" y="1432"/>
                      <a:pt x="0" y="1432"/>
                    </a:cubicBezTo>
                    <a:lnTo>
                      <a:pt x="1623" y="1926"/>
                    </a:lnTo>
                    <a:cubicBezTo>
                      <a:pt x="2383" y="1926"/>
                      <a:pt x="2322" y="1312"/>
                      <a:pt x="2322" y="1312"/>
                    </a:cubicBezTo>
                    <a:cubicBezTo>
                      <a:pt x="2322" y="961"/>
                      <a:pt x="1859" y="859"/>
                      <a:pt x="1859" y="859"/>
                    </a:cubicBezTo>
                    <a:lnTo>
                      <a:pt x="1859" y="553"/>
                    </a:lnTo>
                    <a:cubicBezTo>
                      <a:pt x="1840" y="126"/>
                      <a:pt x="1437" y="1"/>
                      <a:pt x="11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6" name="Google Shape;1936;p30"/>
          <p:cNvSpPr/>
          <p:nvPr/>
        </p:nvSpPr>
        <p:spPr>
          <a:xfrm>
            <a:off x="1609278" y="2269959"/>
            <a:ext cx="1698600" cy="347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7" name="Google Shape;1937;p30"/>
          <p:cNvSpPr/>
          <p:nvPr/>
        </p:nvSpPr>
        <p:spPr>
          <a:xfrm>
            <a:off x="6047388" y="2345099"/>
            <a:ext cx="1698600" cy="347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8" name="Google Shape;1938;p30"/>
          <p:cNvSpPr txBox="1">
            <a:spLocks noGrp="1"/>
          </p:cNvSpPr>
          <p:nvPr>
            <p:ph type="title"/>
          </p:nvPr>
        </p:nvSpPr>
        <p:spPr>
          <a:xfrm>
            <a:off x="650447" y="3018751"/>
            <a:ext cx="3987600" cy="7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đã sử dụng thời giờ</a:t>
            </a:r>
            <a:br>
              <a:rPr lang="e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như thế nào?</a:t>
            </a:r>
            <a:endParaRPr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39" name="Google Shape;1939;p30"/>
          <p:cNvSpPr txBox="1">
            <a:spLocks noGrp="1"/>
          </p:cNvSpPr>
          <p:nvPr>
            <p:ph type="title" idx="2"/>
          </p:nvPr>
        </p:nvSpPr>
        <p:spPr>
          <a:xfrm>
            <a:off x="1881201" y="2039988"/>
            <a:ext cx="12753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1940" name="Google Shape;1940;p30"/>
          <p:cNvSpPr txBox="1">
            <a:spLocks noGrp="1"/>
          </p:cNvSpPr>
          <p:nvPr>
            <p:ph type="title" idx="3"/>
          </p:nvPr>
        </p:nvSpPr>
        <p:spPr>
          <a:xfrm>
            <a:off x="1382486" y="423250"/>
            <a:ext cx="5486400" cy="5727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</a:pP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KIỂM TRA BÀI CŨ 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1" name="Google Shape;1941;p30"/>
          <p:cNvSpPr txBox="1">
            <a:spLocks noGrp="1"/>
          </p:cNvSpPr>
          <p:nvPr>
            <p:ph type="title" idx="4"/>
          </p:nvPr>
        </p:nvSpPr>
        <p:spPr>
          <a:xfrm>
            <a:off x="4678753" y="2884999"/>
            <a:ext cx="3987600" cy="7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Nếu không biết tiết kiệm thời giờ thì điều gì có thể xảy ra?</a:t>
            </a:r>
            <a:endParaRPr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2" name="Google Shape;1942;p30"/>
          <p:cNvSpPr txBox="1">
            <a:spLocks noGrp="1"/>
          </p:cNvSpPr>
          <p:nvPr>
            <p:ph type="title" idx="5"/>
          </p:nvPr>
        </p:nvSpPr>
        <p:spPr>
          <a:xfrm>
            <a:off x="6130806" y="2016075"/>
            <a:ext cx="12753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dirty="0"/>
              <a:t>02</a:t>
            </a:r>
            <a:endParaRPr dirty="0"/>
          </a:p>
        </p:txBody>
      </p:sp>
      <p:grpSp>
        <p:nvGrpSpPr>
          <p:cNvPr id="1943" name="Google Shape;1943;p30"/>
          <p:cNvGrpSpPr/>
          <p:nvPr/>
        </p:nvGrpSpPr>
        <p:grpSpPr>
          <a:xfrm>
            <a:off x="7444445" y="534996"/>
            <a:ext cx="984762" cy="651452"/>
            <a:chOff x="7473850" y="786400"/>
            <a:chExt cx="1019950" cy="674800"/>
          </a:xfrm>
        </p:grpSpPr>
        <p:grpSp>
          <p:nvGrpSpPr>
            <p:cNvPr id="1944" name="Google Shape;1944;p30"/>
            <p:cNvGrpSpPr/>
            <p:nvPr/>
          </p:nvGrpSpPr>
          <p:grpSpPr>
            <a:xfrm>
              <a:off x="7473850" y="786400"/>
              <a:ext cx="1019950" cy="674800"/>
              <a:chOff x="4883225" y="3449750"/>
              <a:chExt cx="1019950" cy="674800"/>
            </a:xfrm>
          </p:grpSpPr>
          <p:sp>
            <p:nvSpPr>
              <p:cNvPr id="1945" name="Google Shape;1945;p30"/>
              <p:cNvSpPr/>
              <p:nvPr/>
            </p:nvSpPr>
            <p:spPr>
              <a:xfrm>
                <a:off x="5700625" y="3743275"/>
                <a:ext cx="202550" cy="145800"/>
              </a:xfrm>
              <a:custGeom>
                <a:avLst/>
                <a:gdLst/>
                <a:ahLst/>
                <a:cxnLst/>
                <a:rect l="l" t="t" r="r" b="b"/>
                <a:pathLst>
                  <a:path w="8102" h="5832" extrusionOk="0">
                    <a:moveTo>
                      <a:pt x="4051" y="0"/>
                    </a:moveTo>
                    <a:cubicBezTo>
                      <a:pt x="1814" y="0"/>
                      <a:pt x="0" y="1308"/>
                      <a:pt x="0" y="2916"/>
                    </a:cubicBezTo>
                    <a:cubicBezTo>
                      <a:pt x="0" y="4529"/>
                      <a:pt x="1814" y="5832"/>
                      <a:pt x="4051" y="5832"/>
                    </a:cubicBezTo>
                    <a:cubicBezTo>
                      <a:pt x="6287" y="5832"/>
                      <a:pt x="8102" y="4529"/>
                      <a:pt x="8102" y="2916"/>
                    </a:cubicBezTo>
                    <a:cubicBezTo>
                      <a:pt x="8102" y="1308"/>
                      <a:pt x="6287" y="0"/>
                      <a:pt x="405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6" name="Google Shape;1946;p30"/>
              <p:cNvSpPr/>
              <p:nvPr/>
            </p:nvSpPr>
            <p:spPr>
              <a:xfrm>
                <a:off x="5708650" y="3854975"/>
                <a:ext cx="6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31" extrusionOk="0">
                    <a:moveTo>
                      <a:pt x="11" y="1"/>
                    </a:moveTo>
                    <a:lnTo>
                      <a:pt x="5" y="7"/>
                    </a:lnTo>
                    <a:cubicBezTo>
                      <a:pt x="0" y="11"/>
                      <a:pt x="0" y="11"/>
                      <a:pt x="0" y="16"/>
                    </a:cubicBezTo>
                    <a:cubicBezTo>
                      <a:pt x="0" y="26"/>
                      <a:pt x="5" y="31"/>
                      <a:pt x="16" y="31"/>
                    </a:cubicBezTo>
                    <a:lnTo>
                      <a:pt x="16" y="26"/>
                    </a:lnTo>
                    <a:lnTo>
                      <a:pt x="21" y="21"/>
                    </a:lnTo>
                    <a:lnTo>
                      <a:pt x="25" y="21"/>
                    </a:lnTo>
                    <a:lnTo>
                      <a:pt x="25" y="16"/>
                    </a:lnTo>
                    <a:lnTo>
                      <a:pt x="25" y="11"/>
                    </a:lnTo>
                    <a:lnTo>
                      <a:pt x="21" y="7"/>
                    </a:lnTo>
                    <a:lnTo>
                      <a:pt x="16" y="7"/>
                    </a:lnTo>
                    <a:lnTo>
                      <a:pt x="11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7" name="Google Shape;1947;p30"/>
              <p:cNvSpPr/>
              <p:nvPr/>
            </p:nvSpPr>
            <p:spPr>
              <a:xfrm>
                <a:off x="5708400" y="3868075"/>
                <a:ext cx="52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1" h="31" extrusionOk="0">
                    <a:moveTo>
                      <a:pt x="10" y="0"/>
                    </a:moveTo>
                    <a:lnTo>
                      <a:pt x="5" y="5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5" y="25"/>
                    </a:lnTo>
                    <a:lnTo>
                      <a:pt x="10" y="30"/>
                    </a:lnTo>
                    <a:cubicBezTo>
                      <a:pt x="15" y="30"/>
                      <a:pt x="15" y="25"/>
                      <a:pt x="21" y="25"/>
                    </a:cubicBezTo>
                    <a:lnTo>
                      <a:pt x="21" y="15"/>
                    </a:lnTo>
                    <a:cubicBezTo>
                      <a:pt x="21" y="10"/>
                      <a:pt x="15" y="0"/>
                      <a:pt x="10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8" name="Google Shape;1948;p30"/>
              <p:cNvSpPr/>
              <p:nvPr/>
            </p:nvSpPr>
            <p:spPr>
              <a:xfrm>
                <a:off x="5706775" y="3852725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15" y="0"/>
                    </a:moveTo>
                    <a:cubicBezTo>
                      <a:pt x="10" y="0"/>
                      <a:pt x="5" y="6"/>
                      <a:pt x="0" y="16"/>
                    </a:cubicBezTo>
                    <a:lnTo>
                      <a:pt x="5" y="21"/>
                    </a:lnTo>
                    <a:lnTo>
                      <a:pt x="5" y="25"/>
                    </a:lnTo>
                    <a:cubicBezTo>
                      <a:pt x="10" y="25"/>
                      <a:pt x="10" y="30"/>
                      <a:pt x="15" y="30"/>
                    </a:cubicBezTo>
                    <a:lnTo>
                      <a:pt x="20" y="30"/>
                    </a:lnTo>
                    <a:lnTo>
                      <a:pt x="26" y="25"/>
                    </a:lnTo>
                    <a:lnTo>
                      <a:pt x="30" y="21"/>
                    </a:lnTo>
                    <a:lnTo>
                      <a:pt x="30" y="16"/>
                    </a:lnTo>
                    <a:lnTo>
                      <a:pt x="30" y="11"/>
                    </a:lnTo>
                    <a:lnTo>
                      <a:pt x="26" y="11"/>
                    </a:lnTo>
                    <a:lnTo>
                      <a:pt x="26" y="6"/>
                    </a:lnTo>
                    <a:lnTo>
                      <a:pt x="20" y="6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9" name="Google Shape;1949;p30"/>
              <p:cNvSpPr/>
              <p:nvPr/>
            </p:nvSpPr>
            <p:spPr>
              <a:xfrm>
                <a:off x="5709675" y="3858625"/>
                <a:ext cx="62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31" extrusionOk="0">
                    <a:moveTo>
                      <a:pt x="15" y="0"/>
                    </a:moveTo>
                    <a:cubicBezTo>
                      <a:pt x="10" y="0"/>
                      <a:pt x="0" y="5"/>
                      <a:pt x="0" y="16"/>
                    </a:cubicBezTo>
                    <a:lnTo>
                      <a:pt x="0" y="21"/>
                    </a:lnTo>
                    <a:lnTo>
                      <a:pt x="5" y="26"/>
                    </a:lnTo>
                    <a:lnTo>
                      <a:pt x="10" y="31"/>
                    </a:lnTo>
                    <a:lnTo>
                      <a:pt x="15" y="31"/>
                    </a:lnTo>
                    <a:cubicBezTo>
                      <a:pt x="19" y="31"/>
                      <a:pt x="19" y="26"/>
                      <a:pt x="24" y="26"/>
                    </a:cubicBezTo>
                    <a:lnTo>
                      <a:pt x="24" y="11"/>
                    </a:lnTo>
                    <a:lnTo>
                      <a:pt x="24" y="5"/>
                    </a:lnTo>
                    <a:lnTo>
                      <a:pt x="19" y="5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0" name="Google Shape;1950;p30"/>
              <p:cNvSpPr/>
              <p:nvPr/>
            </p:nvSpPr>
            <p:spPr>
              <a:xfrm>
                <a:off x="5709400" y="3851950"/>
                <a:ext cx="7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7" extrusionOk="0">
                    <a:moveTo>
                      <a:pt x="16" y="1"/>
                    </a:moveTo>
                    <a:cubicBezTo>
                      <a:pt x="11" y="1"/>
                      <a:pt x="5" y="1"/>
                      <a:pt x="0" y="12"/>
                    </a:cubicBezTo>
                    <a:lnTo>
                      <a:pt x="0" y="17"/>
                    </a:lnTo>
                    <a:lnTo>
                      <a:pt x="0" y="21"/>
                    </a:lnTo>
                    <a:lnTo>
                      <a:pt x="5" y="21"/>
                    </a:lnTo>
                    <a:lnTo>
                      <a:pt x="5" y="26"/>
                    </a:lnTo>
                    <a:lnTo>
                      <a:pt x="16" y="26"/>
                    </a:lnTo>
                    <a:cubicBezTo>
                      <a:pt x="21" y="26"/>
                      <a:pt x="26" y="26"/>
                      <a:pt x="26" y="21"/>
                    </a:cubicBezTo>
                    <a:cubicBezTo>
                      <a:pt x="30" y="17"/>
                      <a:pt x="30" y="12"/>
                      <a:pt x="26" y="12"/>
                    </a:cubicBezTo>
                    <a:lnTo>
                      <a:pt x="26" y="7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1" name="Google Shape;1951;p30"/>
              <p:cNvSpPr/>
              <p:nvPr/>
            </p:nvSpPr>
            <p:spPr>
              <a:xfrm>
                <a:off x="5709275" y="3862150"/>
                <a:ext cx="102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41" h="31" extrusionOk="0">
                    <a:moveTo>
                      <a:pt x="16" y="1"/>
                    </a:moveTo>
                    <a:cubicBezTo>
                      <a:pt x="10" y="1"/>
                      <a:pt x="5" y="1"/>
                      <a:pt x="5" y="5"/>
                    </a:cubicBezTo>
                    <a:lnTo>
                      <a:pt x="0" y="10"/>
                    </a:lnTo>
                    <a:lnTo>
                      <a:pt x="0" y="15"/>
                    </a:lnTo>
                    <a:lnTo>
                      <a:pt x="5" y="21"/>
                    </a:lnTo>
                    <a:cubicBezTo>
                      <a:pt x="10" y="26"/>
                      <a:pt x="10" y="26"/>
                      <a:pt x="16" y="26"/>
                    </a:cubicBezTo>
                    <a:cubicBezTo>
                      <a:pt x="16" y="26"/>
                      <a:pt x="21" y="31"/>
                      <a:pt x="26" y="31"/>
                    </a:cubicBezTo>
                    <a:lnTo>
                      <a:pt x="31" y="31"/>
                    </a:lnTo>
                    <a:lnTo>
                      <a:pt x="31" y="26"/>
                    </a:lnTo>
                    <a:lnTo>
                      <a:pt x="35" y="26"/>
                    </a:lnTo>
                    <a:lnTo>
                      <a:pt x="35" y="21"/>
                    </a:lnTo>
                    <a:cubicBezTo>
                      <a:pt x="40" y="15"/>
                      <a:pt x="35" y="10"/>
                      <a:pt x="31" y="5"/>
                    </a:cubicBezTo>
                    <a:lnTo>
                      <a:pt x="26" y="5"/>
                    </a:lnTo>
                    <a:lnTo>
                      <a:pt x="26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2" name="Google Shape;1952;p30"/>
              <p:cNvSpPr/>
              <p:nvPr/>
            </p:nvSpPr>
            <p:spPr>
              <a:xfrm>
                <a:off x="5707525" y="3865400"/>
                <a:ext cx="775" cy="800"/>
              </a:xfrm>
              <a:custGeom>
                <a:avLst/>
                <a:gdLst/>
                <a:ahLst/>
                <a:cxnLst/>
                <a:rect l="l" t="t" r="r" b="b"/>
                <a:pathLst>
                  <a:path w="31" h="32" extrusionOk="0">
                    <a:moveTo>
                      <a:pt x="15" y="1"/>
                    </a:moveTo>
                    <a:cubicBezTo>
                      <a:pt x="10" y="1"/>
                      <a:pt x="5" y="6"/>
                      <a:pt x="5" y="12"/>
                    </a:cubicBezTo>
                    <a:cubicBezTo>
                      <a:pt x="0" y="17"/>
                      <a:pt x="5" y="21"/>
                      <a:pt x="10" y="26"/>
                    </a:cubicBezTo>
                    <a:lnTo>
                      <a:pt x="10" y="31"/>
                    </a:lnTo>
                    <a:lnTo>
                      <a:pt x="15" y="31"/>
                    </a:lnTo>
                    <a:cubicBezTo>
                      <a:pt x="26" y="31"/>
                      <a:pt x="26" y="26"/>
                      <a:pt x="31" y="21"/>
                    </a:cubicBezTo>
                    <a:cubicBezTo>
                      <a:pt x="31" y="17"/>
                      <a:pt x="31" y="12"/>
                      <a:pt x="26" y="6"/>
                    </a:cubicBezTo>
                    <a:lnTo>
                      <a:pt x="20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3" name="Google Shape;1953;p30"/>
              <p:cNvSpPr/>
              <p:nvPr/>
            </p:nvSpPr>
            <p:spPr>
              <a:xfrm>
                <a:off x="5712925" y="3847425"/>
                <a:ext cx="650" cy="800"/>
              </a:xfrm>
              <a:custGeom>
                <a:avLst/>
                <a:gdLst/>
                <a:ahLst/>
                <a:cxnLst/>
                <a:rect l="l" t="t" r="r" b="b"/>
                <a:pathLst>
                  <a:path w="26" h="32" extrusionOk="0">
                    <a:moveTo>
                      <a:pt x="10" y="1"/>
                    </a:moveTo>
                    <a:lnTo>
                      <a:pt x="10" y="7"/>
                    </a:lnTo>
                    <a:lnTo>
                      <a:pt x="5" y="7"/>
                    </a:lnTo>
                    <a:cubicBezTo>
                      <a:pt x="0" y="12"/>
                      <a:pt x="0" y="17"/>
                      <a:pt x="0" y="21"/>
                    </a:cubicBezTo>
                    <a:cubicBezTo>
                      <a:pt x="0" y="26"/>
                      <a:pt x="5" y="31"/>
                      <a:pt x="10" y="31"/>
                    </a:cubicBezTo>
                    <a:lnTo>
                      <a:pt x="15" y="31"/>
                    </a:lnTo>
                    <a:cubicBezTo>
                      <a:pt x="21" y="26"/>
                      <a:pt x="26" y="26"/>
                      <a:pt x="26" y="21"/>
                    </a:cubicBezTo>
                    <a:lnTo>
                      <a:pt x="26" y="17"/>
                    </a:lnTo>
                    <a:lnTo>
                      <a:pt x="26" y="12"/>
                    </a:lnTo>
                    <a:lnTo>
                      <a:pt x="21" y="7"/>
                    </a:lnTo>
                    <a:lnTo>
                      <a:pt x="15" y="7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4" name="Google Shape;1954;p30"/>
              <p:cNvSpPr/>
              <p:nvPr/>
            </p:nvSpPr>
            <p:spPr>
              <a:xfrm>
                <a:off x="5704400" y="3860125"/>
                <a:ext cx="62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7" extrusionOk="0">
                    <a:moveTo>
                      <a:pt x="14" y="1"/>
                    </a:moveTo>
                    <a:cubicBezTo>
                      <a:pt x="5" y="1"/>
                      <a:pt x="0" y="6"/>
                      <a:pt x="0" y="12"/>
                    </a:cubicBezTo>
                    <a:lnTo>
                      <a:pt x="0" y="16"/>
                    </a:lnTo>
                    <a:lnTo>
                      <a:pt x="0" y="21"/>
                    </a:lnTo>
                    <a:lnTo>
                      <a:pt x="5" y="21"/>
                    </a:lnTo>
                    <a:lnTo>
                      <a:pt x="5" y="26"/>
                    </a:lnTo>
                    <a:lnTo>
                      <a:pt x="19" y="26"/>
                    </a:lnTo>
                    <a:lnTo>
                      <a:pt x="19" y="21"/>
                    </a:lnTo>
                    <a:lnTo>
                      <a:pt x="24" y="21"/>
                    </a:lnTo>
                    <a:lnTo>
                      <a:pt x="24" y="12"/>
                    </a:lnTo>
                    <a:lnTo>
                      <a:pt x="24" y="6"/>
                    </a:lnTo>
                    <a:lnTo>
                      <a:pt x="19" y="6"/>
                    </a:lnTo>
                    <a:lnTo>
                      <a:pt x="19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5" name="Google Shape;1955;p30"/>
              <p:cNvSpPr/>
              <p:nvPr/>
            </p:nvSpPr>
            <p:spPr>
              <a:xfrm>
                <a:off x="5704500" y="3856625"/>
                <a:ext cx="775" cy="800"/>
              </a:xfrm>
              <a:custGeom>
                <a:avLst/>
                <a:gdLst/>
                <a:ahLst/>
                <a:cxnLst/>
                <a:rect l="l" t="t" r="r" b="b"/>
                <a:pathLst>
                  <a:path w="31" h="32" extrusionOk="0">
                    <a:moveTo>
                      <a:pt x="15" y="1"/>
                    </a:moveTo>
                    <a:cubicBezTo>
                      <a:pt x="10" y="1"/>
                      <a:pt x="10" y="6"/>
                      <a:pt x="6" y="6"/>
                    </a:cubicBezTo>
                    <a:cubicBezTo>
                      <a:pt x="6" y="11"/>
                      <a:pt x="1" y="15"/>
                      <a:pt x="6" y="20"/>
                    </a:cubicBezTo>
                    <a:lnTo>
                      <a:pt x="6" y="25"/>
                    </a:lnTo>
                    <a:lnTo>
                      <a:pt x="10" y="25"/>
                    </a:lnTo>
                    <a:lnTo>
                      <a:pt x="15" y="31"/>
                    </a:lnTo>
                    <a:lnTo>
                      <a:pt x="20" y="31"/>
                    </a:lnTo>
                    <a:lnTo>
                      <a:pt x="20" y="25"/>
                    </a:lnTo>
                    <a:lnTo>
                      <a:pt x="26" y="25"/>
                    </a:lnTo>
                    <a:lnTo>
                      <a:pt x="26" y="20"/>
                    </a:lnTo>
                    <a:lnTo>
                      <a:pt x="31" y="20"/>
                    </a:lnTo>
                    <a:lnTo>
                      <a:pt x="31" y="15"/>
                    </a:lnTo>
                    <a:lnTo>
                      <a:pt x="26" y="11"/>
                    </a:lnTo>
                    <a:lnTo>
                      <a:pt x="26" y="6"/>
                    </a:lnTo>
                    <a:lnTo>
                      <a:pt x="15" y="6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6" name="Google Shape;1956;p30"/>
              <p:cNvSpPr/>
              <p:nvPr/>
            </p:nvSpPr>
            <p:spPr>
              <a:xfrm>
                <a:off x="5710025" y="3860400"/>
                <a:ext cx="650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5" extrusionOk="0">
                    <a:moveTo>
                      <a:pt x="10" y="1"/>
                    </a:moveTo>
                    <a:lnTo>
                      <a:pt x="5" y="5"/>
                    </a:lnTo>
                    <a:lnTo>
                      <a:pt x="1" y="10"/>
                    </a:lnTo>
                    <a:lnTo>
                      <a:pt x="1" y="15"/>
                    </a:lnTo>
                    <a:lnTo>
                      <a:pt x="1" y="20"/>
                    </a:lnTo>
                    <a:lnTo>
                      <a:pt x="5" y="25"/>
                    </a:lnTo>
                    <a:lnTo>
                      <a:pt x="21" y="25"/>
                    </a:lnTo>
                    <a:lnTo>
                      <a:pt x="26" y="20"/>
                    </a:lnTo>
                    <a:lnTo>
                      <a:pt x="26" y="15"/>
                    </a:lnTo>
                    <a:lnTo>
                      <a:pt x="26" y="5"/>
                    </a:lnTo>
                    <a:cubicBezTo>
                      <a:pt x="21" y="1"/>
                      <a:pt x="16" y="1"/>
                      <a:pt x="16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7" name="Google Shape;1957;p30"/>
              <p:cNvSpPr/>
              <p:nvPr/>
            </p:nvSpPr>
            <p:spPr>
              <a:xfrm>
                <a:off x="5710275" y="3842925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11" y="0"/>
                    </a:moveTo>
                    <a:cubicBezTo>
                      <a:pt x="11" y="0"/>
                      <a:pt x="0" y="0"/>
                      <a:pt x="0" y="11"/>
                    </a:cubicBezTo>
                    <a:lnTo>
                      <a:pt x="0" y="16"/>
                    </a:lnTo>
                    <a:lnTo>
                      <a:pt x="0" y="21"/>
                    </a:lnTo>
                    <a:lnTo>
                      <a:pt x="6" y="25"/>
                    </a:lnTo>
                    <a:lnTo>
                      <a:pt x="21" y="25"/>
                    </a:lnTo>
                    <a:lnTo>
                      <a:pt x="21" y="21"/>
                    </a:lnTo>
                    <a:cubicBezTo>
                      <a:pt x="26" y="21"/>
                      <a:pt x="26" y="11"/>
                      <a:pt x="26" y="6"/>
                    </a:cubicBezTo>
                    <a:lnTo>
                      <a:pt x="21" y="6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8" name="Google Shape;1958;p30"/>
              <p:cNvSpPr/>
              <p:nvPr/>
            </p:nvSpPr>
            <p:spPr>
              <a:xfrm>
                <a:off x="5703875" y="3858275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10" y="0"/>
                    </a:moveTo>
                    <a:cubicBezTo>
                      <a:pt x="5" y="0"/>
                      <a:pt x="1" y="5"/>
                      <a:pt x="1" y="10"/>
                    </a:cubicBezTo>
                    <a:lnTo>
                      <a:pt x="1" y="14"/>
                    </a:lnTo>
                    <a:lnTo>
                      <a:pt x="1" y="19"/>
                    </a:lnTo>
                    <a:cubicBezTo>
                      <a:pt x="5" y="25"/>
                      <a:pt x="10" y="25"/>
                      <a:pt x="10" y="25"/>
                    </a:cubicBezTo>
                    <a:cubicBezTo>
                      <a:pt x="15" y="25"/>
                      <a:pt x="21" y="25"/>
                      <a:pt x="26" y="14"/>
                    </a:cubicBezTo>
                    <a:lnTo>
                      <a:pt x="26" y="10"/>
                    </a:lnTo>
                    <a:lnTo>
                      <a:pt x="26" y="5"/>
                    </a:lnTo>
                    <a:lnTo>
                      <a:pt x="21" y="5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9" name="Google Shape;1959;p30"/>
              <p:cNvSpPr/>
              <p:nvPr/>
            </p:nvSpPr>
            <p:spPr>
              <a:xfrm>
                <a:off x="5703625" y="3850450"/>
                <a:ext cx="62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26" extrusionOk="0">
                    <a:moveTo>
                      <a:pt x="11" y="1"/>
                    </a:moveTo>
                    <a:cubicBezTo>
                      <a:pt x="6" y="1"/>
                      <a:pt x="1" y="7"/>
                      <a:pt x="1" y="11"/>
                    </a:cubicBezTo>
                    <a:lnTo>
                      <a:pt x="1" y="16"/>
                    </a:lnTo>
                    <a:lnTo>
                      <a:pt x="1" y="21"/>
                    </a:lnTo>
                    <a:lnTo>
                      <a:pt x="6" y="26"/>
                    </a:lnTo>
                    <a:lnTo>
                      <a:pt x="20" y="26"/>
                    </a:lnTo>
                    <a:lnTo>
                      <a:pt x="20" y="21"/>
                    </a:lnTo>
                    <a:lnTo>
                      <a:pt x="25" y="21"/>
                    </a:lnTo>
                    <a:lnTo>
                      <a:pt x="25" y="11"/>
                    </a:lnTo>
                    <a:lnTo>
                      <a:pt x="25" y="7"/>
                    </a:lnTo>
                    <a:lnTo>
                      <a:pt x="20" y="7"/>
                    </a:lnTo>
                    <a:lnTo>
                      <a:pt x="20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0" name="Google Shape;1960;p30"/>
              <p:cNvSpPr/>
              <p:nvPr/>
            </p:nvSpPr>
            <p:spPr>
              <a:xfrm>
                <a:off x="5704400" y="3859250"/>
                <a:ext cx="7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7" extrusionOk="0">
                    <a:moveTo>
                      <a:pt x="10" y="1"/>
                    </a:moveTo>
                    <a:lnTo>
                      <a:pt x="5" y="6"/>
                    </a:lnTo>
                    <a:cubicBezTo>
                      <a:pt x="5" y="6"/>
                      <a:pt x="0" y="10"/>
                      <a:pt x="5" y="16"/>
                    </a:cubicBezTo>
                    <a:cubicBezTo>
                      <a:pt x="5" y="21"/>
                      <a:pt x="10" y="26"/>
                      <a:pt x="14" y="26"/>
                    </a:cubicBezTo>
                    <a:lnTo>
                      <a:pt x="24" y="26"/>
                    </a:lnTo>
                    <a:cubicBezTo>
                      <a:pt x="30" y="21"/>
                      <a:pt x="30" y="16"/>
                      <a:pt x="30" y="6"/>
                    </a:cubicBezTo>
                    <a:cubicBezTo>
                      <a:pt x="24" y="1"/>
                      <a:pt x="19" y="1"/>
                      <a:pt x="14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1" name="Google Shape;1961;p30"/>
              <p:cNvSpPr/>
              <p:nvPr/>
            </p:nvSpPr>
            <p:spPr>
              <a:xfrm>
                <a:off x="5701850" y="3849975"/>
                <a:ext cx="6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7" h="26" extrusionOk="0">
                    <a:moveTo>
                      <a:pt x="12" y="0"/>
                    </a:moveTo>
                    <a:cubicBezTo>
                      <a:pt x="6" y="0"/>
                      <a:pt x="1" y="5"/>
                      <a:pt x="1" y="10"/>
                    </a:cubicBezTo>
                    <a:lnTo>
                      <a:pt x="1" y="15"/>
                    </a:lnTo>
                    <a:lnTo>
                      <a:pt x="1" y="20"/>
                    </a:lnTo>
                    <a:lnTo>
                      <a:pt x="1" y="26"/>
                    </a:lnTo>
                    <a:lnTo>
                      <a:pt x="12" y="26"/>
                    </a:lnTo>
                    <a:cubicBezTo>
                      <a:pt x="16" y="26"/>
                      <a:pt x="21" y="26"/>
                      <a:pt x="21" y="20"/>
                    </a:cubicBezTo>
                    <a:cubicBezTo>
                      <a:pt x="26" y="20"/>
                      <a:pt x="26" y="15"/>
                      <a:pt x="26" y="10"/>
                    </a:cubicBezTo>
                    <a:lnTo>
                      <a:pt x="21" y="5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2" name="Google Shape;1962;p30"/>
              <p:cNvSpPr/>
              <p:nvPr/>
            </p:nvSpPr>
            <p:spPr>
              <a:xfrm>
                <a:off x="5705250" y="3853625"/>
                <a:ext cx="6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7" h="31" extrusionOk="0">
                    <a:moveTo>
                      <a:pt x="11" y="0"/>
                    </a:moveTo>
                    <a:lnTo>
                      <a:pt x="6" y="5"/>
                    </a:lnTo>
                    <a:lnTo>
                      <a:pt x="1" y="5"/>
                    </a:lnTo>
                    <a:lnTo>
                      <a:pt x="1" y="10"/>
                    </a:lnTo>
                    <a:lnTo>
                      <a:pt x="1" y="15"/>
                    </a:lnTo>
                    <a:lnTo>
                      <a:pt x="1" y="20"/>
                    </a:lnTo>
                    <a:lnTo>
                      <a:pt x="1" y="24"/>
                    </a:lnTo>
                    <a:cubicBezTo>
                      <a:pt x="6" y="24"/>
                      <a:pt x="11" y="30"/>
                      <a:pt x="15" y="30"/>
                    </a:cubicBezTo>
                    <a:cubicBezTo>
                      <a:pt x="20" y="30"/>
                      <a:pt x="26" y="24"/>
                      <a:pt x="26" y="15"/>
                    </a:cubicBezTo>
                    <a:lnTo>
                      <a:pt x="26" y="10"/>
                    </a:lnTo>
                    <a:lnTo>
                      <a:pt x="26" y="5"/>
                    </a:lnTo>
                    <a:lnTo>
                      <a:pt x="20" y="5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3" name="Google Shape;1963;p30"/>
              <p:cNvSpPr/>
              <p:nvPr/>
            </p:nvSpPr>
            <p:spPr>
              <a:xfrm>
                <a:off x="5705900" y="3857125"/>
                <a:ext cx="1775" cy="1150"/>
              </a:xfrm>
              <a:custGeom>
                <a:avLst/>
                <a:gdLst/>
                <a:ahLst/>
                <a:cxnLst/>
                <a:rect l="l" t="t" r="r" b="b"/>
                <a:pathLst>
                  <a:path w="71" h="46" extrusionOk="0">
                    <a:moveTo>
                      <a:pt x="15" y="0"/>
                    </a:moveTo>
                    <a:lnTo>
                      <a:pt x="15" y="5"/>
                    </a:lnTo>
                    <a:lnTo>
                      <a:pt x="10" y="5"/>
                    </a:lnTo>
                    <a:lnTo>
                      <a:pt x="10" y="11"/>
                    </a:lnTo>
                    <a:lnTo>
                      <a:pt x="5" y="16"/>
                    </a:lnTo>
                    <a:lnTo>
                      <a:pt x="5" y="21"/>
                    </a:lnTo>
                    <a:cubicBezTo>
                      <a:pt x="0" y="21"/>
                      <a:pt x="0" y="25"/>
                      <a:pt x="0" y="30"/>
                    </a:cubicBezTo>
                    <a:lnTo>
                      <a:pt x="0" y="35"/>
                    </a:lnTo>
                    <a:lnTo>
                      <a:pt x="0" y="41"/>
                    </a:lnTo>
                    <a:lnTo>
                      <a:pt x="5" y="41"/>
                    </a:lnTo>
                    <a:lnTo>
                      <a:pt x="5" y="46"/>
                    </a:lnTo>
                    <a:lnTo>
                      <a:pt x="20" y="46"/>
                    </a:lnTo>
                    <a:cubicBezTo>
                      <a:pt x="24" y="46"/>
                      <a:pt x="30" y="41"/>
                      <a:pt x="30" y="35"/>
                    </a:cubicBezTo>
                    <a:cubicBezTo>
                      <a:pt x="35" y="35"/>
                      <a:pt x="35" y="35"/>
                      <a:pt x="35" y="30"/>
                    </a:cubicBezTo>
                    <a:lnTo>
                      <a:pt x="35" y="25"/>
                    </a:lnTo>
                    <a:cubicBezTo>
                      <a:pt x="40" y="25"/>
                      <a:pt x="40" y="25"/>
                      <a:pt x="45" y="21"/>
                    </a:cubicBezTo>
                    <a:lnTo>
                      <a:pt x="45" y="25"/>
                    </a:lnTo>
                    <a:lnTo>
                      <a:pt x="50" y="25"/>
                    </a:lnTo>
                    <a:lnTo>
                      <a:pt x="50" y="30"/>
                    </a:lnTo>
                    <a:lnTo>
                      <a:pt x="55" y="30"/>
                    </a:lnTo>
                    <a:cubicBezTo>
                      <a:pt x="61" y="30"/>
                      <a:pt x="65" y="25"/>
                      <a:pt x="70" y="21"/>
                    </a:cubicBezTo>
                    <a:lnTo>
                      <a:pt x="70" y="16"/>
                    </a:lnTo>
                    <a:lnTo>
                      <a:pt x="65" y="11"/>
                    </a:lnTo>
                    <a:lnTo>
                      <a:pt x="65" y="5"/>
                    </a:lnTo>
                    <a:lnTo>
                      <a:pt x="50" y="5"/>
                    </a:lnTo>
                    <a:lnTo>
                      <a:pt x="45" y="11"/>
                    </a:lnTo>
                    <a:lnTo>
                      <a:pt x="45" y="5"/>
                    </a:lnTo>
                    <a:cubicBezTo>
                      <a:pt x="40" y="0"/>
                      <a:pt x="35" y="0"/>
                      <a:pt x="30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4" name="Google Shape;1964;p30"/>
              <p:cNvSpPr/>
              <p:nvPr/>
            </p:nvSpPr>
            <p:spPr>
              <a:xfrm>
                <a:off x="5695950" y="3862275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11" y="0"/>
                    </a:moveTo>
                    <a:lnTo>
                      <a:pt x="6" y="5"/>
                    </a:lnTo>
                    <a:cubicBezTo>
                      <a:pt x="0" y="5"/>
                      <a:pt x="0" y="10"/>
                      <a:pt x="6" y="16"/>
                    </a:cubicBezTo>
                    <a:cubicBezTo>
                      <a:pt x="6" y="16"/>
                      <a:pt x="6" y="21"/>
                      <a:pt x="11" y="21"/>
                    </a:cubicBezTo>
                    <a:lnTo>
                      <a:pt x="11" y="26"/>
                    </a:lnTo>
                    <a:lnTo>
                      <a:pt x="16" y="26"/>
                    </a:lnTo>
                    <a:cubicBezTo>
                      <a:pt x="21" y="26"/>
                      <a:pt x="26" y="21"/>
                      <a:pt x="26" y="10"/>
                    </a:cubicBezTo>
                    <a:lnTo>
                      <a:pt x="26" y="5"/>
                    </a:lnTo>
                    <a:cubicBezTo>
                      <a:pt x="21" y="0"/>
                      <a:pt x="16" y="0"/>
                      <a:pt x="11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5" name="Google Shape;1965;p30"/>
              <p:cNvSpPr/>
              <p:nvPr/>
            </p:nvSpPr>
            <p:spPr>
              <a:xfrm>
                <a:off x="5702875" y="3858625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6" y="0"/>
                    </a:moveTo>
                    <a:lnTo>
                      <a:pt x="6" y="5"/>
                    </a:lnTo>
                    <a:cubicBezTo>
                      <a:pt x="1" y="5"/>
                      <a:pt x="1" y="16"/>
                      <a:pt x="6" y="21"/>
                    </a:cubicBezTo>
                    <a:cubicBezTo>
                      <a:pt x="6" y="26"/>
                      <a:pt x="10" y="31"/>
                      <a:pt x="15" y="31"/>
                    </a:cubicBezTo>
                    <a:lnTo>
                      <a:pt x="20" y="26"/>
                    </a:lnTo>
                    <a:cubicBezTo>
                      <a:pt x="25" y="26"/>
                      <a:pt x="31" y="21"/>
                      <a:pt x="31" y="11"/>
                    </a:cubicBezTo>
                    <a:lnTo>
                      <a:pt x="25" y="5"/>
                    </a:lnTo>
                    <a:cubicBezTo>
                      <a:pt x="25" y="5"/>
                      <a:pt x="20" y="0"/>
                      <a:pt x="15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6" name="Google Shape;1966;p30"/>
              <p:cNvSpPr/>
              <p:nvPr/>
            </p:nvSpPr>
            <p:spPr>
              <a:xfrm>
                <a:off x="5702875" y="3856750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15" y="1"/>
                    </a:moveTo>
                    <a:cubicBezTo>
                      <a:pt x="10" y="1"/>
                      <a:pt x="1" y="10"/>
                      <a:pt x="6" y="15"/>
                    </a:cubicBezTo>
                    <a:lnTo>
                      <a:pt x="6" y="26"/>
                    </a:lnTo>
                    <a:cubicBezTo>
                      <a:pt x="10" y="31"/>
                      <a:pt x="15" y="31"/>
                      <a:pt x="15" y="31"/>
                    </a:cubicBezTo>
                    <a:lnTo>
                      <a:pt x="20" y="31"/>
                    </a:lnTo>
                    <a:lnTo>
                      <a:pt x="20" y="26"/>
                    </a:lnTo>
                    <a:cubicBezTo>
                      <a:pt x="25" y="26"/>
                      <a:pt x="31" y="20"/>
                      <a:pt x="31" y="15"/>
                    </a:cubicBezTo>
                    <a:cubicBezTo>
                      <a:pt x="31" y="15"/>
                      <a:pt x="25" y="10"/>
                      <a:pt x="25" y="6"/>
                    </a:cubicBezTo>
                    <a:lnTo>
                      <a:pt x="20" y="6"/>
                    </a:lnTo>
                    <a:lnTo>
                      <a:pt x="20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7" name="Google Shape;1967;p30"/>
              <p:cNvSpPr/>
              <p:nvPr/>
            </p:nvSpPr>
            <p:spPr>
              <a:xfrm>
                <a:off x="5702125" y="3858000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10" y="0"/>
                    </a:moveTo>
                    <a:lnTo>
                      <a:pt x="10" y="6"/>
                    </a:lnTo>
                    <a:lnTo>
                      <a:pt x="5" y="6"/>
                    </a:lnTo>
                    <a:lnTo>
                      <a:pt x="5" y="11"/>
                    </a:lnTo>
                    <a:cubicBezTo>
                      <a:pt x="1" y="11"/>
                      <a:pt x="1" y="16"/>
                      <a:pt x="5" y="21"/>
                    </a:cubicBezTo>
                    <a:cubicBezTo>
                      <a:pt x="5" y="25"/>
                      <a:pt x="10" y="25"/>
                      <a:pt x="15" y="25"/>
                    </a:cubicBezTo>
                    <a:lnTo>
                      <a:pt x="25" y="25"/>
                    </a:lnTo>
                    <a:lnTo>
                      <a:pt x="25" y="21"/>
                    </a:lnTo>
                    <a:cubicBezTo>
                      <a:pt x="31" y="16"/>
                      <a:pt x="31" y="16"/>
                      <a:pt x="31" y="11"/>
                    </a:cubicBezTo>
                    <a:lnTo>
                      <a:pt x="31" y="6"/>
                    </a:lnTo>
                    <a:lnTo>
                      <a:pt x="25" y="6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8" name="Google Shape;1968;p30"/>
              <p:cNvSpPr/>
              <p:nvPr/>
            </p:nvSpPr>
            <p:spPr>
              <a:xfrm>
                <a:off x="5701375" y="3859125"/>
                <a:ext cx="625" cy="800"/>
              </a:xfrm>
              <a:custGeom>
                <a:avLst/>
                <a:gdLst/>
                <a:ahLst/>
                <a:cxnLst/>
                <a:rect l="l" t="t" r="r" b="b"/>
                <a:pathLst>
                  <a:path w="25" h="32" extrusionOk="0">
                    <a:moveTo>
                      <a:pt x="15" y="1"/>
                    </a:moveTo>
                    <a:cubicBezTo>
                      <a:pt x="5" y="1"/>
                      <a:pt x="0" y="6"/>
                      <a:pt x="0" y="15"/>
                    </a:cubicBezTo>
                    <a:lnTo>
                      <a:pt x="0" y="26"/>
                    </a:lnTo>
                    <a:cubicBezTo>
                      <a:pt x="0" y="26"/>
                      <a:pt x="5" y="31"/>
                      <a:pt x="10" y="31"/>
                    </a:cubicBezTo>
                    <a:lnTo>
                      <a:pt x="20" y="31"/>
                    </a:lnTo>
                    <a:lnTo>
                      <a:pt x="20" y="26"/>
                    </a:lnTo>
                    <a:cubicBezTo>
                      <a:pt x="25" y="26"/>
                      <a:pt x="25" y="21"/>
                      <a:pt x="25" y="21"/>
                    </a:cubicBezTo>
                    <a:lnTo>
                      <a:pt x="25" y="15"/>
                    </a:lnTo>
                    <a:lnTo>
                      <a:pt x="25" y="11"/>
                    </a:lnTo>
                    <a:lnTo>
                      <a:pt x="25" y="6"/>
                    </a:lnTo>
                    <a:lnTo>
                      <a:pt x="20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9" name="Google Shape;1969;p30"/>
              <p:cNvSpPr/>
              <p:nvPr/>
            </p:nvSpPr>
            <p:spPr>
              <a:xfrm>
                <a:off x="5704400" y="3865800"/>
                <a:ext cx="62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26" extrusionOk="0">
                    <a:moveTo>
                      <a:pt x="10" y="1"/>
                    </a:moveTo>
                    <a:cubicBezTo>
                      <a:pt x="5" y="1"/>
                      <a:pt x="5" y="5"/>
                      <a:pt x="0" y="5"/>
                    </a:cubicBezTo>
                    <a:lnTo>
                      <a:pt x="0" y="20"/>
                    </a:lnTo>
                    <a:lnTo>
                      <a:pt x="5" y="26"/>
                    </a:lnTo>
                    <a:lnTo>
                      <a:pt x="19" y="26"/>
                    </a:lnTo>
                    <a:lnTo>
                      <a:pt x="19" y="20"/>
                    </a:lnTo>
                    <a:lnTo>
                      <a:pt x="24" y="20"/>
                    </a:lnTo>
                    <a:lnTo>
                      <a:pt x="24" y="5"/>
                    </a:lnTo>
                    <a:cubicBezTo>
                      <a:pt x="19" y="5"/>
                      <a:pt x="14" y="1"/>
                      <a:pt x="10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0" name="Google Shape;1970;p30"/>
              <p:cNvSpPr/>
              <p:nvPr/>
            </p:nvSpPr>
            <p:spPr>
              <a:xfrm>
                <a:off x="5697450" y="3849850"/>
                <a:ext cx="650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5" extrusionOk="0">
                    <a:moveTo>
                      <a:pt x="7" y="0"/>
                    </a:moveTo>
                    <a:lnTo>
                      <a:pt x="1" y="5"/>
                    </a:lnTo>
                    <a:lnTo>
                      <a:pt x="1" y="10"/>
                    </a:lnTo>
                    <a:lnTo>
                      <a:pt x="1" y="15"/>
                    </a:lnTo>
                    <a:lnTo>
                      <a:pt x="1" y="20"/>
                    </a:lnTo>
                    <a:lnTo>
                      <a:pt x="7" y="25"/>
                    </a:lnTo>
                    <a:lnTo>
                      <a:pt x="16" y="25"/>
                    </a:lnTo>
                    <a:lnTo>
                      <a:pt x="21" y="20"/>
                    </a:lnTo>
                    <a:lnTo>
                      <a:pt x="26" y="15"/>
                    </a:lnTo>
                    <a:lnTo>
                      <a:pt x="26" y="10"/>
                    </a:lnTo>
                    <a:lnTo>
                      <a:pt x="21" y="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1" name="Google Shape;1971;p30"/>
              <p:cNvSpPr/>
              <p:nvPr/>
            </p:nvSpPr>
            <p:spPr>
              <a:xfrm>
                <a:off x="5701500" y="3851200"/>
                <a:ext cx="6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31" extrusionOk="0">
                    <a:moveTo>
                      <a:pt x="5" y="1"/>
                    </a:moveTo>
                    <a:lnTo>
                      <a:pt x="5" y="7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0" y="21"/>
                    </a:lnTo>
                    <a:lnTo>
                      <a:pt x="0" y="26"/>
                    </a:lnTo>
                    <a:lnTo>
                      <a:pt x="5" y="26"/>
                    </a:lnTo>
                    <a:lnTo>
                      <a:pt x="10" y="31"/>
                    </a:lnTo>
                    <a:lnTo>
                      <a:pt x="15" y="26"/>
                    </a:lnTo>
                    <a:lnTo>
                      <a:pt x="20" y="26"/>
                    </a:lnTo>
                    <a:lnTo>
                      <a:pt x="20" y="21"/>
                    </a:lnTo>
                    <a:lnTo>
                      <a:pt x="26" y="16"/>
                    </a:lnTo>
                    <a:cubicBezTo>
                      <a:pt x="20" y="7"/>
                      <a:pt x="15" y="1"/>
                      <a:pt x="10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2" name="Google Shape;1972;p30"/>
              <p:cNvSpPr/>
              <p:nvPr/>
            </p:nvSpPr>
            <p:spPr>
              <a:xfrm>
                <a:off x="5698725" y="3855250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16" y="0"/>
                    </a:moveTo>
                    <a:lnTo>
                      <a:pt x="16" y="5"/>
                    </a:lnTo>
                    <a:lnTo>
                      <a:pt x="5" y="5"/>
                    </a:lnTo>
                    <a:lnTo>
                      <a:pt x="0" y="10"/>
                    </a:lnTo>
                    <a:lnTo>
                      <a:pt x="0" y="15"/>
                    </a:lnTo>
                    <a:cubicBezTo>
                      <a:pt x="0" y="20"/>
                      <a:pt x="10" y="26"/>
                      <a:pt x="16" y="26"/>
                    </a:cubicBezTo>
                    <a:cubicBezTo>
                      <a:pt x="21" y="26"/>
                      <a:pt x="26" y="20"/>
                      <a:pt x="26" y="15"/>
                    </a:cubicBezTo>
                    <a:cubicBezTo>
                      <a:pt x="30" y="10"/>
                      <a:pt x="26" y="5"/>
                      <a:pt x="21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3" name="Google Shape;1973;p30"/>
              <p:cNvSpPr/>
              <p:nvPr/>
            </p:nvSpPr>
            <p:spPr>
              <a:xfrm>
                <a:off x="5701500" y="3854850"/>
                <a:ext cx="6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31" extrusionOk="0">
                    <a:moveTo>
                      <a:pt x="5" y="1"/>
                    </a:moveTo>
                    <a:lnTo>
                      <a:pt x="0" y="6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0" y="21"/>
                    </a:lnTo>
                    <a:lnTo>
                      <a:pt x="0" y="26"/>
                    </a:lnTo>
                    <a:lnTo>
                      <a:pt x="5" y="26"/>
                    </a:lnTo>
                    <a:lnTo>
                      <a:pt x="5" y="31"/>
                    </a:lnTo>
                    <a:lnTo>
                      <a:pt x="15" y="31"/>
                    </a:lnTo>
                    <a:cubicBezTo>
                      <a:pt x="15" y="31"/>
                      <a:pt x="20" y="31"/>
                      <a:pt x="26" y="26"/>
                    </a:cubicBezTo>
                    <a:lnTo>
                      <a:pt x="26" y="12"/>
                    </a:lnTo>
                    <a:lnTo>
                      <a:pt x="26" y="6"/>
                    </a:lnTo>
                    <a:lnTo>
                      <a:pt x="20" y="6"/>
                    </a:lnTo>
                    <a:lnTo>
                      <a:pt x="20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4" name="Google Shape;1974;p30"/>
              <p:cNvSpPr/>
              <p:nvPr/>
            </p:nvSpPr>
            <p:spPr>
              <a:xfrm>
                <a:off x="5709275" y="3853225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10" y="1"/>
                    </a:moveTo>
                    <a:cubicBezTo>
                      <a:pt x="5" y="1"/>
                      <a:pt x="0" y="5"/>
                      <a:pt x="0" y="16"/>
                    </a:cubicBezTo>
                    <a:lnTo>
                      <a:pt x="5" y="16"/>
                    </a:lnTo>
                    <a:lnTo>
                      <a:pt x="5" y="21"/>
                    </a:lnTo>
                    <a:cubicBezTo>
                      <a:pt x="5" y="26"/>
                      <a:pt x="10" y="26"/>
                      <a:pt x="16" y="26"/>
                    </a:cubicBezTo>
                    <a:cubicBezTo>
                      <a:pt x="21" y="26"/>
                      <a:pt x="26" y="21"/>
                      <a:pt x="31" y="16"/>
                    </a:cubicBezTo>
                    <a:cubicBezTo>
                      <a:pt x="31" y="10"/>
                      <a:pt x="31" y="5"/>
                      <a:pt x="26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5" name="Google Shape;1975;p30"/>
              <p:cNvSpPr/>
              <p:nvPr/>
            </p:nvSpPr>
            <p:spPr>
              <a:xfrm>
                <a:off x="5699225" y="38492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6" name="Google Shape;1976;p30"/>
              <p:cNvSpPr/>
              <p:nvPr/>
            </p:nvSpPr>
            <p:spPr>
              <a:xfrm>
                <a:off x="5695200" y="3846075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11" y="1"/>
                    </a:moveTo>
                    <a:lnTo>
                      <a:pt x="6" y="5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0"/>
                    </a:lnTo>
                    <a:lnTo>
                      <a:pt x="0" y="25"/>
                    </a:lnTo>
                    <a:lnTo>
                      <a:pt x="6" y="25"/>
                    </a:lnTo>
                    <a:lnTo>
                      <a:pt x="6" y="31"/>
                    </a:lnTo>
                    <a:lnTo>
                      <a:pt x="16" y="31"/>
                    </a:lnTo>
                    <a:cubicBezTo>
                      <a:pt x="21" y="31"/>
                      <a:pt x="25" y="25"/>
                      <a:pt x="30" y="20"/>
                    </a:cubicBezTo>
                    <a:lnTo>
                      <a:pt x="25" y="15"/>
                    </a:lnTo>
                    <a:lnTo>
                      <a:pt x="25" y="10"/>
                    </a:lnTo>
                    <a:lnTo>
                      <a:pt x="21" y="5"/>
                    </a:lnTo>
                    <a:cubicBezTo>
                      <a:pt x="21" y="5"/>
                      <a:pt x="16" y="1"/>
                      <a:pt x="11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7" name="Google Shape;1977;p30"/>
              <p:cNvSpPr/>
              <p:nvPr/>
            </p:nvSpPr>
            <p:spPr>
              <a:xfrm>
                <a:off x="5720575" y="3850325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16" y="1"/>
                    </a:moveTo>
                    <a:lnTo>
                      <a:pt x="10" y="6"/>
                    </a:lnTo>
                    <a:cubicBezTo>
                      <a:pt x="6" y="6"/>
                      <a:pt x="1" y="12"/>
                      <a:pt x="6" y="21"/>
                    </a:cubicBezTo>
                    <a:cubicBezTo>
                      <a:pt x="6" y="26"/>
                      <a:pt x="10" y="31"/>
                      <a:pt x="21" y="31"/>
                    </a:cubicBezTo>
                    <a:cubicBezTo>
                      <a:pt x="26" y="31"/>
                      <a:pt x="26" y="26"/>
                      <a:pt x="31" y="21"/>
                    </a:cubicBezTo>
                    <a:lnTo>
                      <a:pt x="31" y="16"/>
                    </a:lnTo>
                    <a:cubicBezTo>
                      <a:pt x="31" y="12"/>
                      <a:pt x="26" y="6"/>
                      <a:pt x="26" y="6"/>
                    </a:cubicBezTo>
                    <a:cubicBezTo>
                      <a:pt x="21" y="6"/>
                      <a:pt x="21" y="1"/>
                      <a:pt x="16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8" name="Google Shape;1978;p30"/>
              <p:cNvSpPr/>
              <p:nvPr/>
            </p:nvSpPr>
            <p:spPr>
              <a:xfrm>
                <a:off x="5704125" y="3871075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5" y="1"/>
                    </a:moveTo>
                    <a:lnTo>
                      <a:pt x="5" y="5"/>
                    </a:lnTo>
                    <a:cubicBezTo>
                      <a:pt x="0" y="5"/>
                      <a:pt x="0" y="10"/>
                      <a:pt x="5" y="15"/>
                    </a:cubicBezTo>
                    <a:lnTo>
                      <a:pt x="5" y="20"/>
                    </a:lnTo>
                    <a:lnTo>
                      <a:pt x="11" y="26"/>
                    </a:lnTo>
                    <a:lnTo>
                      <a:pt x="25" y="26"/>
                    </a:lnTo>
                    <a:lnTo>
                      <a:pt x="30" y="20"/>
                    </a:lnTo>
                    <a:lnTo>
                      <a:pt x="30" y="15"/>
                    </a:lnTo>
                    <a:lnTo>
                      <a:pt x="30" y="10"/>
                    </a:lnTo>
                    <a:cubicBezTo>
                      <a:pt x="30" y="1"/>
                      <a:pt x="21" y="1"/>
                      <a:pt x="16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9" name="Google Shape;1979;p30"/>
              <p:cNvSpPr/>
              <p:nvPr/>
            </p:nvSpPr>
            <p:spPr>
              <a:xfrm>
                <a:off x="5699225" y="3844575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15" y="0"/>
                    </a:moveTo>
                    <a:lnTo>
                      <a:pt x="10" y="5"/>
                    </a:lnTo>
                    <a:cubicBezTo>
                      <a:pt x="6" y="10"/>
                      <a:pt x="1" y="15"/>
                      <a:pt x="6" y="20"/>
                    </a:cubicBezTo>
                    <a:lnTo>
                      <a:pt x="6" y="24"/>
                    </a:lnTo>
                    <a:lnTo>
                      <a:pt x="10" y="24"/>
                    </a:lnTo>
                    <a:lnTo>
                      <a:pt x="10" y="31"/>
                    </a:lnTo>
                    <a:lnTo>
                      <a:pt x="15" y="31"/>
                    </a:lnTo>
                    <a:cubicBezTo>
                      <a:pt x="26" y="31"/>
                      <a:pt x="31" y="20"/>
                      <a:pt x="31" y="15"/>
                    </a:cubicBezTo>
                    <a:cubicBezTo>
                      <a:pt x="31" y="10"/>
                      <a:pt x="26" y="0"/>
                      <a:pt x="20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0" name="Google Shape;1980;p30"/>
              <p:cNvSpPr/>
              <p:nvPr/>
            </p:nvSpPr>
            <p:spPr>
              <a:xfrm>
                <a:off x="5703375" y="3853750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11" y="0"/>
                    </a:moveTo>
                    <a:cubicBezTo>
                      <a:pt x="5" y="0"/>
                      <a:pt x="0" y="0"/>
                      <a:pt x="0" y="5"/>
                    </a:cubicBezTo>
                    <a:lnTo>
                      <a:pt x="0" y="10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5" y="19"/>
                    </a:lnTo>
                    <a:lnTo>
                      <a:pt x="5" y="25"/>
                    </a:lnTo>
                    <a:lnTo>
                      <a:pt x="16" y="25"/>
                    </a:lnTo>
                    <a:cubicBezTo>
                      <a:pt x="21" y="25"/>
                      <a:pt x="25" y="19"/>
                      <a:pt x="25" y="15"/>
                    </a:cubicBezTo>
                    <a:lnTo>
                      <a:pt x="25" y="10"/>
                    </a:lnTo>
                    <a:lnTo>
                      <a:pt x="25" y="5"/>
                    </a:lnTo>
                    <a:lnTo>
                      <a:pt x="21" y="5"/>
                    </a:lnTo>
                    <a:cubicBezTo>
                      <a:pt x="21" y="5"/>
                      <a:pt x="16" y="0"/>
                      <a:pt x="11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1" name="Google Shape;1981;p30"/>
              <p:cNvSpPr/>
              <p:nvPr/>
            </p:nvSpPr>
            <p:spPr>
              <a:xfrm>
                <a:off x="5708275" y="3853625"/>
                <a:ext cx="1025" cy="1025"/>
              </a:xfrm>
              <a:custGeom>
                <a:avLst/>
                <a:gdLst/>
                <a:ahLst/>
                <a:cxnLst/>
                <a:rect l="l" t="t" r="r" b="b"/>
                <a:pathLst>
                  <a:path w="41" h="41" extrusionOk="0">
                    <a:moveTo>
                      <a:pt x="20" y="0"/>
                    </a:moveTo>
                    <a:cubicBezTo>
                      <a:pt x="15" y="0"/>
                      <a:pt x="10" y="5"/>
                      <a:pt x="10" y="5"/>
                    </a:cubicBezTo>
                    <a:cubicBezTo>
                      <a:pt x="5" y="10"/>
                      <a:pt x="5" y="15"/>
                      <a:pt x="1" y="15"/>
                    </a:cubicBezTo>
                    <a:cubicBezTo>
                      <a:pt x="1" y="24"/>
                      <a:pt x="5" y="30"/>
                      <a:pt x="10" y="35"/>
                    </a:cubicBezTo>
                    <a:lnTo>
                      <a:pt x="15" y="40"/>
                    </a:lnTo>
                    <a:lnTo>
                      <a:pt x="20" y="35"/>
                    </a:lnTo>
                    <a:lnTo>
                      <a:pt x="26" y="35"/>
                    </a:lnTo>
                    <a:lnTo>
                      <a:pt x="26" y="30"/>
                    </a:lnTo>
                    <a:cubicBezTo>
                      <a:pt x="31" y="30"/>
                      <a:pt x="31" y="30"/>
                      <a:pt x="36" y="24"/>
                    </a:cubicBezTo>
                    <a:lnTo>
                      <a:pt x="36" y="20"/>
                    </a:lnTo>
                    <a:lnTo>
                      <a:pt x="36" y="15"/>
                    </a:lnTo>
                    <a:cubicBezTo>
                      <a:pt x="40" y="15"/>
                      <a:pt x="36" y="10"/>
                      <a:pt x="36" y="5"/>
                    </a:cubicBezTo>
                    <a:lnTo>
                      <a:pt x="31" y="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2" name="Google Shape;1982;p30"/>
              <p:cNvSpPr/>
              <p:nvPr/>
            </p:nvSpPr>
            <p:spPr>
              <a:xfrm>
                <a:off x="5715550" y="3864175"/>
                <a:ext cx="650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5" extrusionOk="0">
                    <a:moveTo>
                      <a:pt x="11" y="0"/>
                    </a:moveTo>
                    <a:cubicBezTo>
                      <a:pt x="6" y="0"/>
                      <a:pt x="6" y="0"/>
                      <a:pt x="0" y="5"/>
                    </a:cubicBezTo>
                    <a:lnTo>
                      <a:pt x="0" y="15"/>
                    </a:lnTo>
                    <a:cubicBezTo>
                      <a:pt x="0" y="20"/>
                      <a:pt x="6" y="25"/>
                      <a:pt x="11" y="25"/>
                    </a:cubicBezTo>
                    <a:lnTo>
                      <a:pt x="21" y="25"/>
                    </a:lnTo>
                    <a:lnTo>
                      <a:pt x="21" y="20"/>
                    </a:lnTo>
                    <a:lnTo>
                      <a:pt x="26" y="15"/>
                    </a:lnTo>
                    <a:lnTo>
                      <a:pt x="26" y="5"/>
                    </a:lnTo>
                    <a:lnTo>
                      <a:pt x="21" y="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3" name="Google Shape;1983;p30"/>
              <p:cNvSpPr/>
              <p:nvPr/>
            </p:nvSpPr>
            <p:spPr>
              <a:xfrm>
                <a:off x="5711525" y="3860525"/>
                <a:ext cx="80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2" h="31" extrusionOk="0">
                    <a:moveTo>
                      <a:pt x="11" y="0"/>
                    </a:moveTo>
                    <a:lnTo>
                      <a:pt x="6" y="5"/>
                    </a:lnTo>
                    <a:cubicBezTo>
                      <a:pt x="1" y="10"/>
                      <a:pt x="1" y="15"/>
                      <a:pt x="1" y="20"/>
                    </a:cubicBezTo>
                    <a:lnTo>
                      <a:pt x="6" y="20"/>
                    </a:lnTo>
                    <a:lnTo>
                      <a:pt x="6" y="26"/>
                    </a:lnTo>
                    <a:lnTo>
                      <a:pt x="11" y="26"/>
                    </a:lnTo>
                    <a:cubicBezTo>
                      <a:pt x="11" y="26"/>
                      <a:pt x="11" y="31"/>
                      <a:pt x="17" y="31"/>
                    </a:cubicBezTo>
                    <a:lnTo>
                      <a:pt x="21" y="31"/>
                    </a:lnTo>
                    <a:lnTo>
                      <a:pt x="21" y="26"/>
                    </a:lnTo>
                    <a:lnTo>
                      <a:pt x="26" y="26"/>
                    </a:lnTo>
                    <a:lnTo>
                      <a:pt x="26" y="20"/>
                    </a:lnTo>
                    <a:lnTo>
                      <a:pt x="31" y="20"/>
                    </a:lnTo>
                    <a:lnTo>
                      <a:pt x="31" y="15"/>
                    </a:lnTo>
                    <a:cubicBezTo>
                      <a:pt x="31" y="10"/>
                      <a:pt x="26" y="5"/>
                      <a:pt x="26" y="5"/>
                    </a:cubicBezTo>
                    <a:cubicBezTo>
                      <a:pt x="21" y="5"/>
                      <a:pt x="21" y="0"/>
                      <a:pt x="17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4" name="Google Shape;1984;p30"/>
              <p:cNvSpPr/>
              <p:nvPr/>
            </p:nvSpPr>
            <p:spPr>
              <a:xfrm>
                <a:off x="5707125" y="3858500"/>
                <a:ext cx="6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7" h="31" extrusionOk="0">
                    <a:moveTo>
                      <a:pt x="12" y="1"/>
                    </a:moveTo>
                    <a:lnTo>
                      <a:pt x="6" y="5"/>
                    </a:lnTo>
                    <a:lnTo>
                      <a:pt x="1" y="5"/>
                    </a:lnTo>
                    <a:lnTo>
                      <a:pt x="1" y="10"/>
                    </a:lnTo>
                    <a:lnTo>
                      <a:pt x="1" y="16"/>
                    </a:lnTo>
                    <a:lnTo>
                      <a:pt x="1" y="21"/>
                    </a:lnTo>
                    <a:lnTo>
                      <a:pt x="1" y="26"/>
                    </a:lnTo>
                    <a:cubicBezTo>
                      <a:pt x="6" y="26"/>
                      <a:pt x="6" y="31"/>
                      <a:pt x="6" y="31"/>
                    </a:cubicBezTo>
                    <a:lnTo>
                      <a:pt x="21" y="31"/>
                    </a:lnTo>
                    <a:lnTo>
                      <a:pt x="21" y="26"/>
                    </a:lnTo>
                    <a:cubicBezTo>
                      <a:pt x="26" y="26"/>
                      <a:pt x="26" y="21"/>
                      <a:pt x="26" y="16"/>
                    </a:cubicBezTo>
                    <a:lnTo>
                      <a:pt x="26" y="10"/>
                    </a:lnTo>
                    <a:lnTo>
                      <a:pt x="21" y="5"/>
                    </a:lnTo>
                    <a:lnTo>
                      <a:pt x="16" y="5"/>
                    </a:lnTo>
                    <a:cubicBezTo>
                      <a:pt x="16" y="5"/>
                      <a:pt x="16" y="1"/>
                      <a:pt x="12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5" name="Google Shape;1985;p30"/>
              <p:cNvSpPr/>
              <p:nvPr/>
            </p:nvSpPr>
            <p:spPr>
              <a:xfrm>
                <a:off x="5707125" y="3860250"/>
                <a:ext cx="775" cy="92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7" extrusionOk="0">
                    <a:moveTo>
                      <a:pt x="6" y="1"/>
                    </a:moveTo>
                    <a:lnTo>
                      <a:pt x="6" y="7"/>
                    </a:lnTo>
                    <a:lnTo>
                      <a:pt x="1" y="7"/>
                    </a:lnTo>
                    <a:lnTo>
                      <a:pt x="1" y="11"/>
                    </a:lnTo>
                    <a:cubicBezTo>
                      <a:pt x="1" y="16"/>
                      <a:pt x="1" y="21"/>
                      <a:pt x="6" y="21"/>
                    </a:cubicBezTo>
                    <a:cubicBezTo>
                      <a:pt x="6" y="26"/>
                      <a:pt x="6" y="31"/>
                      <a:pt x="12" y="31"/>
                    </a:cubicBezTo>
                    <a:lnTo>
                      <a:pt x="12" y="37"/>
                    </a:lnTo>
                    <a:lnTo>
                      <a:pt x="16" y="37"/>
                    </a:lnTo>
                    <a:cubicBezTo>
                      <a:pt x="21" y="37"/>
                      <a:pt x="26" y="31"/>
                      <a:pt x="31" y="31"/>
                    </a:cubicBezTo>
                    <a:lnTo>
                      <a:pt x="31" y="16"/>
                    </a:lnTo>
                    <a:lnTo>
                      <a:pt x="26" y="11"/>
                    </a:lnTo>
                    <a:lnTo>
                      <a:pt x="26" y="7"/>
                    </a:lnTo>
                    <a:lnTo>
                      <a:pt x="21" y="7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6" name="Google Shape;1986;p30"/>
              <p:cNvSpPr/>
              <p:nvPr/>
            </p:nvSpPr>
            <p:spPr>
              <a:xfrm>
                <a:off x="5702125" y="3853350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10" y="0"/>
                    </a:moveTo>
                    <a:lnTo>
                      <a:pt x="5" y="5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1" y="21"/>
                    </a:lnTo>
                    <a:lnTo>
                      <a:pt x="5" y="26"/>
                    </a:lnTo>
                    <a:cubicBezTo>
                      <a:pt x="5" y="26"/>
                      <a:pt x="10" y="31"/>
                      <a:pt x="15" y="31"/>
                    </a:cubicBezTo>
                    <a:cubicBezTo>
                      <a:pt x="15" y="31"/>
                      <a:pt x="20" y="31"/>
                      <a:pt x="20" y="26"/>
                    </a:cubicBezTo>
                    <a:lnTo>
                      <a:pt x="25" y="26"/>
                    </a:lnTo>
                    <a:lnTo>
                      <a:pt x="25" y="21"/>
                    </a:lnTo>
                    <a:lnTo>
                      <a:pt x="31" y="16"/>
                    </a:lnTo>
                    <a:cubicBezTo>
                      <a:pt x="25" y="5"/>
                      <a:pt x="20" y="0"/>
                      <a:pt x="15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7" name="Google Shape;1987;p30"/>
              <p:cNvSpPr/>
              <p:nvPr/>
            </p:nvSpPr>
            <p:spPr>
              <a:xfrm>
                <a:off x="5707400" y="3855250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15" y="0"/>
                    </a:moveTo>
                    <a:cubicBezTo>
                      <a:pt x="10" y="0"/>
                      <a:pt x="5" y="0"/>
                      <a:pt x="1" y="10"/>
                    </a:cubicBezTo>
                    <a:lnTo>
                      <a:pt x="1" y="15"/>
                    </a:lnTo>
                    <a:lnTo>
                      <a:pt x="1" y="20"/>
                    </a:lnTo>
                    <a:lnTo>
                      <a:pt x="5" y="26"/>
                    </a:lnTo>
                    <a:cubicBezTo>
                      <a:pt x="10" y="26"/>
                      <a:pt x="10" y="31"/>
                      <a:pt x="15" y="31"/>
                    </a:cubicBezTo>
                    <a:lnTo>
                      <a:pt x="20" y="31"/>
                    </a:lnTo>
                    <a:lnTo>
                      <a:pt x="20" y="26"/>
                    </a:lnTo>
                    <a:lnTo>
                      <a:pt x="25" y="26"/>
                    </a:lnTo>
                    <a:lnTo>
                      <a:pt x="25" y="20"/>
                    </a:lnTo>
                    <a:lnTo>
                      <a:pt x="31" y="15"/>
                    </a:lnTo>
                    <a:cubicBezTo>
                      <a:pt x="31" y="15"/>
                      <a:pt x="25" y="10"/>
                      <a:pt x="25" y="5"/>
                    </a:cubicBezTo>
                    <a:lnTo>
                      <a:pt x="20" y="5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8" name="Google Shape;1988;p30"/>
              <p:cNvSpPr/>
              <p:nvPr/>
            </p:nvSpPr>
            <p:spPr>
              <a:xfrm>
                <a:off x="5707650" y="3857875"/>
                <a:ext cx="1025" cy="1050"/>
              </a:xfrm>
              <a:custGeom>
                <a:avLst/>
                <a:gdLst/>
                <a:ahLst/>
                <a:cxnLst/>
                <a:rect l="l" t="t" r="r" b="b"/>
                <a:pathLst>
                  <a:path w="41" h="42" extrusionOk="0">
                    <a:moveTo>
                      <a:pt x="21" y="0"/>
                    </a:moveTo>
                    <a:lnTo>
                      <a:pt x="15" y="5"/>
                    </a:lnTo>
                    <a:lnTo>
                      <a:pt x="10" y="5"/>
                    </a:lnTo>
                    <a:lnTo>
                      <a:pt x="10" y="11"/>
                    </a:lnTo>
                    <a:lnTo>
                      <a:pt x="5" y="11"/>
                    </a:lnTo>
                    <a:lnTo>
                      <a:pt x="5" y="16"/>
                    </a:lnTo>
                    <a:lnTo>
                      <a:pt x="0" y="16"/>
                    </a:lnTo>
                    <a:cubicBezTo>
                      <a:pt x="0" y="21"/>
                      <a:pt x="0" y="26"/>
                      <a:pt x="5" y="30"/>
                    </a:cubicBezTo>
                    <a:lnTo>
                      <a:pt x="10" y="30"/>
                    </a:lnTo>
                    <a:lnTo>
                      <a:pt x="10" y="35"/>
                    </a:lnTo>
                    <a:cubicBezTo>
                      <a:pt x="15" y="35"/>
                      <a:pt x="21" y="41"/>
                      <a:pt x="21" y="41"/>
                    </a:cubicBezTo>
                    <a:lnTo>
                      <a:pt x="26" y="41"/>
                    </a:lnTo>
                    <a:lnTo>
                      <a:pt x="30" y="35"/>
                    </a:lnTo>
                    <a:cubicBezTo>
                      <a:pt x="35" y="35"/>
                      <a:pt x="35" y="30"/>
                      <a:pt x="40" y="26"/>
                    </a:cubicBezTo>
                    <a:lnTo>
                      <a:pt x="40" y="21"/>
                    </a:lnTo>
                    <a:lnTo>
                      <a:pt x="40" y="16"/>
                    </a:lnTo>
                    <a:cubicBezTo>
                      <a:pt x="40" y="11"/>
                      <a:pt x="35" y="0"/>
                      <a:pt x="30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9" name="Google Shape;1989;p30"/>
              <p:cNvSpPr/>
              <p:nvPr/>
            </p:nvSpPr>
            <p:spPr>
              <a:xfrm>
                <a:off x="5707775" y="3856475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10" y="1"/>
                    </a:moveTo>
                    <a:lnTo>
                      <a:pt x="5" y="7"/>
                    </a:lnTo>
                    <a:lnTo>
                      <a:pt x="0" y="12"/>
                    </a:lnTo>
                    <a:cubicBezTo>
                      <a:pt x="0" y="21"/>
                      <a:pt x="10" y="26"/>
                      <a:pt x="16" y="31"/>
                    </a:cubicBezTo>
                    <a:lnTo>
                      <a:pt x="21" y="26"/>
                    </a:lnTo>
                    <a:lnTo>
                      <a:pt x="25" y="26"/>
                    </a:lnTo>
                    <a:cubicBezTo>
                      <a:pt x="30" y="21"/>
                      <a:pt x="30" y="17"/>
                      <a:pt x="25" y="12"/>
                    </a:cubicBezTo>
                    <a:cubicBezTo>
                      <a:pt x="25" y="7"/>
                      <a:pt x="21" y="1"/>
                      <a:pt x="16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0" name="Google Shape;1990;p30"/>
              <p:cNvSpPr/>
              <p:nvPr/>
            </p:nvSpPr>
            <p:spPr>
              <a:xfrm>
                <a:off x="5706650" y="3854225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10" y="0"/>
                    </a:moveTo>
                    <a:lnTo>
                      <a:pt x="5" y="6"/>
                    </a:lnTo>
                    <a:lnTo>
                      <a:pt x="0" y="11"/>
                    </a:lnTo>
                    <a:lnTo>
                      <a:pt x="0" y="16"/>
                    </a:lnTo>
                    <a:lnTo>
                      <a:pt x="5" y="21"/>
                    </a:lnTo>
                    <a:lnTo>
                      <a:pt x="5" y="26"/>
                    </a:lnTo>
                    <a:lnTo>
                      <a:pt x="15" y="26"/>
                    </a:lnTo>
                    <a:cubicBezTo>
                      <a:pt x="20" y="26"/>
                      <a:pt x="25" y="21"/>
                      <a:pt x="31" y="16"/>
                    </a:cubicBezTo>
                    <a:lnTo>
                      <a:pt x="25" y="11"/>
                    </a:lnTo>
                    <a:lnTo>
                      <a:pt x="25" y="6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1" name="Google Shape;1991;p30"/>
              <p:cNvSpPr/>
              <p:nvPr/>
            </p:nvSpPr>
            <p:spPr>
              <a:xfrm>
                <a:off x="5711425" y="3866925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15" y="0"/>
                    </a:moveTo>
                    <a:cubicBezTo>
                      <a:pt x="10" y="0"/>
                      <a:pt x="5" y="0"/>
                      <a:pt x="5" y="5"/>
                    </a:cubicBezTo>
                    <a:cubicBezTo>
                      <a:pt x="0" y="11"/>
                      <a:pt x="0" y="11"/>
                      <a:pt x="0" y="16"/>
                    </a:cubicBezTo>
                    <a:lnTo>
                      <a:pt x="0" y="21"/>
                    </a:lnTo>
                    <a:lnTo>
                      <a:pt x="5" y="21"/>
                    </a:lnTo>
                    <a:lnTo>
                      <a:pt x="5" y="26"/>
                    </a:lnTo>
                    <a:lnTo>
                      <a:pt x="15" y="26"/>
                    </a:lnTo>
                    <a:cubicBezTo>
                      <a:pt x="21" y="26"/>
                      <a:pt x="21" y="26"/>
                      <a:pt x="25" y="21"/>
                    </a:cubicBezTo>
                    <a:lnTo>
                      <a:pt x="30" y="21"/>
                    </a:lnTo>
                    <a:lnTo>
                      <a:pt x="30" y="16"/>
                    </a:lnTo>
                    <a:cubicBezTo>
                      <a:pt x="30" y="11"/>
                      <a:pt x="25" y="5"/>
                      <a:pt x="25" y="5"/>
                    </a:cubicBezTo>
                    <a:cubicBezTo>
                      <a:pt x="21" y="0"/>
                      <a:pt x="21" y="0"/>
                      <a:pt x="15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2" name="Google Shape;1992;p30"/>
              <p:cNvSpPr/>
              <p:nvPr/>
            </p:nvSpPr>
            <p:spPr>
              <a:xfrm>
                <a:off x="5708275" y="3849225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15" y="0"/>
                    </a:moveTo>
                    <a:cubicBezTo>
                      <a:pt x="5" y="0"/>
                      <a:pt x="5" y="0"/>
                      <a:pt x="1" y="5"/>
                    </a:cubicBezTo>
                    <a:lnTo>
                      <a:pt x="1" y="15"/>
                    </a:lnTo>
                    <a:lnTo>
                      <a:pt x="1" y="19"/>
                    </a:lnTo>
                    <a:cubicBezTo>
                      <a:pt x="5" y="25"/>
                      <a:pt x="10" y="25"/>
                      <a:pt x="15" y="25"/>
                    </a:cubicBezTo>
                    <a:lnTo>
                      <a:pt x="20" y="25"/>
                    </a:lnTo>
                    <a:lnTo>
                      <a:pt x="20" y="19"/>
                    </a:lnTo>
                    <a:lnTo>
                      <a:pt x="26" y="19"/>
                    </a:lnTo>
                    <a:lnTo>
                      <a:pt x="26" y="15"/>
                    </a:lnTo>
                    <a:lnTo>
                      <a:pt x="26" y="10"/>
                    </a:lnTo>
                    <a:lnTo>
                      <a:pt x="26" y="5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3" name="Google Shape;1993;p30"/>
              <p:cNvSpPr/>
              <p:nvPr/>
            </p:nvSpPr>
            <p:spPr>
              <a:xfrm>
                <a:off x="5707650" y="3847425"/>
                <a:ext cx="775" cy="800"/>
              </a:xfrm>
              <a:custGeom>
                <a:avLst/>
                <a:gdLst/>
                <a:ahLst/>
                <a:cxnLst/>
                <a:rect l="l" t="t" r="r" b="b"/>
                <a:pathLst>
                  <a:path w="31" h="32" extrusionOk="0">
                    <a:moveTo>
                      <a:pt x="15" y="1"/>
                    </a:moveTo>
                    <a:cubicBezTo>
                      <a:pt x="15" y="1"/>
                      <a:pt x="10" y="1"/>
                      <a:pt x="10" y="7"/>
                    </a:cubicBezTo>
                    <a:lnTo>
                      <a:pt x="5" y="7"/>
                    </a:lnTo>
                    <a:lnTo>
                      <a:pt x="5" y="12"/>
                    </a:lnTo>
                    <a:lnTo>
                      <a:pt x="0" y="12"/>
                    </a:lnTo>
                    <a:lnTo>
                      <a:pt x="0" y="17"/>
                    </a:lnTo>
                    <a:lnTo>
                      <a:pt x="0" y="21"/>
                    </a:lnTo>
                    <a:lnTo>
                      <a:pt x="5" y="26"/>
                    </a:lnTo>
                    <a:lnTo>
                      <a:pt x="10" y="31"/>
                    </a:lnTo>
                    <a:lnTo>
                      <a:pt x="15" y="31"/>
                    </a:lnTo>
                    <a:cubicBezTo>
                      <a:pt x="21" y="31"/>
                      <a:pt x="26" y="26"/>
                      <a:pt x="30" y="21"/>
                    </a:cubicBezTo>
                    <a:lnTo>
                      <a:pt x="30" y="17"/>
                    </a:lnTo>
                    <a:lnTo>
                      <a:pt x="30" y="12"/>
                    </a:lnTo>
                    <a:lnTo>
                      <a:pt x="30" y="7"/>
                    </a:lnTo>
                    <a:lnTo>
                      <a:pt x="26" y="7"/>
                    </a:lnTo>
                    <a:cubicBezTo>
                      <a:pt x="26" y="1"/>
                      <a:pt x="21" y="1"/>
                      <a:pt x="15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4" name="Google Shape;1994;p30"/>
              <p:cNvSpPr/>
              <p:nvPr/>
            </p:nvSpPr>
            <p:spPr>
              <a:xfrm>
                <a:off x="5708750" y="3855875"/>
                <a:ext cx="800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32" h="25" extrusionOk="0">
                    <a:moveTo>
                      <a:pt x="17" y="1"/>
                    </a:moveTo>
                    <a:cubicBezTo>
                      <a:pt x="12" y="1"/>
                      <a:pt x="7" y="1"/>
                      <a:pt x="7" y="6"/>
                    </a:cubicBezTo>
                    <a:cubicBezTo>
                      <a:pt x="1" y="6"/>
                      <a:pt x="1" y="10"/>
                      <a:pt x="1" y="15"/>
                    </a:cubicBezTo>
                    <a:lnTo>
                      <a:pt x="7" y="20"/>
                    </a:lnTo>
                    <a:lnTo>
                      <a:pt x="7" y="25"/>
                    </a:lnTo>
                    <a:lnTo>
                      <a:pt x="17" y="25"/>
                    </a:lnTo>
                    <a:cubicBezTo>
                      <a:pt x="21" y="25"/>
                      <a:pt x="26" y="25"/>
                      <a:pt x="26" y="20"/>
                    </a:cubicBezTo>
                    <a:cubicBezTo>
                      <a:pt x="31" y="20"/>
                      <a:pt x="31" y="15"/>
                      <a:pt x="31" y="10"/>
                    </a:cubicBezTo>
                    <a:lnTo>
                      <a:pt x="31" y="6"/>
                    </a:lnTo>
                    <a:lnTo>
                      <a:pt x="26" y="6"/>
                    </a:lnTo>
                    <a:lnTo>
                      <a:pt x="26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5" name="Google Shape;1995;p30"/>
              <p:cNvSpPr/>
              <p:nvPr/>
            </p:nvSpPr>
            <p:spPr>
              <a:xfrm>
                <a:off x="5710900" y="3848200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5" y="0"/>
                    </a:moveTo>
                    <a:cubicBezTo>
                      <a:pt x="1" y="6"/>
                      <a:pt x="1" y="11"/>
                      <a:pt x="1" y="16"/>
                    </a:cubicBezTo>
                    <a:lnTo>
                      <a:pt x="1" y="21"/>
                    </a:lnTo>
                    <a:lnTo>
                      <a:pt x="5" y="25"/>
                    </a:lnTo>
                    <a:lnTo>
                      <a:pt x="11" y="25"/>
                    </a:lnTo>
                    <a:cubicBezTo>
                      <a:pt x="16" y="25"/>
                      <a:pt x="21" y="25"/>
                      <a:pt x="21" y="21"/>
                    </a:cubicBezTo>
                    <a:cubicBezTo>
                      <a:pt x="21" y="21"/>
                      <a:pt x="26" y="16"/>
                      <a:pt x="26" y="11"/>
                    </a:cubicBezTo>
                    <a:cubicBezTo>
                      <a:pt x="26" y="6"/>
                      <a:pt x="16" y="0"/>
                      <a:pt x="11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6" name="Google Shape;1996;p30"/>
              <p:cNvSpPr/>
              <p:nvPr/>
            </p:nvSpPr>
            <p:spPr>
              <a:xfrm>
                <a:off x="5714800" y="3842300"/>
                <a:ext cx="775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5" extrusionOk="0">
                    <a:moveTo>
                      <a:pt x="16" y="1"/>
                    </a:moveTo>
                    <a:cubicBezTo>
                      <a:pt x="11" y="1"/>
                      <a:pt x="6" y="1"/>
                      <a:pt x="6" y="6"/>
                    </a:cubicBezTo>
                    <a:cubicBezTo>
                      <a:pt x="6" y="11"/>
                      <a:pt x="0" y="15"/>
                      <a:pt x="6" y="20"/>
                    </a:cubicBezTo>
                    <a:lnTo>
                      <a:pt x="6" y="25"/>
                    </a:lnTo>
                    <a:lnTo>
                      <a:pt x="16" y="25"/>
                    </a:lnTo>
                    <a:cubicBezTo>
                      <a:pt x="26" y="25"/>
                      <a:pt x="26" y="25"/>
                      <a:pt x="30" y="20"/>
                    </a:cubicBezTo>
                    <a:cubicBezTo>
                      <a:pt x="30" y="15"/>
                      <a:pt x="30" y="6"/>
                      <a:pt x="26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7" name="Google Shape;1997;p30"/>
              <p:cNvSpPr/>
              <p:nvPr/>
            </p:nvSpPr>
            <p:spPr>
              <a:xfrm>
                <a:off x="5708650" y="3858750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16" y="0"/>
                    </a:moveTo>
                    <a:lnTo>
                      <a:pt x="11" y="6"/>
                    </a:lnTo>
                    <a:lnTo>
                      <a:pt x="5" y="6"/>
                    </a:lnTo>
                    <a:cubicBezTo>
                      <a:pt x="5" y="11"/>
                      <a:pt x="0" y="16"/>
                      <a:pt x="0" y="21"/>
                    </a:cubicBezTo>
                    <a:lnTo>
                      <a:pt x="5" y="21"/>
                    </a:lnTo>
                    <a:lnTo>
                      <a:pt x="5" y="26"/>
                    </a:lnTo>
                    <a:lnTo>
                      <a:pt x="11" y="26"/>
                    </a:lnTo>
                    <a:lnTo>
                      <a:pt x="11" y="30"/>
                    </a:lnTo>
                    <a:lnTo>
                      <a:pt x="16" y="30"/>
                    </a:lnTo>
                    <a:cubicBezTo>
                      <a:pt x="21" y="30"/>
                      <a:pt x="25" y="26"/>
                      <a:pt x="25" y="21"/>
                    </a:cubicBezTo>
                    <a:cubicBezTo>
                      <a:pt x="30" y="21"/>
                      <a:pt x="30" y="16"/>
                      <a:pt x="25" y="6"/>
                    </a:cubicBez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8" name="Google Shape;1998;p30"/>
              <p:cNvSpPr/>
              <p:nvPr/>
            </p:nvSpPr>
            <p:spPr>
              <a:xfrm>
                <a:off x="5720825" y="3853225"/>
                <a:ext cx="6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31" extrusionOk="0">
                    <a:moveTo>
                      <a:pt x="11" y="1"/>
                    </a:moveTo>
                    <a:lnTo>
                      <a:pt x="6" y="5"/>
                    </a:lnTo>
                    <a:cubicBezTo>
                      <a:pt x="6" y="5"/>
                      <a:pt x="6" y="10"/>
                      <a:pt x="0" y="10"/>
                    </a:cubicBezTo>
                    <a:lnTo>
                      <a:pt x="0" y="16"/>
                    </a:lnTo>
                    <a:lnTo>
                      <a:pt x="0" y="21"/>
                    </a:lnTo>
                    <a:lnTo>
                      <a:pt x="6" y="21"/>
                    </a:lnTo>
                    <a:lnTo>
                      <a:pt x="6" y="26"/>
                    </a:lnTo>
                    <a:lnTo>
                      <a:pt x="11" y="26"/>
                    </a:lnTo>
                    <a:lnTo>
                      <a:pt x="11" y="31"/>
                    </a:lnTo>
                    <a:cubicBezTo>
                      <a:pt x="16" y="31"/>
                      <a:pt x="21" y="26"/>
                      <a:pt x="21" y="26"/>
                    </a:cubicBezTo>
                    <a:cubicBezTo>
                      <a:pt x="26" y="21"/>
                      <a:pt x="26" y="21"/>
                      <a:pt x="26" y="16"/>
                    </a:cubicBezTo>
                    <a:cubicBezTo>
                      <a:pt x="26" y="5"/>
                      <a:pt x="21" y="1"/>
                      <a:pt x="11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9" name="Google Shape;1999;p30"/>
              <p:cNvSpPr/>
              <p:nvPr/>
            </p:nvSpPr>
            <p:spPr>
              <a:xfrm>
                <a:off x="5714550" y="3849225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16" y="0"/>
                    </a:moveTo>
                    <a:cubicBezTo>
                      <a:pt x="5" y="0"/>
                      <a:pt x="1" y="0"/>
                      <a:pt x="1" y="10"/>
                    </a:cubicBezTo>
                    <a:lnTo>
                      <a:pt x="1" y="15"/>
                    </a:lnTo>
                    <a:lnTo>
                      <a:pt x="1" y="19"/>
                    </a:lnTo>
                    <a:lnTo>
                      <a:pt x="5" y="19"/>
                    </a:lnTo>
                    <a:lnTo>
                      <a:pt x="5" y="25"/>
                    </a:lnTo>
                    <a:lnTo>
                      <a:pt x="21" y="25"/>
                    </a:lnTo>
                    <a:lnTo>
                      <a:pt x="21" y="19"/>
                    </a:lnTo>
                    <a:lnTo>
                      <a:pt x="26" y="19"/>
                    </a:lnTo>
                    <a:lnTo>
                      <a:pt x="26" y="15"/>
                    </a:lnTo>
                    <a:lnTo>
                      <a:pt x="26" y="10"/>
                    </a:lnTo>
                    <a:lnTo>
                      <a:pt x="26" y="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0" name="Google Shape;2000;p30"/>
              <p:cNvSpPr/>
              <p:nvPr/>
            </p:nvSpPr>
            <p:spPr>
              <a:xfrm>
                <a:off x="5707875" y="3851850"/>
                <a:ext cx="6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7" h="31" extrusionOk="0">
                    <a:moveTo>
                      <a:pt x="17" y="0"/>
                    </a:moveTo>
                    <a:cubicBezTo>
                      <a:pt x="12" y="0"/>
                      <a:pt x="6" y="5"/>
                      <a:pt x="6" y="5"/>
                    </a:cubicBezTo>
                    <a:cubicBezTo>
                      <a:pt x="1" y="11"/>
                      <a:pt x="1" y="16"/>
                      <a:pt x="1" y="16"/>
                    </a:cubicBezTo>
                    <a:lnTo>
                      <a:pt x="1" y="21"/>
                    </a:lnTo>
                    <a:lnTo>
                      <a:pt x="6" y="21"/>
                    </a:lnTo>
                    <a:lnTo>
                      <a:pt x="6" y="25"/>
                    </a:lnTo>
                    <a:lnTo>
                      <a:pt x="12" y="25"/>
                    </a:lnTo>
                    <a:lnTo>
                      <a:pt x="17" y="30"/>
                    </a:lnTo>
                    <a:lnTo>
                      <a:pt x="17" y="25"/>
                    </a:lnTo>
                    <a:lnTo>
                      <a:pt x="26" y="25"/>
                    </a:lnTo>
                    <a:lnTo>
                      <a:pt x="26" y="21"/>
                    </a:lnTo>
                    <a:lnTo>
                      <a:pt x="26" y="16"/>
                    </a:lnTo>
                    <a:lnTo>
                      <a:pt x="26" y="11"/>
                    </a:lnTo>
                    <a:lnTo>
                      <a:pt x="26" y="5"/>
                    </a:lnTo>
                    <a:lnTo>
                      <a:pt x="21" y="5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1" name="Google Shape;2001;p30"/>
              <p:cNvSpPr/>
              <p:nvPr/>
            </p:nvSpPr>
            <p:spPr>
              <a:xfrm>
                <a:off x="5710650" y="3845575"/>
                <a:ext cx="6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7" h="26" extrusionOk="0">
                    <a:moveTo>
                      <a:pt x="11" y="0"/>
                    </a:moveTo>
                    <a:cubicBezTo>
                      <a:pt x="1" y="0"/>
                      <a:pt x="1" y="5"/>
                      <a:pt x="1" y="10"/>
                    </a:cubicBezTo>
                    <a:lnTo>
                      <a:pt x="1" y="15"/>
                    </a:lnTo>
                    <a:lnTo>
                      <a:pt x="1" y="21"/>
                    </a:lnTo>
                    <a:cubicBezTo>
                      <a:pt x="6" y="25"/>
                      <a:pt x="6" y="25"/>
                      <a:pt x="11" y="25"/>
                    </a:cubicBezTo>
                    <a:lnTo>
                      <a:pt x="21" y="25"/>
                    </a:lnTo>
                    <a:lnTo>
                      <a:pt x="21" y="21"/>
                    </a:lnTo>
                    <a:lnTo>
                      <a:pt x="26" y="21"/>
                    </a:lnTo>
                    <a:lnTo>
                      <a:pt x="26" y="15"/>
                    </a:lnTo>
                    <a:lnTo>
                      <a:pt x="26" y="10"/>
                    </a:lnTo>
                    <a:cubicBezTo>
                      <a:pt x="26" y="5"/>
                      <a:pt x="21" y="0"/>
                      <a:pt x="15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2" name="Google Shape;2002;p30"/>
              <p:cNvSpPr/>
              <p:nvPr/>
            </p:nvSpPr>
            <p:spPr>
              <a:xfrm>
                <a:off x="5696225" y="3859125"/>
                <a:ext cx="65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7" extrusionOk="0">
                    <a:moveTo>
                      <a:pt x="5" y="1"/>
                    </a:moveTo>
                    <a:lnTo>
                      <a:pt x="5" y="6"/>
                    </a:lnTo>
                    <a:lnTo>
                      <a:pt x="0" y="6"/>
                    </a:lnTo>
                    <a:lnTo>
                      <a:pt x="0" y="11"/>
                    </a:lnTo>
                    <a:cubicBezTo>
                      <a:pt x="0" y="15"/>
                      <a:pt x="5" y="21"/>
                      <a:pt x="10" y="26"/>
                    </a:cubicBezTo>
                    <a:lnTo>
                      <a:pt x="19" y="26"/>
                    </a:lnTo>
                    <a:lnTo>
                      <a:pt x="25" y="21"/>
                    </a:lnTo>
                    <a:lnTo>
                      <a:pt x="25" y="11"/>
                    </a:lnTo>
                    <a:lnTo>
                      <a:pt x="25" y="6"/>
                    </a:lnTo>
                    <a:lnTo>
                      <a:pt x="19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3" name="Google Shape;2003;p30"/>
              <p:cNvSpPr/>
              <p:nvPr/>
            </p:nvSpPr>
            <p:spPr>
              <a:xfrm>
                <a:off x="5712925" y="3864175"/>
                <a:ext cx="6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31" extrusionOk="0">
                    <a:moveTo>
                      <a:pt x="10" y="0"/>
                    </a:moveTo>
                    <a:lnTo>
                      <a:pt x="5" y="5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0" y="25"/>
                    </a:lnTo>
                    <a:cubicBezTo>
                      <a:pt x="5" y="31"/>
                      <a:pt x="10" y="31"/>
                      <a:pt x="10" y="31"/>
                    </a:cubicBezTo>
                    <a:lnTo>
                      <a:pt x="15" y="31"/>
                    </a:lnTo>
                    <a:lnTo>
                      <a:pt x="15" y="25"/>
                    </a:lnTo>
                    <a:lnTo>
                      <a:pt x="21" y="25"/>
                    </a:lnTo>
                    <a:cubicBezTo>
                      <a:pt x="26" y="20"/>
                      <a:pt x="26" y="20"/>
                      <a:pt x="26" y="15"/>
                    </a:cubicBezTo>
                    <a:cubicBezTo>
                      <a:pt x="26" y="10"/>
                      <a:pt x="21" y="5"/>
                      <a:pt x="15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4" name="Google Shape;2004;p30"/>
              <p:cNvSpPr/>
              <p:nvPr/>
            </p:nvSpPr>
            <p:spPr>
              <a:xfrm>
                <a:off x="5708400" y="3862900"/>
                <a:ext cx="900" cy="900"/>
              </a:xfrm>
              <a:custGeom>
                <a:avLst/>
                <a:gdLst/>
                <a:ahLst/>
                <a:cxnLst/>
                <a:rect l="l" t="t" r="r" b="b"/>
                <a:pathLst>
                  <a:path w="36" h="36" extrusionOk="0">
                    <a:moveTo>
                      <a:pt x="5" y="1"/>
                    </a:moveTo>
                    <a:lnTo>
                      <a:pt x="5" y="6"/>
                    </a:lnTo>
                    <a:lnTo>
                      <a:pt x="0" y="6"/>
                    </a:lnTo>
                    <a:lnTo>
                      <a:pt x="0" y="10"/>
                    </a:lnTo>
                    <a:cubicBezTo>
                      <a:pt x="0" y="10"/>
                      <a:pt x="0" y="15"/>
                      <a:pt x="5" y="21"/>
                    </a:cubicBezTo>
                    <a:cubicBezTo>
                      <a:pt x="5" y="26"/>
                      <a:pt x="10" y="26"/>
                      <a:pt x="10" y="26"/>
                    </a:cubicBezTo>
                    <a:lnTo>
                      <a:pt x="10" y="31"/>
                    </a:lnTo>
                    <a:cubicBezTo>
                      <a:pt x="15" y="36"/>
                      <a:pt x="21" y="36"/>
                      <a:pt x="26" y="36"/>
                    </a:cubicBezTo>
                    <a:lnTo>
                      <a:pt x="31" y="36"/>
                    </a:lnTo>
                    <a:lnTo>
                      <a:pt x="31" y="31"/>
                    </a:lnTo>
                    <a:lnTo>
                      <a:pt x="35" y="31"/>
                    </a:lnTo>
                    <a:lnTo>
                      <a:pt x="35" y="26"/>
                    </a:lnTo>
                    <a:lnTo>
                      <a:pt x="35" y="21"/>
                    </a:lnTo>
                    <a:lnTo>
                      <a:pt x="35" y="15"/>
                    </a:lnTo>
                    <a:lnTo>
                      <a:pt x="31" y="15"/>
                    </a:lnTo>
                    <a:lnTo>
                      <a:pt x="31" y="10"/>
                    </a:lnTo>
                    <a:lnTo>
                      <a:pt x="26" y="10"/>
                    </a:lnTo>
                    <a:cubicBezTo>
                      <a:pt x="26" y="6"/>
                      <a:pt x="21" y="1"/>
                      <a:pt x="15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5" name="Google Shape;2005;p30"/>
              <p:cNvSpPr/>
              <p:nvPr/>
            </p:nvSpPr>
            <p:spPr>
              <a:xfrm>
                <a:off x="5697725" y="3853750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10" y="0"/>
                    </a:moveTo>
                    <a:lnTo>
                      <a:pt x="10" y="5"/>
                    </a:lnTo>
                    <a:lnTo>
                      <a:pt x="5" y="5"/>
                    </a:lnTo>
                    <a:lnTo>
                      <a:pt x="5" y="10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5" y="19"/>
                    </a:lnTo>
                    <a:lnTo>
                      <a:pt x="5" y="25"/>
                    </a:lnTo>
                    <a:lnTo>
                      <a:pt x="10" y="25"/>
                    </a:lnTo>
                    <a:lnTo>
                      <a:pt x="10" y="30"/>
                    </a:lnTo>
                    <a:lnTo>
                      <a:pt x="20" y="30"/>
                    </a:lnTo>
                    <a:lnTo>
                      <a:pt x="20" y="25"/>
                    </a:lnTo>
                    <a:lnTo>
                      <a:pt x="26" y="25"/>
                    </a:lnTo>
                    <a:lnTo>
                      <a:pt x="26" y="19"/>
                    </a:lnTo>
                    <a:lnTo>
                      <a:pt x="31" y="19"/>
                    </a:lnTo>
                    <a:lnTo>
                      <a:pt x="31" y="15"/>
                    </a:lnTo>
                    <a:cubicBezTo>
                      <a:pt x="31" y="15"/>
                      <a:pt x="31" y="10"/>
                      <a:pt x="26" y="5"/>
                    </a:cubicBezTo>
                    <a:cubicBezTo>
                      <a:pt x="20" y="5"/>
                      <a:pt x="20" y="0"/>
                      <a:pt x="15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6" name="Google Shape;2006;p30"/>
              <p:cNvSpPr/>
              <p:nvPr/>
            </p:nvSpPr>
            <p:spPr>
              <a:xfrm>
                <a:off x="5703750" y="3841275"/>
                <a:ext cx="675" cy="800"/>
              </a:xfrm>
              <a:custGeom>
                <a:avLst/>
                <a:gdLst/>
                <a:ahLst/>
                <a:cxnLst/>
                <a:rect l="l" t="t" r="r" b="b"/>
                <a:pathLst>
                  <a:path w="27" h="32" extrusionOk="0">
                    <a:moveTo>
                      <a:pt x="15" y="1"/>
                    </a:moveTo>
                    <a:cubicBezTo>
                      <a:pt x="6" y="1"/>
                      <a:pt x="1" y="6"/>
                      <a:pt x="1" y="17"/>
                    </a:cubicBezTo>
                    <a:cubicBezTo>
                      <a:pt x="1" y="21"/>
                      <a:pt x="6" y="31"/>
                      <a:pt x="15" y="31"/>
                    </a:cubicBezTo>
                    <a:lnTo>
                      <a:pt x="20" y="26"/>
                    </a:lnTo>
                    <a:lnTo>
                      <a:pt x="26" y="21"/>
                    </a:lnTo>
                    <a:lnTo>
                      <a:pt x="26" y="17"/>
                    </a:lnTo>
                    <a:lnTo>
                      <a:pt x="26" y="12"/>
                    </a:lnTo>
                    <a:lnTo>
                      <a:pt x="26" y="6"/>
                    </a:lnTo>
                    <a:lnTo>
                      <a:pt x="20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7" name="Google Shape;2007;p30"/>
              <p:cNvSpPr/>
              <p:nvPr/>
            </p:nvSpPr>
            <p:spPr>
              <a:xfrm>
                <a:off x="5708150" y="3845800"/>
                <a:ext cx="62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7" extrusionOk="0">
                    <a:moveTo>
                      <a:pt x="10" y="1"/>
                    </a:moveTo>
                    <a:cubicBezTo>
                      <a:pt x="6" y="1"/>
                      <a:pt x="1" y="12"/>
                      <a:pt x="1" y="16"/>
                    </a:cubicBezTo>
                    <a:lnTo>
                      <a:pt x="1" y="21"/>
                    </a:lnTo>
                    <a:cubicBezTo>
                      <a:pt x="1" y="26"/>
                      <a:pt x="6" y="26"/>
                      <a:pt x="10" y="26"/>
                    </a:cubicBezTo>
                    <a:lnTo>
                      <a:pt x="20" y="26"/>
                    </a:lnTo>
                    <a:lnTo>
                      <a:pt x="20" y="21"/>
                    </a:lnTo>
                    <a:cubicBezTo>
                      <a:pt x="25" y="16"/>
                      <a:pt x="25" y="16"/>
                      <a:pt x="25" y="12"/>
                    </a:cubicBezTo>
                    <a:lnTo>
                      <a:pt x="20" y="6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8" name="Google Shape;2008;p30"/>
              <p:cNvSpPr/>
              <p:nvPr/>
            </p:nvSpPr>
            <p:spPr>
              <a:xfrm>
                <a:off x="5714200" y="3845450"/>
                <a:ext cx="62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26" extrusionOk="0">
                    <a:moveTo>
                      <a:pt x="5" y="0"/>
                    </a:moveTo>
                    <a:lnTo>
                      <a:pt x="5" y="5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5" y="20"/>
                    </a:lnTo>
                    <a:cubicBezTo>
                      <a:pt x="10" y="26"/>
                      <a:pt x="10" y="26"/>
                      <a:pt x="15" y="26"/>
                    </a:cubicBezTo>
                    <a:lnTo>
                      <a:pt x="19" y="26"/>
                    </a:lnTo>
                    <a:lnTo>
                      <a:pt x="19" y="20"/>
                    </a:lnTo>
                    <a:lnTo>
                      <a:pt x="24" y="20"/>
                    </a:lnTo>
                    <a:lnTo>
                      <a:pt x="24" y="15"/>
                    </a:lnTo>
                    <a:lnTo>
                      <a:pt x="24" y="10"/>
                    </a:lnTo>
                    <a:cubicBezTo>
                      <a:pt x="24" y="5"/>
                      <a:pt x="19" y="0"/>
                      <a:pt x="15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9" name="Google Shape;2009;p30"/>
              <p:cNvSpPr/>
              <p:nvPr/>
            </p:nvSpPr>
            <p:spPr>
              <a:xfrm>
                <a:off x="5703375" y="3855375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16" y="0"/>
                    </a:moveTo>
                    <a:cubicBezTo>
                      <a:pt x="11" y="0"/>
                      <a:pt x="5" y="0"/>
                      <a:pt x="5" y="5"/>
                    </a:cubicBezTo>
                    <a:lnTo>
                      <a:pt x="5" y="10"/>
                    </a:lnTo>
                    <a:lnTo>
                      <a:pt x="0" y="10"/>
                    </a:lnTo>
                    <a:lnTo>
                      <a:pt x="0" y="15"/>
                    </a:lnTo>
                    <a:cubicBezTo>
                      <a:pt x="0" y="15"/>
                      <a:pt x="5" y="21"/>
                      <a:pt x="5" y="26"/>
                    </a:cubicBezTo>
                    <a:lnTo>
                      <a:pt x="25" y="26"/>
                    </a:lnTo>
                    <a:lnTo>
                      <a:pt x="25" y="21"/>
                    </a:lnTo>
                    <a:cubicBezTo>
                      <a:pt x="30" y="15"/>
                      <a:pt x="30" y="10"/>
                      <a:pt x="25" y="5"/>
                    </a:cubicBezTo>
                    <a:cubicBezTo>
                      <a:pt x="25" y="5"/>
                      <a:pt x="21" y="0"/>
                      <a:pt x="16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0" name="Google Shape;2010;p30"/>
              <p:cNvSpPr/>
              <p:nvPr/>
            </p:nvSpPr>
            <p:spPr>
              <a:xfrm>
                <a:off x="5703375" y="3863650"/>
                <a:ext cx="775" cy="800"/>
              </a:xfrm>
              <a:custGeom>
                <a:avLst/>
                <a:gdLst/>
                <a:ahLst/>
                <a:cxnLst/>
                <a:rect l="l" t="t" r="r" b="b"/>
                <a:pathLst>
                  <a:path w="31" h="32" extrusionOk="0">
                    <a:moveTo>
                      <a:pt x="11" y="1"/>
                    </a:moveTo>
                    <a:cubicBezTo>
                      <a:pt x="5" y="6"/>
                      <a:pt x="0" y="11"/>
                      <a:pt x="0" y="15"/>
                    </a:cubicBezTo>
                    <a:lnTo>
                      <a:pt x="0" y="21"/>
                    </a:lnTo>
                    <a:lnTo>
                      <a:pt x="5" y="21"/>
                    </a:lnTo>
                    <a:lnTo>
                      <a:pt x="5" y="26"/>
                    </a:lnTo>
                    <a:lnTo>
                      <a:pt x="11" y="26"/>
                    </a:lnTo>
                    <a:lnTo>
                      <a:pt x="11" y="31"/>
                    </a:lnTo>
                    <a:lnTo>
                      <a:pt x="16" y="31"/>
                    </a:lnTo>
                    <a:lnTo>
                      <a:pt x="21" y="26"/>
                    </a:lnTo>
                    <a:lnTo>
                      <a:pt x="25" y="26"/>
                    </a:lnTo>
                    <a:lnTo>
                      <a:pt x="25" y="21"/>
                    </a:lnTo>
                    <a:lnTo>
                      <a:pt x="30" y="21"/>
                    </a:lnTo>
                    <a:lnTo>
                      <a:pt x="30" y="11"/>
                    </a:lnTo>
                    <a:lnTo>
                      <a:pt x="30" y="6"/>
                    </a:lnTo>
                    <a:lnTo>
                      <a:pt x="25" y="6"/>
                    </a:lnTo>
                    <a:lnTo>
                      <a:pt x="25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1" name="Google Shape;2011;p30"/>
              <p:cNvSpPr/>
              <p:nvPr/>
            </p:nvSpPr>
            <p:spPr>
              <a:xfrm>
                <a:off x="5702500" y="3846825"/>
                <a:ext cx="11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46" h="31" extrusionOk="0">
                    <a:moveTo>
                      <a:pt x="16" y="1"/>
                    </a:moveTo>
                    <a:cubicBezTo>
                      <a:pt x="10" y="1"/>
                      <a:pt x="5" y="6"/>
                      <a:pt x="0" y="10"/>
                    </a:cubicBezTo>
                    <a:lnTo>
                      <a:pt x="0" y="15"/>
                    </a:lnTo>
                    <a:lnTo>
                      <a:pt x="0" y="20"/>
                    </a:lnTo>
                    <a:lnTo>
                      <a:pt x="5" y="20"/>
                    </a:lnTo>
                    <a:lnTo>
                      <a:pt x="5" y="25"/>
                    </a:lnTo>
                    <a:cubicBezTo>
                      <a:pt x="5" y="25"/>
                      <a:pt x="10" y="25"/>
                      <a:pt x="10" y="31"/>
                    </a:cubicBezTo>
                    <a:lnTo>
                      <a:pt x="16" y="31"/>
                    </a:lnTo>
                    <a:lnTo>
                      <a:pt x="21" y="25"/>
                    </a:lnTo>
                    <a:lnTo>
                      <a:pt x="35" y="25"/>
                    </a:lnTo>
                    <a:lnTo>
                      <a:pt x="35" y="20"/>
                    </a:lnTo>
                    <a:lnTo>
                      <a:pt x="40" y="20"/>
                    </a:lnTo>
                    <a:lnTo>
                      <a:pt x="40" y="15"/>
                    </a:lnTo>
                    <a:cubicBezTo>
                      <a:pt x="46" y="10"/>
                      <a:pt x="46" y="6"/>
                      <a:pt x="40" y="6"/>
                    </a:cubicBezTo>
                    <a:cubicBezTo>
                      <a:pt x="40" y="1"/>
                      <a:pt x="35" y="1"/>
                      <a:pt x="30" y="1"/>
                    </a:cubicBezTo>
                    <a:cubicBezTo>
                      <a:pt x="25" y="1"/>
                      <a:pt x="21" y="1"/>
                      <a:pt x="21" y="6"/>
                    </a:cubicBezTo>
                    <a:lnTo>
                      <a:pt x="16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2" name="Google Shape;2012;p30"/>
              <p:cNvSpPr/>
              <p:nvPr/>
            </p:nvSpPr>
            <p:spPr>
              <a:xfrm>
                <a:off x="5703475" y="3847825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12" y="1"/>
                    </a:moveTo>
                    <a:lnTo>
                      <a:pt x="7" y="5"/>
                    </a:lnTo>
                    <a:lnTo>
                      <a:pt x="7" y="10"/>
                    </a:lnTo>
                    <a:lnTo>
                      <a:pt x="1" y="10"/>
                    </a:lnTo>
                    <a:cubicBezTo>
                      <a:pt x="1" y="15"/>
                      <a:pt x="7" y="21"/>
                      <a:pt x="7" y="26"/>
                    </a:cubicBezTo>
                    <a:lnTo>
                      <a:pt x="26" y="26"/>
                    </a:lnTo>
                    <a:lnTo>
                      <a:pt x="26" y="21"/>
                    </a:lnTo>
                    <a:cubicBezTo>
                      <a:pt x="31" y="21"/>
                      <a:pt x="31" y="15"/>
                      <a:pt x="31" y="10"/>
                    </a:cubicBezTo>
                    <a:lnTo>
                      <a:pt x="26" y="5"/>
                    </a:lnTo>
                    <a:lnTo>
                      <a:pt x="26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3" name="Google Shape;2013;p30"/>
              <p:cNvSpPr/>
              <p:nvPr/>
            </p:nvSpPr>
            <p:spPr>
              <a:xfrm>
                <a:off x="5711175" y="3852725"/>
                <a:ext cx="62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31" extrusionOk="0">
                    <a:moveTo>
                      <a:pt x="10" y="0"/>
                    </a:moveTo>
                    <a:cubicBezTo>
                      <a:pt x="5" y="0"/>
                      <a:pt x="0" y="11"/>
                      <a:pt x="0" y="16"/>
                    </a:cubicBezTo>
                    <a:cubicBezTo>
                      <a:pt x="0" y="21"/>
                      <a:pt x="0" y="21"/>
                      <a:pt x="5" y="25"/>
                    </a:cubicBezTo>
                    <a:lnTo>
                      <a:pt x="10" y="30"/>
                    </a:lnTo>
                    <a:lnTo>
                      <a:pt x="15" y="25"/>
                    </a:lnTo>
                    <a:lnTo>
                      <a:pt x="20" y="21"/>
                    </a:lnTo>
                    <a:lnTo>
                      <a:pt x="20" y="16"/>
                    </a:lnTo>
                    <a:lnTo>
                      <a:pt x="25" y="16"/>
                    </a:lnTo>
                    <a:lnTo>
                      <a:pt x="25" y="11"/>
                    </a:lnTo>
                    <a:lnTo>
                      <a:pt x="20" y="6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4" name="Google Shape;2014;p30"/>
              <p:cNvSpPr/>
              <p:nvPr/>
            </p:nvSpPr>
            <p:spPr>
              <a:xfrm>
                <a:off x="5711525" y="3862150"/>
                <a:ext cx="6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7" h="26" extrusionOk="0">
                    <a:moveTo>
                      <a:pt x="1" y="1"/>
                    </a:moveTo>
                    <a:lnTo>
                      <a:pt x="1" y="5"/>
                    </a:lnTo>
                    <a:lnTo>
                      <a:pt x="1" y="10"/>
                    </a:lnTo>
                    <a:cubicBezTo>
                      <a:pt x="1" y="26"/>
                      <a:pt x="11" y="26"/>
                      <a:pt x="11" y="26"/>
                    </a:cubicBezTo>
                    <a:cubicBezTo>
                      <a:pt x="17" y="26"/>
                      <a:pt x="21" y="26"/>
                      <a:pt x="21" y="15"/>
                    </a:cubicBezTo>
                    <a:lnTo>
                      <a:pt x="26" y="10"/>
                    </a:lnTo>
                    <a:lnTo>
                      <a:pt x="21" y="5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5" name="Google Shape;2015;p30"/>
              <p:cNvSpPr/>
              <p:nvPr/>
            </p:nvSpPr>
            <p:spPr>
              <a:xfrm>
                <a:off x="5707000" y="3850200"/>
                <a:ext cx="80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32" h="27" extrusionOk="0">
                    <a:moveTo>
                      <a:pt x="6" y="1"/>
                    </a:moveTo>
                    <a:lnTo>
                      <a:pt x="6" y="6"/>
                    </a:lnTo>
                    <a:lnTo>
                      <a:pt x="1" y="6"/>
                    </a:lnTo>
                    <a:lnTo>
                      <a:pt x="1" y="21"/>
                    </a:lnTo>
                    <a:cubicBezTo>
                      <a:pt x="6" y="21"/>
                      <a:pt x="6" y="26"/>
                      <a:pt x="17" y="26"/>
                    </a:cubicBezTo>
                    <a:lnTo>
                      <a:pt x="26" y="26"/>
                    </a:lnTo>
                    <a:cubicBezTo>
                      <a:pt x="26" y="21"/>
                      <a:pt x="31" y="11"/>
                      <a:pt x="26" y="6"/>
                    </a:cubicBezTo>
                    <a:cubicBezTo>
                      <a:pt x="26" y="1"/>
                      <a:pt x="21" y="1"/>
                      <a:pt x="17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6" name="Google Shape;2016;p30"/>
              <p:cNvSpPr/>
              <p:nvPr/>
            </p:nvSpPr>
            <p:spPr>
              <a:xfrm>
                <a:off x="5706025" y="3846675"/>
                <a:ext cx="6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31" extrusionOk="0">
                    <a:moveTo>
                      <a:pt x="5" y="1"/>
                    </a:moveTo>
                    <a:lnTo>
                      <a:pt x="5" y="7"/>
                    </a:lnTo>
                    <a:lnTo>
                      <a:pt x="0" y="7"/>
                    </a:lnTo>
                    <a:lnTo>
                      <a:pt x="0" y="16"/>
                    </a:lnTo>
                    <a:lnTo>
                      <a:pt x="0" y="21"/>
                    </a:lnTo>
                    <a:lnTo>
                      <a:pt x="0" y="26"/>
                    </a:lnTo>
                    <a:lnTo>
                      <a:pt x="5" y="26"/>
                    </a:lnTo>
                    <a:lnTo>
                      <a:pt x="10" y="31"/>
                    </a:lnTo>
                    <a:lnTo>
                      <a:pt x="15" y="31"/>
                    </a:lnTo>
                    <a:cubicBezTo>
                      <a:pt x="19" y="31"/>
                      <a:pt x="25" y="21"/>
                      <a:pt x="25" y="12"/>
                    </a:cubicBezTo>
                    <a:lnTo>
                      <a:pt x="25" y="7"/>
                    </a:lnTo>
                    <a:lnTo>
                      <a:pt x="19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7" name="Google Shape;2017;p30"/>
              <p:cNvSpPr/>
              <p:nvPr/>
            </p:nvSpPr>
            <p:spPr>
              <a:xfrm>
                <a:off x="5706650" y="3861000"/>
                <a:ext cx="7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7" extrusionOk="0">
                    <a:moveTo>
                      <a:pt x="15" y="1"/>
                    </a:moveTo>
                    <a:cubicBezTo>
                      <a:pt x="10" y="1"/>
                      <a:pt x="5" y="1"/>
                      <a:pt x="0" y="12"/>
                    </a:cubicBezTo>
                    <a:lnTo>
                      <a:pt x="0" y="16"/>
                    </a:lnTo>
                    <a:lnTo>
                      <a:pt x="5" y="21"/>
                    </a:lnTo>
                    <a:lnTo>
                      <a:pt x="10" y="26"/>
                    </a:lnTo>
                    <a:lnTo>
                      <a:pt x="25" y="26"/>
                    </a:lnTo>
                    <a:lnTo>
                      <a:pt x="25" y="21"/>
                    </a:lnTo>
                    <a:cubicBezTo>
                      <a:pt x="31" y="16"/>
                      <a:pt x="31" y="12"/>
                      <a:pt x="31" y="12"/>
                    </a:cubicBezTo>
                    <a:lnTo>
                      <a:pt x="25" y="7"/>
                    </a:lnTo>
                    <a:lnTo>
                      <a:pt x="25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8" name="Google Shape;2018;p30"/>
              <p:cNvSpPr/>
              <p:nvPr/>
            </p:nvSpPr>
            <p:spPr>
              <a:xfrm>
                <a:off x="5706125" y="3851075"/>
                <a:ext cx="6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7" h="27" extrusionOk="0">
                    <a:moveTo>
                      <a:pt x="6" y="1"/>
                    </a:moveTo>
                    <a:lnTo>
                      <a:pt x="6" y="6"/>
                    </a:lnTo>
                    <a:lnTo>
                      <a:pt x="1" y="12"/>
                    </a:lnTo>
                    <a:lnTo>
                      <a:pt x="1" y="17"/>
                    </a:lnTo>
                    <a:lnTo>
                      <a:pt x="6" y="21"/>
                    </a:lnTo>
                    <a:lnTo>
                      <a:pt x="6" y="26"/>
                    </a:lnTo>
                    <a:lnTo>
                      <a:pt x="15" y="26"/>
                    </a:lnTo>
                    <a:cubicBezTo>
                      <a:pt x="21" y="26"/>
                      <a:pt x="26" y="21"/>
                      <a:pt x="26" y="17"/>
                    </a:cubicBezTo>
                    <a:lnTo>
                      <a:pt x="26" y="12"/>
                    </a:lnTo>
                    <a:lnTo>
                      <a:pt x="26" y="6"/>
                    </a:lnTo>
                    <a:lnTo>
                      <a:pt x="21" y="6"/>
                    </a:lnTo>
                    <a:cubicBezTo>
                      <a:pt x="21" y="6"/>
                      <a:pt x="21" y="1"/>
                      <a:pt x="15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9" name="Google Shape;2019;p30"/>
              <p:cNvSpPr/>
              <p:nvPr/>
            </p:nvSpPr>
            <p:spPr>
              <a:xfrm>
                <a:off x="5707875" y="3860650"/>
                <a:ext cx="900" cy="1025"/>
              </a:xfrm>
              <a:custGeom>
                <a:avLst/>
                <a:gdLst/>
                <a:ahLst/>
                <a:cxnLst/>
                <a:rect l="l" t="t" r="r" b="b"/>
                <a:pathLst>
                  <a:path w="36" h="41" extrusionOk="0">
                    <a:moveTo>
                      <a:pt x="21" y="0"/>
                    </a:moveTo>
                    <a:lnTo>
                      <a:pt x="17" y="5"/>
                    </a:lnTo>
                    <a:lnTo>
                      <a:pt x="12" y="10"/>
                    </a:lnTo>
                    <a:lnTo>
                      <a:pt x="12" y="15"/>
                    </a:lnTo>
                    <a:lnTo>
                      <a:pt x="6" y="15"/>
                    </a:lnTo>
                    <a:lnTo>
                      <a:pt x="6" y="21"/>
                    </a:lnTo>
                    <a:lnTo>
                      <a:pt x="1" y="21"/>
                    </a:lnTo>
                    <a:lnTo>
                      <a:pt x="1" y="26"/>
                    </a:lnTo>
                    <a:cubicBezTo>
                      <a:pt x="1" y="30"/>
                      <a:pt x="6" y="35"/>
                      <a:pt x="6" y="35"/>
                    </a:cubicBezTo>
                    <a:lnTo>
                      <a:pt x="12" y="40"/>
                    </a:lnTo>
                    <a:lnTo>
                      <a:pt x="17" y="40"/>
                    </a:lnTo>
                    <a:cubicBezTo>
                      <a:pt x="26" y="40"/>
                      <a:pt x="26" y="35"/>
                      <a:pt x="31" y="30"/>
                    </a:cubicBezTo>
                    <a:lnTo>
                      <a:pt x="31" y="26"/>
                    </a:lnTo>
                    <a:cubicBezTo>
                      <a:pt x="31" y="26"/>
                      <a:pt x="36" y="21"/>
                      <a:pt x="36" y="15"/>
                    </a:cubicBezTo>
                    <a:cubicBezTo>
                      <a:pt x="36" y="10"/>
                      <a:pt x="31" y="10"/>
                      <a:pt x="31" y="5"/>
                    </a:cubicBezTo>
                    <a:cubicBezTo>
                      <a:pt x="26" y="5"/>
                      <a:pt x="26" y="0"/>
                      <a:pt x="21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0" name="Google Shape;2020;p30"/>
              <p:cNvSpPr/>
              <p:nvPr/>
            </p:nvSpPr>
            <p:spPr>
              <a:xfrm>
                <a:off x="5699725" y="3848825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6" y="0"/>
                    </a:moveTo>
                    <a:lnTo>
                      <a:pt x="0" y="5"/>
                    </a:lnTo>
                    <a:lnTo>
                      <a:pt x="0" y="11"/>
                    </a:lnTo>
                    <a:lnTo>
                      <a:pt x="0" y="21"/>
                    </a:lnTo>
                    <a:cubicBezTo>
                      <a:pt x="6" y="31"/>
                      <a:pt x="11" y="31"/>
                      <a:pt x="16" y="31"/>
                    </a:cubicBezTo>
                    <a:lnTo>
                      <a:pt x="25" y="31"/>
                    </a:lnTo>
                    <a:cubicBezTo>
                      <a:pt x="25" y="26"/>
                      <a:pt x="30" y="21"/>
                      <a:pt x="25" y="11"/>
                    </a:cubicBezTo>
                    <a:lnTo>
                      <a:pt x="25" y="5"/>
                    </a:lnTo>
                    <a:cubicBezTo>
                      <a:pt x="21" y="0"/>
                      <a:pt x="16" y="0"/>
                      <a:pt x="11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1" name="Google Shape;2021;p30"/>
              <p:cNvSpPr/>
              <p:nvPr/>
            </p:nvSpPr>
            <p:spPr>
              <a:xfrm>
                <a:off x="5705250" y="3844175"/>
                <a:ext cx="6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7" h="26" extrusionOk="0">
                    <a:moveTo>
                      <a:pt x="15" y="1"/>
                    </a:moveTo>
                    <a:cubicBezTo>
                      <a:pt x="6" y="1"/>
                      <a:pt x="1" y="5"/>
                      <a:pt x="1" y="10"/>
                    </a:cubicBezTo>
                    <a:lnTo>
                      <a:pt x="1" y="16"/>
                    </a:lnTo>
                    <a:lnTo>
                      <a:pt x="1" y="21"/>
                    </a:lnTo>
                    <a:lnTo>
                      <a:pt x="6" y="21"/>
                    </a:lnTo>
                    <a:lnTo>
                      <a:pt x="6" y="26"/>
                    </a:lnTo>
                    <a:lnTo>
                      <a:pt x="20" y="26"/>
                    </a:lnTo>
                    <a:lnTo>
                      <a:pt x="20" y="21"/>
                    </a:lnTo>
                    <a:lnTo>
                      <a:pt x="26" y="21"/>
                    </a:lnTo>
                    <a:lnTo>
                      <a:pt x="26" y="10"/>
                    </a:lnTo>
                    <a:lnTo>
                      <a:pt x="26" y="5"/>
                    </a:lnTo>
                    <a:lnTo>
                      <a:pt x="20" y="5"/>
                    </a:lnTo>
                    <a:lnTo>
                      <a:pt x="20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2" name="Google Shape;2022;p30"/>
              <p:cNvSpPr/>
              <p:nvPr/>
            </p:nvSpPr>
            <p:spPr>
              <a:xfrm>
                <a:off x="5691825" y="3859375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5" y="1"/>
                    </a:moveTo>
                    <a:lnTo>
                      <a:pt x="5" y="5"/>
                    </a:lnTo>
                    <a:lnTo>
                      <a:pt x="0" y="5"/>
                    </a:lnTo>
                    <a:lnTo>
                      <a:pt x="0" y="11"/>
                    </a:lnTo>
                    <a:cubicBezTo>
                      <a:pt x="0" y="16"/>
                      <a:pt x="0" y="21"/>
                      <a:pt x="5" y="21"/>
                    </a:cubicBezTo>
                    <a:cubicBezTo>
                      <a:pt x="10" y="26"/>
                      <a:pt x="10" y="26"/>
                      <a:pt x="14" y="26"/>
                    </a:cubicBezTo>
                    <a:lnTo>
                      <a:pt x="25" y="26"/>
                    </a:lnTo>
                    <a:lnTo>
                      <a:pt x="25" y="21"/>
                    </a:lnTo>
                    <a:lnTo>
                      <a:pt x="30" y="16"/>
                    </a:lnTo>
                    <a:cubicBezTo>
                      <a:pt x="30" y="11"/>
                      <a:pt x="25" y="5"/>
                      <a:pt x="25" y="5"/>
                    </a:cubicBezTo>
                    <a:cubicBezTo>
                      <a:pt x="21" y="1"/>
                      <a:pt x="21" y="1"/>
                      <a:pt x="14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3" name="Google Shape;2023;p30"/>
              <p:cNvSpPr/>
              <p:nvPr/>
            </p:nvSpPr>
            <p:spPr>
              <a:xfrm>
                <a:off x="5711925" y="3863550"/>
                <a:ext cx="62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26" extrusionOk="0">
                    <a:moveTo>
                      <a:pt x="5" y="0"/>
                    </a:moveTo>
                    <a:lnTo>
                      <a:pt x="5" y="5"/>
                    </a:lnTo>
                    <a:lnTo>
                      <a:pt x="1" y="5"/>
                    </a:lnTo>
                    <a:lnTo>
                      <a:pt x="1" y="15"/>
                    </a:lnTo>
                    <a:lnTo>
                      <a:pt x="1" y="19"/>
                    </a:lnTo>
                    <a:lnTo>
                      <a:pt x="5" y="25"/>
                    </a:lnTo>
                    <a:lnTo>
                      <a:pt x="10" y="25"/>
                    </a:lnTo>
                    <a:cubicBezTo>
                      <a:pt x="20" y="25"/>
                      <a:pt x="25" y="19"/>
                      <a:pt x="25" y="15"/>
                    </a:cubicBezTo>
                    <a:lnTo>
                      <a:pt x="25" y="10"/>
                    </a:lnTo>
                    <a:lnTo>
                      <a:pt x="20" y="10"/>
                    </a:lnTo>
                    <a:cubicBezTo>
                      <a:pt x="20" y="5"/>
                      <a:pt x="15" y="0"/>
                      <a:pt x="15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4" name="Google Shape;2024;p30"/>
              <p:cNvSpPr/>
              <p:nvPr/>
            </p:nvSpPr>
            <p:spPr>
              <a:xfrm>
                <a:off x="5701975" y="3861150"/>
                <a:ext cx="650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5" extrusionOk="0">
                    <a:moveTo>
                      <a:pt x="7" y="1"/>
                    </a:moveTo>
                    <a:lnTo>
                      <a:pt x="7" y="6"/>
                    </a:lnTo>
                    <a:lnTo>
                      <a:pt x="1" y="6"/>
                    </a:lnTo>
                    <a:lnTo>
                      <a:pt x="1" y="10"/>
                    </a:lnTo>
                    <a:cubicBezTo>
                      <a:pt x="1" y="20"/>
                      <a:pt x="11" y="25"/>
                      <a:pt x="16" y="25"/>
                    </a:cubicBezTo>
                    <a:lnTo>
                      <a:pt x="21" y="25"/>
                    </a:lnTo>
                    <a:lnTo>
                      <a:pt x="21" y="20"/>
                    </a:lnTo>
                    <a:lnTo>
                      <a:pt x="26" y="20"/>
                    </a:lnTo>
                    <a:lnTo>
                      <a:pt x="26" y="15"/>
                    </a:lnTo>
                    <a:cubicBezTo>
                      <a:pt x="26" y="6"/>
                      <a:pt x="21" y="1"/>
                      <a:pt x="16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5" name="Google Shape;2025;p30"/>
              <p:cNvSpPr/>
              <p:nvPr/>
            </p:nvSpPr>
            <p:spPr>
              <a:xfrm>
                <a:off x="5713425" y="3851475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11" y="1"/>
                    </a:moveTo>
                    <a:cubicBezTo>
                      <a:pt x="6" y="1"/>
                      <a:pt x="6" y="1"/>
                      <a:pt x="6" y="5"/>
                    </a:cubicBezTo>
                    <a:cubicBezTo>
                      <a:pt x="1" y="5"/>
                      <a:pt x="1" y="10"/>
                      <a:pt x="1" y="15"/>
                    </a:cubicBezTo>
                    <a:cubicBezTo>
                      <a:pt x="6" y="20"/>
                      <a:pt x="11" y="26"/>
                      <a:pt x="15" y="26"/>
                    </a:cubicBezTo>
                    <a:cubicBezTo>
                      <a:pt x="20" y="26"/>
                      <a:pt x="20" y="20"/>
                      <a:pt x="25" y="20"/>
                    </a:cubicBezTo>
                    <a:lnTo>
                      <a:pt x="25" y="15"/>
                    </a:lnTo>
                    <a:lnTo>
                      <a:pt x="25" y="10"/>
                    </a:lnTo>
                    <a:lnTo>
                      <a:pt x="25" y="5"/>
                    </a:lnTo>
                    <a:lnTo>
                      <a:pt x="20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6" name="Google Shape;2026;p30"/>
              <p:cNvSpPr/>
              <p:nvPr/>
            </p:nvSpPr>
            <p:spPr>
              <a:xfrm>
                <a:off x="5712675" y="3856125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6" y="0"/>
                    </a:moveTo>
                    <a:lnTo>
                      <a:pt x="6" y="5"/>
                    </a:lnTo>
                    <a:cubicBezTo>
                      <a:pt x="1" y="10"/>
                      <a:pt x="1" y="15"/>
                      <a:pt x="6" y="21"/>
                    </a:cubicBezTo>
                    <a:cubicBezTo>
                      <a:pt x="6" y="26"/>
                      <a:pt x="10" y="26"/>
                      <a:pt x="15" y="26"/>
                    </a:cubicBezTo>
                    <a:lnTo>
                      <a:pt x="25" y="26"/>
                    </a:lnTo>
                    <a:lnTo>
                      <a:pt x="25" y="21"/>
                    </a:lnTo>
                    <a:cubicBezTo>
                      <a:pt x="31" y="15"/>
                      <a:pt x="31" y="10"/>
                      <a:pt x="31" y="5"/>
                    </a:cubicBezTo>
                    <a:cubicBezTo>
                      <a:pt x="25" y="0"/>
                      <a:pt x="20" y="0"/>
                      <a:pt x="15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7" name="Google Shape;2027;p30"/>
              <p:cNvSpPr/>
              <p:nvPr/>
            </p:nvSpPr>
            <p:spPr>
              <a:xfrm>
                <a:off x="5704125" y="3862150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5" y="1"/>
                    </a:moveTo>
                    <a:lnTo>
                      <a:pt x="5" y="5"/>
                    </a:lnTo>
                    <a:cubicBezTo>
                      <a:pt x="0" y="10"/>
                      <a:pt x="0" y="10"/>
                      <a:pt x="0" y="15"/>
                    </a:cubicBezTo>
                    <a:lnTo>
                      <a:pt x="0" y="21"/>
                    </a:lnTo>
                    <a:lnTo>
                      <a:pt x="5" y="21"/>
                    </a:lnTo>
                    <a:lnTo>
                      <a:pt x="5" y="26"/>
                    </a:lnTo>
                    <a:lnTo>
                      <a:pt x="16" y="26"/>
                    </a:lnTo>
                    <a:cubicBezTo>
                      <a:pt x="21" y="26"/>
                      <a:pt x="25" y="21"/>
                      <a:pt x="25" y="15"/>
                    </a:cubicBezTo>
                    <a:cubicBezTo>
                      <a:pt x="25" y="5"/>
                      <a:pt x="21" y="1"/>
                      <a:pt x="16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8" name="Google Shape;2028;p30"/>
              <p:cNvSpPr/>
              <p:nvPr/>
            </p:nvSpPr>
            <p:spPr>
              <a:xfrm>
                <a:off x="5717200" y="3862275"/>
                <a:ext cx="62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31" extrusionOk="0">
                    <a:moveTo>
                      <a:pt x="15" y="0"/>
                    </a:moveTo>
                    <a:cubicBezTo>
                      <a:pt x="6" y="0"/>
                      <a:pt x="1" y="10"/>
                      <a:pt x="1" y="16"/>
                    </a:cubicBezTo>
                    <a:cubicBezTo>
                      <a:pt x="1" y="21"/>
                      <a:pt x="6" y="31"/>
                      <a:pt x="15" y="31"/>
                    </a:cubicBezTo>
                    <a:lnTo>
                      <a:pt x="20" y="26"/>
                    </a:lnTo>
                    <a:lnTo>
                      <a:pt x="25" y="26"/>
                    </a:lnTo>
                    <a:lnTo>
                      <a:pt x="25" y="21"/>
                    </a:lnTo>
                    <a:lnTo>
                      <a:pt x="25" y="10"/>
                    </a:lnTo>
                    <a:lnTo>
                      <a:pt x="25" y="5"/>
                    </a:lnTo>
                    <a:lnTo>
                      <a:pt x="20" y="5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9" name="Google Shape;2029;p30"/>
              <p:cNvSpPr/>
              <p:nvPr/>
            </p:nvSpPr>
            <p:spPr>
              <a:xfrm>
                <a:off x="5700975" y="3856475"/>
                <a:ext cx="6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7" h="27" extrusionOk="0">
                    <a:moveTo>
                      <a:pt x="16" y="1"/>
                    </a:moveTo>
                    <a:cubicBezTo>
                      <a:pt x="6" y="1"/>
                      <a:pt x="1" y="7"/>
                      <a:pt x="1" y="17"/>
                    </a:cubicBezTo>
                    <a:lnTo>
                      <a:pt x="1" y="21"/>
                    </a:lnTo>
                    <a:lnTo>
                      <a:pt x="6" y="26"/>
                    </a:lnTo>
                    <a:lnTo>
                      <a:pt x="16" y="26"/>
                    </a:lnTo>
                    <a:cubicBezTo>
                      <a:pt x="21" y="26"/>
                      <a:pt x="26" y="21"/>
                      <a:pt x="26" y="21"/>
                    </a:cubicBezTo>
                    <a:lnTo>
                      <a:pt x="26" y="17"/>
                    </a:lnTo>
                    <a:lnTo>
                      <a:pt x="26" y="12"/>
                    </a:lnTo>
                    <a:lnTo>
                      <a:pt x="26" y="7"/>
                    </a:lnTo>
                    <a:lnTo>
                      <a:pt x="21" y="7"/>
                    </a:lnTo>
                    <a:lnTo>
                      <a:pt x="16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0" name="Google Shape;2030;p30"/>
              <p:cNvSpPr/>
              <p:nvPr/>
            </p:nvSpPr>
            <p:spPr>
              <a:xfrm>
                <a:off x="5695950" y="3856475"/>
                <a:ext cx="6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31" extrusionOk="0">
                    <a:moveTo>
                      <a:pt x="11" y="1"/>
                    </a:moveTo>
                    <a:lnTo>
                      <a:pt x="6" y="7"/>
                    </a:lnTo>
                    <a:lnTo>
                      <a:pt x="0" y="12"/>
                    </a:lnTo>
                    <a:lnTo>
                      <a:pt x="0" y="17"/>
                    </a:lnTo>
                    <a:lnTo>
                      <a:pt x="0" y="21"/>
                    </a:lnTo>
                    <a:lnTo>
                      <a:pt x="6" y="21"/>
                    </a:lnTo>
                    <a:lnTo>
                      <a:pt x="6" y="26"/>
                    </a:lnTo>
                    <a:lnTo>
                      <a:pt x="11" y="26"/>
                    </a:lnTo>
                    <a:lnTo>
                      <a:pt x="11" y="31"/>
                    </a:lnTo>
                    <a:cubicBezTo>
                      <a:pt x="16" y="31"/>
                      <a:pt x="21" y="26"/>
                      <a:pt x="21" y="26"/>
                    </a:cubicBezTo>
                    <a:cubicBezTo>
                      <a:pt x="26" y="21"/>
                      <a:pt x="26" y="21"/>
                      <a:pt x="26" y="17"/>
                    </a:cubicBezTo>
                    <a:cubicBezTo>
                      <a:pt x="26" y="7"/>
                      <a:pt x="21" y="1"/>
                      <a:pt x="11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1" name="Google Shape;2031;p30"/>
              <p:cNvSpPr/>
              <p:nvPr/>
            </p:nvSpPr>
            <p:spPr>
              <a:xfrm>
                <a:off x="5699600" y="3861750"/>
                <a:ext cx="775" cy="800"/>
              </a:xfrm>
              <a:custGeom>
                <a:avLst/>
                <a:gdLst/>
                <a:ahLst/>
                <a:cxnLst/>
                <a:rect l="l" t="t" r="r" b="b"/>
                <a:pathLst>
                  <a:path w="31" h="32" extrusionOk="0">
                    <a:moveTo>
                      <a:pt x="11" y="1"/>
                    </a:moveTo>
                    <a:lnTo>
                      <a:pt x="11" y="7"/>
                    </a:lnTo>
                    <a:lnTo>
                      <a:pt x="5" y="7"/>
                    </a:lnTo>
                    <a:lnTo>
                      <a:pt x="5" y="12"/>
                    </a:lnTo>
                    <a:lnTo>
                      <a:pt x="0" y="12"/>
                    </a:lnTo>
                    <a:lnTo>
                      <a:pt x="0" y="17"/>
                    </a:lnTo>
                    <a:lnTo>
                      <a:pt x="0" y="21"/>
                    </a:lnTo>
                    <a:lnTo>
                      <a:pt x="5" y="21"/>
                    </a:lnTo>
                    <a:lnTo>
                      <a:pt x="5" y="26"/>
                    </a:lnTo>
                    <a:lnTo>
                      <a:pt x="11" y="26"/>
                    </a:lnTo>
                    <a:lnTo>
                      <a:pt x="16" y="31"/>
                    </a:lnTo>
                    <a:lnTo>
                      <a:pt x="21" y="31"/>
                    </a:lnTo>
                    <a:lnTo>
                      <a:pt x="26" y="26"/>
                    </a:lnTo>
                    <a:lnTo>
                      <a:pt x="30" y="21"/>
                    </a:lnTo>
                    <a:lnTo>
                      <a:pt x="30" y="17"/>
                    </a:lnTo>
                    <a:cubicBezTo>
                      <a:pt x="26" y="7"/>
                      <a:pt x="21" y="1"/>
                      <a:pt x="16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2" name="Google Shape;2032;p30"/>
              <p:cNvSpPr/>
              <p:nvPr/>
            </p:nvSpPr>
            <p:spPr>
              <a:xfrm>
                <a:off x="5704750" y="3851600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5" y="0"/>
                    </a:moveTo>
                    <a:lnTo>
                      <a:pt x="5" y="5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6"/>
                    </a:lnTo>
                    <a:lnTo>
                      <a:pt x="26" y="26"/>
                    </a:lnTo>
                    <a:lnTo>
                      <a:pt x="26" y="10"/>
                    </a:lnTo>
                    <a:lnTo>
                      <a:pt x="26" y="5"/>
                    </a:lnTo>
                    <a:lnTo>
                      <a:pt x="21" y="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3" name="Google Shape;2033;p30"/>
              <p:cNvSpPr/>
              <p:nvPr/>
            </p:nvSpPr>
            <p:spPr>
              <a:xfrm>
                <a:off x="5700850" y="3863775"/>
                <a:ext cx="80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32" h="27" extrusionOk="0">
                    <a:moveTo>
                      <a:pt x="6" y="1"/>
                    </a:moveTo>
                    <a:lnTo>
                      <a:pt x="6" y="6"/>
                    </a:lnTo>
                    <a:lnTo>
                      <a:pt x="1" y="6"/>
                    </a:lnTo>
                    <a:lnTo>
                      <a:pt x="1" y="10"/>
                    </a:lnTo>
                    <a:lnTo>
                      <a:pt x="1" y="16"/>
                    </a:lnTo>
                    <a:cubicBezTo>
                      <a:pt x="1" y="21"/>
                      <a:pt x="6" y="21"/>
                      <a:pt x="6" y="21"/>
                    </a:cubicBezTo>
                    <a:lnTo>
                      <a:pt x="11" y="26"/>
                    </a:lnTo>
                    <a:lnTo>
                      <a:pt x="21" y="26"/>
                    </a:lnTo>
                    <a:lnTo>
                      <a:pt x="26" y="21"/>
                    </a:lnTo>
                    <a:cubicBezTo>
                      <a:pt x="26" y="21"/>
                      <a:pt x="31" y="10"/>
                      <a:pt x="26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4" name="Google Shape;2034;p30"/>
              <p:cNvSpPr/>
              <p:nvPr/>
            </p:nvSpPr>
            <p:spPr>
              <a:xfrm>
                <a:off x="5693450" y="3852100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10" y="1"/>
                    </a:moveTo>
                    <a:cubicBezTo>
                      <a:pt x="5" y="1"/>
                      <a:pt x="0" y="6"/>
                      <a:pt x="0" y="11"/>
                    </a:cubicBezTo>
                    <a:lnTo>
                      <a:pt x="0" y="15"/>
                    </a:lnTo>
                    <a:cubicBezTo>
                      <a:pt x="5" y="25"/>
                      <a:pt x="10" y="25"/>
                      <a:pt x="16" y="25"/>
                    </a:cubicBezTo>
                    <a:lnTo>
                      <a:pt x="25" y="25"/>
                    </a:lnTo>
                    <a:lnTo>
                      <a:pt x="25" y="20"/>
                    </a:lnTo>
                    <a:lnTo>
                      <a:pt x="25" y="15"/>
                    </a:lnTo>
                    <a:lnTo>
                      <a:pt x="25" y="11"/>
                    </a:lnTo>
                    <a:lnTo>
                      <a:pt x="25" y="6"/>
                    </a:lnTo>
                    <a:lnTo>
                      <a:pt x="21" y="6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5" name="Google Shape;2035;p30"/>
              <p:cNvSpPr/>
              <p:nvPr/>
            </p:nvSpPr>
            <p:spPr>
              <a:xfrm>
                <a:off x="5699600" y="3857500"/>
                <a:ext cx="6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31" extrusionOk="0">
                    <a:moveTo>
                      <a:pt x="16" y="1"/>
                    </a:moveTo>
                    <a:cubicBezTo>
                      <a:pt x="5" y="6"/>
                      <a:pt x="0" y="10"/>
                      <a:pt x="0" y="15"/>
                    </a:cubicBezTo>
                    <a:lnTo>
                      <a:pt x="0" y="20"/>
                    </a:lnTo>
                    <a:lnTo>
                      <a:pt x="0" y="26"/>
                    </a:lnTo>
                    <a:lnTo>
                      <a:pt x="5" y="26"/>
                    </a:lnTo>
                    <a:lnTo>
                      <a:pt x="5" y="31"/>
                    </a:lnTo>
                    <a:lnTo>
                      <a:pt x="21" y="31"/>
                    </a:lnTo>
                    <a:lnTo>
                      <a:pt x="21" y="26"/>
                    </a:lnTo>
                    <a:lnTo>
                      <a:pt x="26" y="26"/>
                    </a:lnTo>
                    <a:lnTo>
                      <a:pt x="26" y="10"/>
                    </a:lnTo>
                    <a:lnTo>
                      <a:pt x="26" y="6"/>
                    </a:lnTo>
                    <a:lnTo>
                      <a:pt x="21" y="6"/>
                    </a:lnTo>
                    <a:lnTo>
                      <a:pt x="16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6" name="Google Shape;2036;p30"/>
              <p:cNvSpPr/>
              <p:nvPr/>
            </p:nvSpPr>
            <p:spPr>
              <a:xfrm>
                <a:off x="5699225" y="3852875"/>
                <a:ext cx="675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27" h="25" extrusionOk="0">
                    <a:moveTo>
                      <a:pt x="10" y="0"/>
                    </a:moveTo>
                    <a:lnTo>
                      <a:pt x="6" y="5"/>
                    </a:lnTo>
                    <a:lnTo>
                      <a:pt x="1" y="10"/>
                    </a:lnTo>
                    <a:lnTo>
                      <a:pt x="1" y="15"/>
                    </a:lnTo>
                    <a:lnTo>
                      <a:pt x="1" y="19"/>
                    </a:lnTo>
                    <a:lnTo>
                      <a:pt x="6" y="19"/>
                    </a:lnTo>
                    <a:lnTo>
                      <a:pt x="10" y="24"/>
                    </a:lnTo>
                    <a:lnTo>
                      <a:pt x="15" y="24"/>
                    </a:lnTo>
                    <a:lnTo>
                      <a:pt x="20" y="19"/>
                    </a:lnTo>
                    <a:lnTo>
                      <a:pt x="26" y="19"/>
                    </a:lnTo>
                    <a:lnTo>
                      <a:pt x="26" y="15"/>
                    </a:lnTo>
                    <a:lnTo>
                      <a:pt x="26" y="10"/>
                    </a:lnTo>
                    <a:lnTo>
                      <a:pt x="26" y="5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7" name="Google Shape;2037;p30"/>
              <p:cNvSpPr/>
              <p:nvPr/>
            </p:nvSpPr>
            <p:spPr>
              <a:xfrm>
                <a:off x="5716050" y="3852350"/>
                <a:ext cx="6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7" h="26" extrusionOk="0">
                    <a:moveTo>
                      <a:pt x="6" y="1"/>
                    </a:moveTo>
                    <a:lnTo>
                      <a:pt x="6" y="5"/>
                    </a:lnTo>
                    <a:lnTo>
                      <a:pt x="1" y="10"/>
                    </a:lnTo>
                    <a:cubicBezTo>
                      <a:pt x="1" y="15"/>
                      <a:pt x="1" y="21"/>
                      <a:pt x="6" y="21"/>
                    </a:cubicBezTo>
                    <a:cubicBezTo>
                      <a:pt x="6" y="26"/>
                      <a:pt x="10" y="26"/>
                      <a:pt x="17" y="26"/>
                    </a:cubicBezTo>
                    <a:lnTo>
                      <a:pt x="21" y="26"/>
                    </a:lnTo>
                    <a:lnTo>
                      <a:pt x="26" y="21"/>
                    </a:lnTo>
                    <a:lnTo>
                      <a:pt x="26" y="15"/>
                    </a:lnTo>
                    <a:cubicBezTo>
                      <a:pt x="26" y="5"/>
                      <a:pt x="21" y="1"/>
                      <a:pt x="17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8" name="Google Shape;2038;p30"/>
              <p:cNvSpPr/>
              <p:nvPr/>
            </p:nvSpPr>
            <p:spPr>
              <a:xfrm>
                <a:off x="5724225" y="3853475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10" y="0"/>
                    </a:moveTo>
                    <a:lnTo>
                      <a:pt x="6" y="6"/>
                    </a:lnTo>
                    <a:cubicBezTo>
                      <a:pt x="1" y="11"/>
                      <a:pt x="6" y="21"/>
                      <a:pt x="6" y="21"/>
                    </a:cubicBezTo>
                    <a:cubicBezTo>
                      <a:pt x="10" y="26"/>
                      <a:pt x="10" y="30"/>
                      <a:pt x="15" y="30"/>
                    </a:cubicBezTo>
                    <a:cubicBezTo>
                      <a:pt x="21" y="26"/>
                      <a:pt x="26" y="26"/>
                      <a:pt x="26" y="26"/>
                    </a:cubicBezTo>
                    <a:lnTo>
                      <a:pt x="31" y="21"/>
                    </a:lnTo>
                    <a:lnTo>
                      <a:pt x="31" y="16"/>
                    </a:lnTo>
                    <a:cubicBezTo>
                      <a:pt x="31" y="11"/>
                      <a:pt x="31" y="6"/>
                      <a:pt x="26" y="6"/>
                    </a:cubicBezTo>
                    <a:cubicBezTo>
                      <a:pt x="26" y="0"/>
                      <a:pt x="21" y="0"/>
                      <a:pt x="15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9" name="Google Shape;2039;p30"/>
              <p:cNvSpPr/>
              <p:nvPr/>
            </p:nvSpPr>
            <p:spPr>
              <a:xfrm>
                <a:off x="5717050" y="3857225"/>
                <a:ext cx="7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7" extrusionOk="0">
                    <a:moveTo>
                      <a:pt x="12" y="1"/>
                    </a:moveTo>
                    <a:lnTo>
                      <a:pt x="7" y="7"/>
                    </a:lnTo>
                    <a:lnTo>
                      <a:pt x="7" y="12"/>
                    </a:lnTo>
                    <a:lnTo>
                      <a:pt x="1" y="12"/>
                    </a:lnTo>
                    <a:cubicBezTo>
                      <a:pt x="1" y="17"/>
                      <a:pt x="7" y="21"/>
                      <a:pt x="12" y="26"/>
                    </a:cubicBezTo>
                    <a:lnTo>
                      <a:pt x="26" y="26"/>
                    </a:lnTo>
                    <a:lnTo>
                      <a:pt x="31" y="21"/>
                    </a:lnTo>
                    <a:lnTo>
                      <a:pt x="31" y="17"/>
                    </a:lnTo>
                    <a:cubicBezTo>
                      <a:pt x="31" y="12"/>
                      <a:pt x="26" y="7"/>
                      <a:pt x="21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0" name="Google Shape;2040;p30"/>
              <p:cNvSpPr/>
              <p:nvPr/>
            </p:nvSpPr>
            <p:spPr>
              <a:xfrm>
                <a:off x="5713550" y="3853225"/>
                <a:ext cx="6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7" h="26" extrusionOk="0">
                    <a:moveTo>
                      <a:pt x="6" y="1"/>
                    </a:moveTo>
                    <a:cubicBezTo>
                      <a:pt x="6" y="5"/>
                      <a:pt x="6" y="5"/>
                      <a:pt x="1" y="5"/>
                    </a:cubicBezTo>
                    <a:lnTo>
                      <a:pt x="1" y="10"/>
                    </a:lnTo>
                    <a:lnTo>
                      <a:pt x="1" y="16"/>
                    </a:lnTo>
                    <a:lnTo>
                      <a:pt x="6" y="21"/>
                    </a:lnTo>
                    <a:lnTo>
                      <a:pt x="10" y="26"/>
                    </a:lnTo>
                    <a:cubicBezTo>
                      <a:pt x="15" y="26"/>
                      <a:pt x="20" y="21"/>
                      <a:pt x="26" y="21"/>
                    </a:cubicBezTo>
                    <a:lnTo>
                      <a:pt x="26" y="10"/>
                    </a:lnTo>
                    <a:cubicBezTo>
                      <a:pt x="26" y="5"/>
                      <a:pt x="20" y="1"/>
                      <a:pt x="10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1" name="Google Shape;2041;p30"/>
              <p:cNvSpPr/>
              <p:nvPr/>
            </p:nvSpPr>
            <p:spPr>
              <a:xfrm>
                <a:off x="5713550" y="3858900"/>
                <a:ext cx="6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7" h="31" extrusionOk="0">
                    <a:moveTo>
                      <a:pt x="10" y="0"/>
                    </a:moveTo>
                    <a:lnTo>
                      <a:pt x="6" y="5"/>
                    </a:lnTo>
                    <a:lnTo>
                      <a:pt x="1" y="5"/>
                    </a:lnTo>
                    <a:lnTo>
                      <a:pt x="1" y="10"/>
                    </a:lnTo>
                    <a:lnTo>
                      <a:pt x="1" y="15"/>
                    </a:lnTo>
                    <a:lnTo>
                      <a:pt x="1" y="20"/>
                    </a:lnTo>
                    <a:lnTo>
                      <a:pt x="1" y="24"/>
                    </a:lnTo>
                    <a:lnTo>
                      <a:pt x="6" y="24"/>
                    </a:lnTo>
                    <a:lnTo>
                      <a:pt x="10" y="30"/>
                    </a:lnTo>
                    <a:cubicBezTo>
                      <a:pt x="15" y="30"/>
                      <a:pt x="20" y="24"/>
                      <a:pt x="26" y="20"/>
                    </a:cubicBezTo>
                    <a:lnTo>
                      <a:pt x="26" y="15"/>
                    </a:lnTo>
                    <a:lnTo>
                      <a:pt x="26" y="10"/>
                    </a:lnTo>
                    <a:lnTo>
                      <a:pt x="20" y="5"/>
                    </a:lnTo>
                    <a:lnTo>
                      <a:pt x="15" y="5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2" name="Google Shape;2042;p30"/>
              <p:cNvSpPr/>
              <p:nvPr/>
            </p:nvSpPr>
            <p:spPr>
              <a:xfrm>
                <a:off x="5713175" y="3854625"/>
                <a:ext cx="10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42" h="26" extrusionOk="0">
                    <a:moveTo>
                      <a:pt x="16" y="0"/>
                    </a:moveTo>
                    <a:cubicBezTo>
                      <a:pt x="11" y="0"/>
                      <a:pt x="5" y="0"/>
                      <a:pt x="5" y="5"/>
                    </a:cubicBezTo>
                    <a:cubicBezTo>
                      <a:pt x="5" y="5"/>
                      <a:pt x="0" y="10"/>
                      <a:pt x="5" y="15"/>
                    </a:cubicBezTo>
                    <a:lnTo>
                      <a:pt x="5" y="21"/>
                    </a:lnTo>
                    <a:lnTo>
                      <a:pt x="11" y="21"/>
                    </a:lnTo>
                    <a:lnTo>
                      <a:pt x="11" y="25"/>
                    </a:lnTo>
                    <a:lnTo>
                      <a:pt x="30" y="25"/>
                    </a:lnTo>
                    <a:cubicBezTo>
                      <a:pt x="35" y="25"/>
                      <a:pt x="41" y="21"/>
                      <a:pt x="41" y="15"/>
                    </a:cubicBezTo>
                    <a:lnTo>
                      <a:pt x="41" y="5"/>
                    </a:lnTo>
                    <a:cubicBezTo>
                      <a:pt x="35" y="5"/>
                      <a:pt x="35" y="5"/>
                      <a:pt x="35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3" name="Google Shape;2043;p30"/>
              <p:cNvSpPr/>
              <p:nvPr/>
            </p:nvSpPr>
            <p:spPr>
              <a:xfrm>
                <a:off x="5709900" y="3849100"/>
                <a:ext cx="775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5" extrusionOk="0">
                    <a:moveTo>
                      <a:pt x="15" y="0"/>
                    </a:moveTo>
                    <a:cubicBezTo>
                      <a:pt x="6" y="0"/>
                      <a:pt x="1" y="5"/>
                      <a:pt x="1" y="10"/>
                    </a:cubicBezTo>
                    <a:lnTo>
                      <a:pt x="1" y="15"/>
                    </a:lnTo>
                    <a:lnTo>
                      <a:pt x="6" y="15"/>
                    </a:lnTo>
                    <a:cubicBezTo>
                      <a:pt x="6" y="20"/>
                      <a:pt x="10" y="24"/>
                      <a:pt x="15" y="24"/>
                    </a:cubicBezTo>
                    <a:lnTo>
                      <a:pt x="21" y="24"/>
                    </a:lnTo>
                    <a:lnTo>
                      <a:pt x="26" y="20"/>
                    </a:lnTo>
                    <a:lnTo>
                      <a:pt x="26" y="15"/>
                    </a:lnTo>
                    <a:cubicBezTo>
                      <a:pt x="31" y="10"/>
                      <a:pt x="26" y="5"/>
                      <a:pt x="26" y="5"/>
                    </a:cubicBezTo>
                    <a:cubicBezTo>
                      <a:pt x="21" y="0"/>
                      <a:pt x="21" y="0"/>
                      <a:pt x="15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4" name="Google Shape;2044;p30"/>
              <p:cNvSpPr/>
              <p:nvPr/>
            </p:nvSpPr>
            <p:spPr>
              <a:xfrm>
                <a:off x="5713925" y="3853975"/>
                <a:ext cx="6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31" extrusionOk="0">
                    <a:moveTo>
                      <a:pt x="11" y="1"/>
                    </a:moveTo>
                    <a:lnTo>
                      <a:pt x="11" y="6"/>
                    </a:lnTo>
                    <a:lnTo>
                      <a:pt x="5" y="6"/>
                    </a:lnTo>
                    <a:lnTo>
                      <a:pt x="0" y="10"/>
                    </a:lnTo>
                    <a:lnTo>
                      <a:pt x="0" y="16"/>
                    </a:lnTo>
                    <a:lnTo>
                      <a:pt x="0" y="21"/>
                    </a:lnTo>
                    <a:lnTo>
                      <a:pt x="5" y="26"/>
                    </a:lnTo>
                    <a:lnTo>
                      <a:pt x="11" y="26"/>
                    </a:lnTo>
                    <a:lnTo>
                      <a:pt x="11" y="31"/>
                    </a:lnTo>
                    <a:lnTo>
                      <a:pt x="16" y="31"/>
                    </a:lnTo>
                    <a:lnTo>
                      <a:pt x="16" y="26"/>
                    </a:lnTo>
                    <a:lnTo>
                      <a:pt x="21" y="26"/>
                    </a:lnTo>
                    <a:cubicBezTo>
                      <a:pt x="26" y="21"/>
                      <a:pt x="26" y="16"/>
                      <a:pt x="26" y="10"/>
                    </a:cubicBezTo>
                    <a:cubicBezTo>
                      <a:pt x="26" y="6"/>
                      <a:pt x="21" y="6"/>
                      <a:pt x="16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5" name="Google Shape;2045;p30"/>
              <p:cNvSpPr/>
              <p:nvPr/>
            </p:nvSpPr>
            <p:spPr>
              <a:xfrm>
                <a:off x="5720700" y="3857225"/>
                <a:ext cx="775" cy="800"/>
              </a:xfrm>
              <a:custGeom>
                <a:avLst/>
                <a:gdLst/>
                <a:ahLst/>
                <a:cxnLst/>
                <a:rect l="l" t="t" r="r" b="b"/>
                <a:pathLst>
                  <a:path w="31" h="32" extrusionOk="0">
                    <a:moveTo>
                      <a:pt x="11" y="1"/>
                    </a:moveTo>
                    <a:lnTo>
                      <a:pt x="11" y="7"/>
                    </a:lnTo>
                    <a:cubicBezTo>
                      <a:pt x="5" y="7"/>
                      <a:pt x="1" y="12"/>
                      <a:pt x="1" y="17"/>
                    </a:cubicBezTo>
                    <a:cubicBezTo>
                      <a:pt x="1" y="21"/>
                      <a:pt x="1" y="26"/>
                      <a:pt x="5" y="31"/>
                    </a:cubicBezTo>
                    <a:lnTo>
                      <a:pt x="21" y="31"/>
                    </a:lnTo>
                    <a:lnTo>
                      <a:pt x="21" y="26"/>
                    </a:lnTo>
                    <a:lnTo>
                      <a:pt x="26" y="26"/>
                    </a:lnTo>
                    <a:lnTo>
                      <a:pt x="26" y="21"/>
                    </a:lnTo>
                    <a:lnTo>
                      <a:pt x="31" y="17"/>
                    </a:lnTo>
                    <a:cubicBezTo>
                      <a:pt x="31" y="7"/>
                      <a:pt x="21" y="1"/>
                      <a:pt x="16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6" name="Google Shape;2046;p30"/>
              <p:cNvSpPr/>
              <p:nvPr/>
            </p:nvSpPr>
            <p:spPr>
              <a:xfrm>
                <a:off x="5716700" y="3858900"/>
                <a:ext cx="650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5" extrusionOk="0">
                    <a:moveTo>
                      <a:pt x="5" y="0"/>
                    </a:moveTo>
                    <a:lnTo>
                      <a:pt x="5" y="5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0" y="20"/>
                    </a:lnTo>
                    <a:lnTo>
                      <a:pt x="5" y="20"/>
                    </a:lnTo>
                    <a:lnTo>
                      <a:pt x="5" y="24"/>
                    </a:lnTo>
                    <a:lnTo>
                      <a:pt x="15" y="24"/>
                    </a:lnTo>
                    <a:cubicBezTo>
                      <a:pt x="21" y="24"/>
                      <a:pt x="21" y="24"/>
                      <a:pt x="26" y="20"/>
                    </a:cubicBezTo>
                    <a:lnTo>
                      <a:pt x="26" y="10"/>
                    </a:lnTo>
                    <a:lnTo>
                      <a:pt x="26" y="5"/>
                    </a:lnTo>
                    <a:cubicBezTo>
                      <a:pt x="21" y="0"/>
                      <a:pt x="15" y="0"/>
                      <a:pt x="10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7" name="Google Shape;2047;p30"/>
              <p:cNvSpPr/>
              <p:nvPr/>
            </p:nvSpPr>
            <p:spPr>
              <a:xfrm>
                <a:off x="5716575" y="3848825"/>
                <a:ext cx="6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31" extrusionOk="0">
                    <a:moveTo>
                      <a:pt x="10" y="0"/>
                    </a:moveTo>
                    <a:cubicBezTo>
                      <a:pt x="5" y="0"/>
                      <a:pt x="0" y="5"/>
                      <a:pt x="0" y="16"/>
                    </a:cubicBezTo>
                    <a:lnTo>
                      <a:pt x="0" y="21"/>
                    </a:lnTo>
                    <a:lnTo>
                      <a:pt x="0" y="26"/>
                    </a:lnTo>
                    <a:lnTo>
                      <a:pt x="5" y="26"/>
                    </a:lnTo>
                    <a:lnTo>
                      <a:pt x="10" y="31"/>
                    </a:lnTo>
                    <a:cubicBezTo>
                      <a:pt x="15" y="31"/>
                      <a:pt x="20" y="26"/>
                      <a:pt x="20" y="26"/>
                    </a:cubicBezTo>
                    <a:cubicBezTo>
                      <a:pt x="26" y="21"/>
                      <a:pt x="26" y="16"/>
                      <a:pt x="26" y="11"/>
                    </a:cubicBezTo>
                    <a:lnTo>
                      <a:pt x="20" y="5"/>
                    </a:lnTo>
                    <a:lnTo>
                      <a:pt x="15" y="5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8" name="Google Shape;2048;p30"/>
              <p:cNvSpPr/>
              <p:nvPr/>
            </p:nvSpPr>
            <p:spPr>
              <a:xfrm>
                <a:off x="5715950" y="3855375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14" y="0"/>
                    </a:moveTo>
                    <a:cubicBezTo>
                      <a:pt x="14" y="0"/>
                      <a:pt x="14" y="5"/>
                      <a:pt x="10" y="5"/>
                    </a:cubicBezTo>
                    <a:lnTo>
                      <a:pt x="5" y="5"/>
                    </a:lnTo>
                    <a:lnTo>
                      <a:pt x="5" y="10"/>
                    </a:lnTo>
                    <a:cubicBezTo>
                      <a:pt x="0" y="10"/>
                      <a:pt x="0" y="15"/>
                      <a:pt x="0" y="21"/>
                    </a:cubicBezTo>
                    <a:lnTo>
                      <a:pt x="5" y="26"/>
                    </a:lnTo>
                    <a:lnTo>
                      <a:pt x="10" y="30"/>
                    </a:lnTo>
                    <a:lnTo>
                      <a:pt x="21" y="30"/>
                    </a:lnTo>
                    <a:lnTo>
                      <a:pt x="25" y="26"/>
                    </a:lnTo>
                    <a:lnTo>
                      <a:pt x="30" y="21"/>
                    </a:lnTo>
                    <a:cubicBezTo>
                      <a:pt x="30" y="10"/>
                      <a:pt x="25" y="10"/>
                      <a:pt x="25" y="5"/>
                    </a:cubicBezTo>
                    <a:cubicBezTo>
                      <a:pt x="21" y="5"/>
                      <a:pt x="21" y="0"/>
                      <a:pt x="14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9" name="Google Shape;2049;p30"/>
              <p:cNvSpPr/>
              <p:nvPr/>
            </p:nvSpPr>
            <p:spPr>
              <a:xfrm>
                <a:off x="5718825" y="3854975"/>
                <a:ext cx="6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7" h="26" extrusionOk="0">
                    <a:moveTo>
                      <a:pt x="15" y="1"/>
                    </a:moveTo>
                    <a:cubicBezTo>
                      <a:pt x="10" y="1"/>
                      <a:pt x="6" y="7"/>
                      <a:pt x="1" y="11"/>
                    </a:cubicBezTo>
                    <a:lnTo>
                      <a:pt x="1" y="16"/>
                    </a:lnTo>
                    <a:lnTo>
                      <a:pt x="1" y="21"/>
                    </a:lnTo>
                    <a:lnTo>
                      <a:pt x="6" y="21"/>
                    </a:lnTo>
                    <a:lnTo>
                      <a:pt x="6" y="26"/>
                    </a:lnTo>
                    <a:lnTo>
                      <a:pt x="15" y="26"/>
                    </a:lnTo>
                    <a:cubicBezTo>
                      <a:pt x="20" y="26"/>
                      <a:pt x="20" y="26"/>
                      <a:pt x="26" y="21"/>
                    </a:cubicBezTo>
                    <a:lnTo>
                      <a:pt x="26" y="11"/>
                    </a:lnTo>
                    <a:lnTo>
                      <a:pt x="26" y="7"/>
                    </a:lnTo>
                    <a:lnTo>
                      <a:pt x="20" y="7"/>
                    </a:lnTo>
                    <a:lnTo>
                      <a:pt x="20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0" name="Google Shape;2050;p30"/>
              <p:cNvSpPr/>
              <p:nvPr/>
            </p:nvSpPr>
            <p:spPr>
              <a:xfrm>
                <a:off x="5710775" y="3850850"/>
                <a:ext cx="6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7" h="31" extrusionOk="0">
                    <a:moveTo>
                      <a:pt x="10" y="0"/>
                    </a:moveTo>
                    <a:lnTo>
                      <a:pt x="6" y="5"/>
                    </a:lnTo>
                    <a:lnTo>
                      <a:pt x="1" y="5"/>
                    </a:lnTo>
                    <a:lnTo>
                      <a:pt x="1" y="10"/>
                    </a:lnTo>
                    <a:lnTo>
                      <a:pt x="1" y="15"/>
                    </a:lnTo>
                    <a:lnTo>
                      <a:pt x="1" y="26"/>
                    </a:lnTo>
                    <a:lnTo>
                      <a:pt x="6" y="30"/>
                    </a:lnTo>
                    <a:lnTo>
                      <a:pt x="10" y="30"/>
                    </a:lnTo>
                    <a:cubicBezTo>
                      <a:pt x="16" y="30"/>
                      <a:pt x="21" y="30"/>
                      <a:pt x="21" y="26"/>
                    </a:cubicBezTo>
                    <a:cubicBezTo>
                      <a:pt x="26" y="26"/>
                      <a:pt x="26" y="21"/>
                      <a:pt x="26" y="21"/>
                    </a:cubicBezTo>
                    <a:lnTo>
                      <a:pt x="26" y="15"/>
                    </a:lnTo>
                    <a:lnTo>
                      <a:pt x="26" y="10"/>
                    </a:lnTo>
                    <a:lnTo>
                      <a:pt x="21" y="5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1" name="Google Shape;2051;p30"/>
              <p:cNvSpPr/>
              <p:nvPr/>
            </p:nvSpPr>
            <p:spPr>
              <a:xfrm>
                <a:off x="5710900" y="3854375"/>
                <a:ext cx="775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5" extrusionOk="0">
                    <a:moveTo>
                      <a:pt x="16" y="0"/>
                    </a:moveTo>
                    <a:cubicBezTo>
                      <a:pt x="11" y="0"/>
                      <a:pt x="11" y="0"/>
                      <a:pt x="5" y="5"/>
                    </a:cubicBezTo>
                    <a:cubicBezTo>
                      <a:pt x="5" y="5"/>
                      <a:pt x="1" y="10"/>
                      <a:pt x="1" y="15"/>
                    </a:cubicBezTo>
                    <a:lnTo>
                      <a:pt x="5" y="20"/>
                    </a:lnTo>
                    <a:lnTo>
                      <a:pt x="5" y="25"/>
                    </a:lnTo>
                    <a:lnTo>
                      <a:pt x="16" y="25"/>
                    </a:lnTo>
                    <a:cubicBezTo>
                      <a:pt x="21" y="25"/>
                      <a:pt x="26" y="25"/>
                      <a:pt x="31" y="20"/>
                    </a:cubicBezTo>
                    <a:cubicBezTo>
                      <a:pt x="31" y="15"/>
                      <a:pt x="31" y="10"/>
                      <a:pt x="26" y="5"/>
                    </a:cubicBez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2" name="Google Shape;2052;p30"/>
              <p:cNvSpPr/>
              <p:nvPr/>
            </p:nvSpPr>
            <p:spPr>
              <a:xfrm>
                <a:off x="5710775" y="3856875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16" y="1"/>
                    </a:moveTo>
                    <a:cubicBezTo>
                      <a:pt x="10" y="1"/>
                      <a:pt x="10" y="1"/>
                      <a:pt x="10" y="5"/>
                    </a:cubicBezTo>
                    <a:lnTo>
                      <a:pt x="6" y="5"/>
                    </a:lnTo>
                    <a:lnTo>
                      <a:pt x="1" y="10"/>
                    </a:lnTo>
                    <a:cubicBezTo>
                      <a:pt x="1" y="15"/>
                      <a:pt x="1" y="21"/>
                      <a:pt x="6" y="26"/>
                    </a:cubicBezTo>
                    <a:cubicBezTo>
                      <a:pt x="6" y="26"/>
                      <a:pt x="10" y="31"/>
                      <a:pt x="16" y="31"/>
                    </a:cubicBezTo>
                    <a:cubicBezTo>
                      <a:pt x="21" y="26"/>
                      <a:pt x="26" y="26"/>
                      <a:pt x="26" y="21"/>
                    </a:cubicBezTo>
                    <a:cubicBezTo>
                      <a:pt x="31" y="21"/>
                      <a:pt x="31" y="15"/>
                      <a:pt x="26" y="10"/>
                    </a:cubicBezTo>
                    <a:lnTo>
                      <a:pt x="26" y="5"/>
                    </a:lnTo>
                    <a:cubicBezTo>
                      <a:pt x="21" y="5"/>
                      <a:pt x="21" y="1"/>
                      <a:pt x="16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3" name="Google Shape;2053;p30"/>
              <p:cNvSpPr/>
              <p:nvPr/>
            </p:nvSpPr>
            <p:spPr>
              <a:xfrm>
                <a:off x="5713275" y="3861400"/>
                <a:ext cx="80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2" h="26" extrusionOk="0">
                    <a:moveTo>
                      <a:pt x="7" y="0"/>
                    </a:moveTo>
                    <a:lnTo>
                      <a:pt x="7" y="5"/>
                    </a:lnTo>
                    <a:lnTo>
                      <a:pt x="1" y="10"/>
                    </a:lnTo>
                    <a:lnTo>
                      <a:pt x="1" y="15"/>
                    </a:lnTo>
                    <a:lnTo>
                      <a:pt x="7" y="21"/>
                    </a:lnTo>
                    <a:lnTo>
                      <a:pt x="12" y="26"/>
                    </a:lnTo>
                    <a:lnTo>
                      <a:pt x="17" y="26"/>
                    </a:lnTo>
                    <a:cubicBezTo>
                      <a:pt x="26" y="26"/>
                      <a:pt x="31" y="15"/>
                      <a:pt x="31" y="10"/>
                    </a:cubicBezTo>
                    <a:lnTo>
                      <a:pt x="26" y="10"/>
                    </a:lnTo>
                    <a:lnTo>
                      <a:pt x="26" y="5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4" name="Google Shape;2054;p30"/>
              <p:cNvSpPr/>
              <p:nvPr/>
            </p:nvSpPr>
            <p:spPr>
              <a:xfrm>
                <a:off x="5717050" y="3850850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16" y="0"/>
                    </a:moveTo>
                    <a:cubicBezTo>
                      <a:pt x="7" y="0"/>
                      <a:pt x="1" y="5"/>
                      <a:pt x="1" y="15"/>
                    </a:cubicBezTo>
                    <a:cubicBezTo>
                      <a:pt x="1" y="21"/>
                      <a:pt x="7" y="26"/>
                      <a:pt x="16" y="26"/>
                    </a:cubicBezTo>
                    <a:lnTo>
                      <a:pt x="21" y="26"/>
                    </a:lnTo>
                    <a:lnTo>
                      <a:pt x="26" y="21"/>
                    </a:lnTo>
                    <a:cubicBezTo>
                      <a:pt x="31" y="15"/>
                      <a:pt x="26" y="5"/>
                      <a:pt x="21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5" name="Google Shape;2055;p30"/>
              <p:cNvSpPr/>
              <p:nvPr/>
            </p:nvSpPr>
            <p:spPr>
              <a:xfrm>
                <a:off x="5709775" y="3856375"/>
                <a:ext cx="6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7" h="31" extrusionOk="0">
                    <a:moveTo>
                      <a:pt x="6" y="0"/>
                    </a:moveTo>
                    <a:lnTo>
                      <a:pt x="6" y="5"/>
                    </a:lnTo>
                    <a:cubicBezTo>
                      <a:pt x="1" y="5"/>
                      <a:pt x="1" y="11"/>
                      <a:pt x="1" y="16"/>
                    </a:cubicBezTo>
                    <a:cubicBezTo>
                      <a:pt x="1" y="21"/>
                      <a:pt x="1" y="25"/>
                      <a:pt x="6" y="25"/>
                    </a:cubicBezTo>
                    <a:lnTo>
                      <a:pt x="11" y="30"/>
                    </a:lnTo>
                    <a:lnTo>
                      <a:pt x="15" y="30"/>
                    </a:lnTo>
                    <a:lnTo>
                      <a:pt x="20" y="25"/>
                    </a:lnTo>
                    <a:cubicBezTo>
                      <a:pt x="26" y="21"/>
                      <a:pt x="26" y="16"/>
                      <a:pt x="26" y="11"/>
                    </a:cubicBezTo>
                    <a:cubicBezTo>
                      <a:pt x="20" y="5"/>
                      <a:pt x="20" y="0"/>
                      <a:pt x="11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6" name="Google Shape;2056;p30"/>
              <p:cNvSpPr/>
              <p:nvPr/>
            </p:nvSpPr>
            <p:spPr>
              <a:xfrm>
                <a:off x="5712300" y="3849700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5" y="0"/>
                    </a:moveTo>
                    <a:lnTo>
                      <a:pt x="5" y="6"/>
                    </a:lnTo>
                    <a:lnTo>
                      <a:pt x="0" y="6"/>
                    </a:lnTo>
                    <a:lnTo>
                      <a:pt x="0" y="16"/>
                    </a:lnTo>
                    <a:lnTo>
                      <a:pt x="0" y="21"/>
                    </a:lnTo>
                    <a:lnTo>
                      <a:pt x="5" y="21"/>
                    </a:lnTo>
                    <a:lnTo>
                      <a:pt x="5" y="26"/>
                    </a:lnTo>
                    <a:lnTo>
                      <a:pt x="16" y="26"/>
                    </a:lnTo>
                    <a:cubicBezTo>
                      <a:pt x="21" y="26"/>
                      <a:pt x="25" y="21"/>
                      <a:pt x="25" y="21"/>
                    </a:cubicBezTo>
                    <a:cubicBezTo>
                      <a:pt x="30" y="16"/>
                      <a:pt x="30" y="16"/>
                      <a:pt x="30" y="11"/>
                    </a:cubicBezTo>
                    <a:lnTo>
                      <a:pt x="25" y="6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7" name="Google Shape;2057;p30"/>
              <p:cNvSpPr/>
              <p:nvPr/>
            </p:nvSpPr>
            <p:spPr>
              <a:xfrm>
                <a:off x="5710650" y="3855600"/>
                <a:ext cx="6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7" h="27" extrusionOk="0">
                    <a:moveTo>
                      <a:pt x="6" y="1"/>
                    </a:moveTo>
                    <a:lnTo>
                      <a:pt x="6" y="6"/>
                    </a:lnTo>
                    <a:lnTo>
                      <a:pt x="1" y="6"/>
                    </a:lnTo>
                    <a:lnTo>
                      <a:pt x="1" y="12"/>
                    </a:lnTo>
                    <a:lnTo>
                      <a:pt x="1" y="17"/>
                    </a:lnTo>
                    <a:lnTo>
                      <a:pt x="1" y="21"/>
                    </a:lnTo>
                    <a:lnTo>
                      <a:pt x="1" y="26"/>
                    </a:lnTo>
                    <a:lnTo>
                      <a:pt x="21" y="26"/>
                    </a:lnTo>
                    <a:lnTo>
                      <a:pt x="21" y="21"/>
                    </a:lnTo>
                    <a:cubicBezTo>
                      <a:pt x="21" y="21"/>
                      <a:pt x="26" y="21"/>
                      <a:pt x="26" y="17"/>
                    </a:cubicBezTo>
                    <a:lnTo>
                      <a:pt x="21" y="12"/>
                    </a:lnTo>
                    <a:lnTo>
                      <a:pt x="21" y="6"/>
                    </a:lnTo>
                    <a:cubicBezTo>
                      <a:pt x="15" y="6"/>
                      <a:pt x="15" y="1"/>
                      <a:pt x="11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8" name="Google Shape;2058;p30"/>
              <p:cNvSpPr/>
              <p:nvPr/>
            </p:nvSpPr>
            <p:spPr>
              <a:xfrm>
                <a:off x="5711650" y="3855500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16" y="0"/>
                    </a:moveTo>
                    <a:cubicBezTo>
                      <a:pt x="12" y="0"/>
                      <a:pt x="6" y="0"/>
                      <a:pt x="1" y="10"/>
                    </a:cubicBezTo>
                    <a:lnTo>
                      <a:pt x="1" y="16"/>
                    </a:lnTo>
                    <a:lnTo>
                      <a:pt x="6" y="21"/>
                    </a:lnTo>
                    <a:lnTo>
                      <a:pt x="6" y="25"/>
                    </a:lnTo>
                    <a:lnTo>
                      <a:pt x="16" y="25"/>
                    </a:lnTo>
                    <a:cubicBezTo>
                      <a:pt x="21" y="25"/>
                      <a:pt x="21" y="25"/>
                      <a:pt x="26" y="21"/>
                    </a:cubicBezTo>
                    <a:cubicBezTo>
                      <a:pt x="26" y="16"/>
                      <a:pt x="31" y="16"/>
                      <a:pt x="31" y="10"/>
                    </a:cubicBezTo>
                    <a:lnTo>
                      <a:pt x="26" y="5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9" name="Google Shape;2059;p30"/>
              <p:cNvSpPr/>
              <p:nvPr/>
            </p:nvSpPr>
            <p:spPr>
              <a:xfrm>
                <a:off x="5710425" y="3854850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10" y="1"/>
                    </a:moveTo>
                    <a:lnTo>
                      <a:pt x="5" y="6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0" y="21"/>
                    </a:lnTo>
                    <a:lnTo>
                      <a:pt x="5" y="26"/>
                    </a:lnTo>
                    <a:cubicBezTo>
                      <a:pt x="5" y="26"/>
                      <a:pt x="5" y="31"/>
                      <a:pt x="10" y="31"/>
                    </a:cubicBezTo>
                    <a:lnTo>
                      <a:pt x="15" y="31"/>
                    </a:lnTo>
                    <a:lnTo>
                      <a:pt x="15" y="26"/>
                    </a:lnTo>
                    <a:lnTo>
                      <a:pt x="24" y="26"/>
                    </a:lnTo>
                    <a:cubicBezTo>
                      <a:pt x="30" y="21"/>
                      <a:pt x="30" y="16"/>
                      <a:pt x="30" y="12"/>
                    </a:cubicBezTo>
                    <a:cubicBezTo>
                      <a:pt x="24" y="6"/>
                      <a:pt x="20" y="1"/>
                      <a:pt x="15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0" name="Google Shape;2060;p30"/>
              <p:cNvSpPr/>
              <p:nvPr/>
            </p:nvSpPr>
            <p:spPr>
              <a:xfrm>
                <a:off x="5710150" y="3852725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5" y="0"/>
                    </a:moveTo>
                    <a:lnTo>
                      <a:pt x="0" y="6"/>
                    </a:lnTo>
                    <a:lnTo>
                      <a:pt x="0" y="11"/>
                    </a:lnTo>
                    <a:lnTo>
                      <a:pt x="0" y="16"/>
                    </a:lnTo>
                    <a:lnTo>
                      <a:pt x="5" y="21"/>
                    </a:lnTo>
                    <a:lnTo>
                      <a:pt x="11" y="25"/>
                    </a:lnTo>
                    <a:lnTo>
                      <a:pt x="16" y="25"/>
                    </a:lnTo>
                    <a:lnTo>
                      <a:pt x="21" y="21"/>
                    </a:lnTo>
                    <a:lnTo>
                      <a:pt x="26" y="21"/>
                    </a:lnTo>
                    <a:lnTo>
                      <a:pt x="26" y="16"/>
                    </a:lnTo>
                    <a:lnTo>
                      <a:pt x="26" y="11"/>
                    </a:lnTo>
                    <a:lnTo>
                      <a:pt x="26" y="6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1" name="Google Shape;2061;p30"/>
              <p:cNvSpPr/>
              <p:nvPr/>
            </p:nvSpPr>
            <p:spPr>
              <a:xfrm>
                <a:off x="5711525" y="3858000"/>
                <a:ext cx="102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41" h="31" extrusionOk="0">
                    <a:moveTo>
                      <a:pt x="17" y="0"/>
                    </a:moveTo>
                    <a:cubicBezTo>
                      <a:pt x="6" y="0"/>
                      <a:pt x="1" y="11"/>
                      <a:pt x="1" y="21"/>
                    </a:cubicBezTo>
                    <a:lnTo>
                      <a:pt x="1" y="25"/>
                    </a:lnTo>
                    <a:lnTo>
                      <a:pt x="6" y="25"/>
                    </a:lnTo>
                    <a:lnTo>
                      <a:pt x="6" y="30"/>
                    </a:lnTo>
                    <a:lnTo>
                      <a:pt x="17" y="30"/>
                    </a:lnTo>
                    <a:cubicBezTo>
                      <a:pt x="21" y="30"/>
                      <a:pt x="21" y="30"/>
                      <a:pt x="26" y="25"/>
                    </a:cubicBezTo>
                    <a:cubicBezTo>
                      <a:pt x="36" y="25"/>
                      <a:pt x="41" y="16"/>
                      <a:pt x="36" y="11"/>
                    </a:cubicBezTo>
                    <a:lnTo>
                      <a:pt x="36" y="6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2" name="Google Shape;2062;p30"/>
              <p:cNvSpPr/>
              <p:nvPr/>
            </p:nvSpPr>
            <p:spPr>
              <a:xfrm>
                <a:off x="5713425" y="3857000"/>
                <a:ext cx="6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31" extrusionOk="0">
                    <a:moveTo>
                      <a:pt x="11" y="0"/>
                    </a:moveTo>
                    <a:cubicBezTo>
                      <a:pt x="6" y="0"/>
                      <a:pt x="6" y="5"/>
                      <a:pt x="1" y="5"/>
                    </a:cubicBezTo>
                    <a:lnTo>
                      <a:pt x="1" y="16"/>
                    </a:lnTo>
                    <a:lnTo>
                      <a:pt x="1" y="21"/>
                    </a:lnTo>
                    <a:lnTo>
                      <a:pt x="1" y="26"/>
                    </a:lnTo>
                    <a:lnTo>
                      <a:pt x="6" y="26"/>
                    </a:lnTo>
                    <a:lnTo>
                      <a:pt x="6" y="30"/>
                    </a:lnTo>
                    <a:lnTo>
                      <a:pt x="11" y="30"/>
                    </a:lnTo>
                    <a:cubicBezTo>
                      <a:pt x="15" y="30"/>
                      <a:pt x="20" y="26"/>
                      <a:pt x="20" y="26"/>
                    </a:cubicBezTo>
                    <a:cubicBezTo>
                      <a:pt x="25" y="21"/>
                      <a:pt x="25" y="16"/>
                      <a:pt x="20" y="10"/>
                    </a:cubicBezTo>
                    <a:cubicBezTo>
                      <a:pt x="20" y="5"/>
                      <a:pt x="15" y="0"/>
                      <a:pt x="11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3" name="Google Shape;2063;p30"/>
              <p:cNvSpPr/>
              <p:nvPr/>
            </p:nvSpPr>
            <p:spPr>
              <a:xfrm>
                <a:off x="5714800" y="3851075"/>
                <a:ext cx="65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7" extrusionOk="0">
                    <a:moveTo>
                      <a:pt x="11" y="1"/>
                    </a:moveTo>
                    <a:lnTo>
                      <a:pt x="6" y="6"/>
                    </a:lnTo>
                    <a:lnTo>
                      <a:pt x="0" y="12"/>
                    </a:lnTo>
                    <a:lnTo>
                      <a:pt x="0" y="17"/>
                    </a:lnTo>
                    <a:lnTo>
                      <a:pt x="6" y="21"/>
                    </a:lnTo>
                    <a:lnTo>
                      <a:pt x="6" y="26"/>
                    </a:lnTo>
                    <a:lnTo>
                      <a:pt x="26" y="26"/>
                    </a:lnTo>
                    <a:lnTo>
                      <a:pt x="26" y="21"/>
                    </a:lnTo>
                    <a:lnTo>
                      <a:pt x="26" y="17"/>
                    </a:lnTo>
                    <a:lnTo>
                      <a:pt x="26" y="12"/>
                    </a:lnTo>
                    <a:lnTo>
                      <a:pt x="26" y="6"/>
                    </a:lnTo>
                    <a:lnTo>
                      <a:pt x="21" y="6"/>
                    </a:lnTo>
                    <a:lnTo>
                      <a:pt x="16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4" name="Google Shape;2064;p30"/>
              <p:cNvSpPr/>
              <p:nvPr/>
            </p:nvSpPr>
            <p:spPr>
              <a:xfrm>
                <a:off x="5717575" y="3860250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5" y="1"/>
                    </a:moveTo>
                    <a:lnTo>
                      <a:pt x="5" y="7"/>
                    </a:lnTo>
                    <a:cubicBezTo>
                      <a:pt x="5" y="7"/>
                      <a:pt x="0" y="11"/>
                      <a:pt x="5" y="16"/>
                    </a:cubicBezTo>
                    <a:lnTo>
                      <a:pt x="5" y="21"/>
                    </a:lnTo>
                    <a:lnTo>
                      <a:pt x="10" y="21"/>
                    </a:lnTo>
                    <a:lnTo>
                      <a:pt x="16" y="26"/>
                    </a:lnTo>
                    <a:lnTo>
                      <a:pt x="21" y="26"/>
                    </a:lnTo>
                    <a:lnTo>
                      <a:pt x="25" y="21"/>
                    </a:lnTo>
                    <a:lnTo>
                      <a:pt x="25" y="16"/>
                    </a:lnTo>
                    <a:lnTo>
                      <a:pt x="30" y="16"/>
                    </a:lnTo>
                    <a:lnTo>
                      <a:pt x="30" y="11"/>
                    </a:lnTo>
                    <a:lnTo>
                      <a:pt x="25" y="7"/>
                    </a:lnTo>
                    <a:lnTo>
                      <a:pt x="25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5" name="Google Shape;2065;p30"/>
              <p:cNvSpPr/>
              <p:nvPr/>
            </p:nvSpPr>
            <p:spPr>
              <a:xfrm>
                <a:off x="5714675" y="3861900"/>
                <a:ext cx="650" cy="800"/>
              </a:xfrm>
              <a:custGeom>
                <a:avLst/>
                <a:gdLst/>
                <a:ahLst/>
                <a:cxnLst/>
                <a:rect l="l" t="t" r="r" b="b"/>
                <a:pathLst>
                  <a:path w="26" h="32" extrusionOk="0">
                    <a:moveTo>
                      <a:pt x="11" y="1"/>
                    </a:moveTo>
                    <a:lnTo>
                      <a:pt x="11" y="6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15"/>
                    </a:lnTo>
                    <a:cubicBezTo>
                      <a:pt x="0" y="25"/>
                      <a:pt x="5" y="31"/>
                      <a:pt x="11" y="31"/>
                    </a:cubicBezTo>
                    <a:lnTo>
                      <a:pt x="21" y="31"/>
                    </a:lnTo>
                    <a:lnTo>
                      <a:pt x="21" y="25"/>
                    </a:lnTo>
                    <a:lnTo>
                      <a:pt x="26" y="20"/>
                    </a:lnTo>
                    <a:cubicBezTo>
                      <a:pt x="26" y="20"/>
                      <a:pt x="26" y="11"/>
                      <a:pt x="21" y="6"/>
                    </a:cubicBezTo>
                    <a:cubicBezTo>
                      <a:pt x="21" y="6"/>
                      <a:pt x="16" y="1"/>
                      <a:pt x="11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6" name="Google Shape;2066;p30"/>
              <p:cNvSpPr/>
              <p:nvPr/>
            </p:nvSpPr>
            <p:spPr>
              <a:xfrm>
                <a:off x="5719475" y="3865675"/>
                <a:ext cx="625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5" extrusionOk="0">
                    <a:moveTo>
                      <a:pt x="10" y="1"/>
                    </a:moveTo>
                    <a:cubicBezTo>
                      <a:pt x="10" y="1"/>
                      <a:pt x="5" y="1"/>
                      <a:pt x="0" y="6"/>
                    </a:cubicBezTo>
                    <a:lnTo>
                      <a:pt x="0" y="15"/>
                    </a:lnTo>
                    <a:lnTo>
                      <a:pt x="0" y="20"/>
                    </a:lnTo>
                    <a:lnTo>
                      <a:pt x="5" y="20"/>
                    </a:lnTo>
                    <a:lnTo>
                      <a:pt x="5" y="25"/>
                    </a:lnTo>
                    <a:lnTo>
                      <a:pt x="15" y="25"/>
                    </a:lnTo>
                    <a:cubicBezTo>
                      <a:pt x="15" y="25"/>
                      <a:pt x="19" y="25"/>
                      <a:pt x="24" y="20"/>
                    </a:cubicBezTo>
                    <a:lnTo>
                      <a:pt x="24" y="15"/>
                    </a:lnTo>
                    <a:lnTo>
                      <a:pt x="24" y="6"/>
                    </a:lnTo>
                    <a:cubicBezTo>
                      <a:pt x="19" y="1"/>
                      <a:pt x="15" y="1"/>
                      <a:pt x="10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7" name="Google Shape;2067;p30"/>
              <p:cNvSpPr/>
              <p:nvPr/>
            </p:nvSpPr>
            <p:spPr>
              <a:xfrm>
                <a:off x="5717325" y="3852975"/>
                <a:ext cx="7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7" extrusionOk="0">
                    <a:moveTo>
                      <a:pt x="5" y="1"/>
                    </a:moveTo>
                    <a:lnTo>
                      <a:pt x="5" y="6"/>
                    </a:lnTo>
                    <a:lnTo>
                      <a:pt x="1" y="11"/>
                    </a:lnTo>
                    <a:lnTo>
                      <a:pt x="1" y="15"/>
                    </a:lnTo>
                    <a:lnTo>
                      <a:pt x="5" y="20"/>
                    </a:lnTo>
                    <a:lnTo>
                      <a:pt x="5" y="26"/>
                    </a:lnTo>
                    <a:lnTo>
                      <a:pt x="26" y="26"/>
                    </a:lnTo>
                    <a:lnTo>
                      <a:pt x="26" y="20"/>
                    </a:lnTo>
                    <a:cubicBezTo>
                      <a:pt x="31" y="15"/>
                      <a:pt x="31" y="11"/>
                      <a:pt x="26" y="6"/>
                    </a:cubicBezTo>
                    <a:cubicBezTo>
                      <a:pt x="26" y="1"/>
                      <a:pt x="20" y="1"/>
                      <a:pt x="15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8" name="Google Shape;2068;p30"/>
              <p:cNvSpPr/>
              <p:nvPr/>
            </p:nvSpPr>
            <p:spPr>
              <a:xfrm>
                <a:off x="5719475" y="3860400"/>
                <a:ext cx="625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5" extrusionOk="0">
                    <a:moveTo>
                      <a:pt x="10" y="1"/>
                    </a:moveTo>
                    <a:lnTo>
                      <a:pt x="5" y="5"/>
                    </a:lnTo>
                    <a:lnTo>
                      <a:pt x="5" y="10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5" y="20"/>
                    </a:lnTo>
                    <a:lnTo>
                      <a:pt x="5" y="25"/>
                    </a:lnTo>
                    <a:lnTo>
                      <a:pt x="19" y="25"/>
                    </a:lnTo>
                    <a:lnTo>
                      <a:pt x="24" y="20"/>
                    </a:lnTo>
                    <a:lnTo>
                      <a:pt x="24" y="15"/>
                    </a:lnTo>
                    <a:cubicBezTo>
                      <a:pt x="24" y="5"/>
                      <a:pt x="19" y="1"/>
                      <a:pt x="15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9" name="Google Shape;2069;p30"/>
              <p:cNvSpPr/>
              <p:nvPr/>
            </p:nvSpPr>
            <p:spPr>
              <a:xfrm>
                <a:off x="5712050" y="3854375"/>
                <a:ext cx="775" cy="1025"/>
              </a:xfrm>
              <a:custGeom>
                <a:avLst/>
                <a:gdLst/>
                <a:ahLst/>
                <a:cxnLst/>
                <a:rect l="l" t="t" r="r" b="b"/>
                <a:pathLst>
                  <a:path w="31" h="41" extrusionOk="0">
                    <a:moveTo>
                      <a:pt x="20" y="0"/>
                    </a:moveTo>
                    <a:cubicBezTo>
                      <a:pt x="15" y="0"/>
                      <a:pt x="10" y="5"/>
                      <a:pt x="10" y="5"/>
                    </a:cubicBezTo>
                    <a:lnTo>
                      <a:pt x="10" y="10"/>
                    </a:lnTo>
                    <a:lnTo>
                      <a:pt x="5" y="10"/>
                    </a:lnTo>
                    <a:lnTo>
                      <a:pt x="5" y="15"/>
                    </a:lnTo>
                    <a:lnTo>
                      <a:pt x="0" y="15"/>
                    </a:lnTo>
                    <a:lnTo>
                      <a:pt x="0" y="20"/>
                    </a:lnTo>
                    <a:lnTo>
                      <a:pt x="0" y="25"/>
                    </a:lnTo>
                    <a:lnTo>
                      <a:pt x="0" y="31"/>
                    </a:lnTo>
                    <a:lnTo>
                      <a:pt x="0" y="35"/>
                    </a:lnTo>
                    <a:lnTo>
                      <a:pt x="5" y="40"/>
                    </a:lnTo>
                    <a:lnTo>
                      <a:pt x="10" y="40"/>
                    </a:lnTo>
                    <a:cubicBezTo>
                      <a:pt x="15" y="40"/>
                      <a:pt x="15" y="40"/>
                      <a:pt x="20" y="35"/>
                    </a:cubicBezTo>
                    <a:lnTo>
                      <a:pt x="26" y="31"/>
                    </a:lnTo>
                    <a:lnTo>
                      <a:pt x="26" y="25"/>
                    </a:lnTo>
                    <a:lnTo>
                      <a:pt x="31" y="25"/>
                    </a:lnTo>
                    <a:lnTo>
                      <a:pt x="31" y="20"/>
                    </a:lnTo>
                    <a:lnTo>
                      <a:pt x="31" y="15"/>
                    </a:lnTo>
                    <a:lnTo>
                      <a:pt x="31" y="10"/>
                    </a:lnTo>
                    <a:lnTo>
                      <a:pt x="31" y="5"/>
                    </a:lnTo>
                    <a:lnTo>
                      <a:pt x="26" y="5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0" name="Google Shape;2070;p30"/>
              <p:cNvSpPr/>
              <p:nvPr/>
            </p:nvSpPr>
            <p:spPr>
              <a:xfrm>
                <a:off x="5714425" y="3858150"/>
                <a:ext cx="775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5" extrusionOk="0">
                    <a:moveTo>
                      <a:pt x="15" y="0"/>
                    </a:moveTo>
                    <a:cubicBezTo>
                      <a:pt x="10" y="0"/>
                      <a:pt x="10" y="0"/>
                      <a:pt x="6" y="5"/>
                    </a:cubicBezTo>
                    <a:cubicBezTo>
                      <a:pt x="6" y="10"/>
                      <a:pt x="1" y="10"/>
                      <a:pt x="6" y="15"/>
                    </a:cubicBezTo>
                    <a:lnTo>
                      <a:pt x="6" y="19"/>
                    </a:lnTo>
                    <a:lnTo>
                      <a:pt x="6" y="24"/>
                    </a:lnTo>
                    <a:lnTo>
                      <a:pt x="15" y="24"/>
                    </a:lnTo>
                    <a:cubicBezTo>
                      <a:pt x="21" y="24"/>
                      <a:pt x="26" y="24"/>
                      <a:pt x="26" y="19"/>
                    </a:cubicBezTo>
                    <a:cubicBezTo>
                      <a:pt x="31" y="19"/>
                      <a:pt x="31" y="15"/>
                      <a:pt x="31" y="10"/>
                    </a:cubicBezTo>
                    <a:lnTo>
                      <a:pt x="26" y="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1" name="Google Shape;2071;p30"/>
              <p:cNvSpPr/>
              <p:nvPr/>
            </p:nvSpPr>
            <p:spPr>
              <a:xfrm>
                <a:off x="5718075" y="3845450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5" y="0"/>
                    </a:moveTo>
                    <a:lnTo>
                      <a:pt x="5" y="5"/>
                    </a:lnTo>
                    <a:lnTo>
                      <a:pt x="1" y="5"/>
                    </a:lnTo>
                    <a:lnTo>
                      <a:pt x="1" y="10"/>
                    </a:lnTo>
                    <a:lnTo>
                      <a:pt x="1" y="15"/>
                    </a:lnTo>
                    <a:lnTo>
                      <a:pt x="1" y="20"/>
                    </a:lnTo>
                    <a:lnTo>
                      <a:pt x="5" y="26"/>
                    </a:lnTo>
                    <a:lnTo>
                      <a:pt x="15" y="26"/>
                    </a:lnTo>
                    <a:cubicBezTo>
                      <a:pt x="20" y="26"/>
                      <a:pt x="20" y="26"/>
                      <a:pt x="26" y="20"/>
                    </a:cubicBezTo>
                    <a:lnTo>
                      <a:pt x="26" y="15"/>
                    </a:lnTo>
                    <a:cubicBezTo>
                      <a:pt x="26" y="10"/>
                      <a:pt x="26" y="5"/>
                      <a:pt x="20" y="5"/>
                    </a:cubicBezTo>
                    <a:cubicBezTo>
                      <a:pt x="20" y="0"/>
                      <a:pt x="15" y="0"/>
                      <a:pt x="10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2" name="Google Shape;2072;p30"/>
              <p:cNvSpPr/>
              <p:nvPr/>
            </p:nvSpPr>
            <p:spPr>
              <a:xfrm>
                <a:off x="5698200" y="3860650"/>
                <a:ext cx="92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7" h="31" extrusionOk="0">
                    <a:moveTo>
                      <a:pt x="16" y="0"/>
                    </a:moveTo>
                    <a:cubicBezTo>
                      <a:pt x="16" y="0"/>
                      <a:pt x="12" y="0"/>
                      <a:pt x="7" y="5"/>
                    </a:cubicBezTo>
                    <a:lnTo>
                      <a:pt x="1" y="10"/>
                    </a:lnTo>
                    <a:cubicBezTo>
                      <a:pt x="1" y="15"/>
                      <a:pt x="1" y="21"/>
                      <a:pt x="7" y="21"/>
                    </a:cubicBezTo>
                    <a:lnTo>
                      <a:pt x="7" y="26"/>
                    </a:lnTo>
                    <a:lnTo>
                      <a:pt x="12" y="26"/>
                    </a:lnTo>
                    <a:lnTo>
                      <a:pt x="12" y="30"/>
                    </a:lnTo>
                    <a:lnTo>
                      <a:pt x="26" y="30"/>
                    </a:lnTo>
                    <a:lnTo>
                      <a:pt x="26" y="26"/>
                    </a:lnTo>
                    <a:lnTo>
                      <a:pt x="31" y="26"/>
                    </a:lnTo>
                    <a:lnTo>
                      <a:pt x="31" y="21"/>
                    </a:lnTo>
                    <a:cubicBezTo>
                      <a:pt x="37" y="15"/>
                      <a:pt x="31" y="10"/>
                      <a:pt x="31" y="10"/>
                    </a:cubicBezTo>
                    <a:cubicBezTo>
                      <a:pt x="31" y="5"/>
                      <a:pt x="26" y="5"/>
                      <a:pt x="26" y="5"/>
                    </a:cubicBez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3" name="Google Shape;2073;p30"/>
              <p:cNvSpPr/>
              <p:nvPr/>
            </p:nvSpPr>
            <p:spPr>
              <a:xfrm>
                <a:off x="5698950" y="3867200"/>
                <a:ext cx="800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32" h="25" extrusionOk="0">
                    <a:moveTo>
                      <a:pt x="17" y="0"/>
                    </a:moveTo>
                    <a:cubicBezTo>
                      <a:pt x="12" y="0"/>
                      <a:pt x="7" y="5"/>
                      <a:pt x="1" y="10"/>
                    </a:cubicBezTo>
                    <a:lnTo>
                      <a:pt x="1" y="15"/>
                    </a:lnTo>
                    <a:lnTo>
                      <a:pt x="1" y="19"/>
                    </a:lnTo>
                    <a:lnTo>
                      <a:pt x="7" y="19"/>
                    </a:lnTo>
                    <a:lnTo>
                      <a:pt x="7" y="24"/>
                    </a:lnTo>
                    <a:lnTo>
                      <a:pt x="17" y="24"/>
                    </a:lnTo>
                    <a:cubicBezTo>
                      <a:pt x="21" y="24"/>
                      <a:pt x="21" y="24"/>
                      <a:pt x="26" y="19"/>
                    </a:cubicBezTo>
                    <a:cubicBezTo>
                      <a:pt x="26" y="19"/>
                      <a:pt x="31" y="15"/>
                      <a:pt x="26" y="10"/>
                    </a:cubicBezTo>
                    <a:lnTo>
                      <a:pt x="26" y="5"/>
                    </a:lnTo>
                    <a:lnTo>
                      <a:pt x="21" y="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4" name="Google Shape;2074;p30"/>
              <p:cNvSpPr/>
              <p:nvPr/>
            </p:nvSpPr>
            <p:spPr>
              <a:xfrm>
                <a:off x="5705625" y="3855500"/>
                <a:ext cx="775" cy="1000"/>
              </a:xfrm>
              <a:custGeom>
                <a:avLst/>
                <a:gdLst/>
                <a:ahLst/>
                <a:cxnLst/>
                <a:rect l="l" t="t" r="r" b="b"/>
                <a:pathLst>
                  <a:path w="31" h="40" extrusionOk="0">
                    <a:moveTo>
                      <a:pt x="21" y="0"/>
                    </a:moveTo>
                    <a:cubicBezTo>
                      <a:pt x="16" y="0"/>
                      <a:pt x="11" y="5"/>
                      <a:pt x="11" y="5"/>
                    </a:cubicBezTo>
                    <a:lnTo>
                      <a:pt x="5" y="10"/>
                    </a:lnTo>
                    <a:lnTo>
                      <a:pt x="5" y="16"/>
                    </a:lnTo>
                    <a:lnTo>
                      <a:pt x="0" y="21"/>
                    </a:lnTo>
                    <a:lnTo>
                      <a:pt x="0" y="25"/>
                    </a:lnTo>
                    <a:cubicBezTo>
                      <a:pt x="0" y="30"/>
                      <a:pt x="0" y="35"/>
                      <a:pt x="5" y="40"/>
                    </a:cubicBezTo>
                    <a:lnTo>
                      <a:pt x="26" y="40"/>
                    </a:lnTo>
                    <a:lnTo>
                      <a:pt x="26" y="35"/>
                    </a:lnTo>
                    <a:lnTo>
                      <a:pt x="26" y="30"/>
                    </a:lnTo>
                    <a:lnTo>
                      <a:pt x="31" y="30"/>
                    </a:lnTo>
                    <a:lnTo>
                      <a:pt x="31" y="21"/>
                    </a:lnTo>
                    <a:lnTo>
                      <a:pt x="31" y="16"/>
                    </a:lnTo>
                    <a:lnTo>
                      <a:pt x="31" y="10"/>
                    </a:lnTo>
                    <a:lnTo>
                      <a:pt x="31" y="5"/>
                    </a:lnTo>
                    <a:lnTo>
                      <a:pt x="26" y="5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5" name="Google Shape;2075;p30"/>
              <p:cNvSpPr/>
              <p:nvPr/>
            </p:nvSpPr>
            <p:spPr>
              <a:xfrm>
                <a:off x="5704875" y="3854625"/>
                <a:ext cx="90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6" h="26" extrusionOk="0">
                    <a:moveTo>
                      <a:pt x="5" y="0"/>
                    </a:moveTo>
                    <a:lnTo>
                      <a:pt x="5" y="5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5" y="21"/>
                    </a:lnTo>
                    <a:lnTo>
                      <a:pt x="11" y="25"/>
                    </a:lnTo>
                    <a:lnTo>
                      <a:pt x="30" y="25"/>
                    </a:lnTo>
                    <a:lnTo>
                      <a:pt x="30" y="21"/>
                    </a:lnTo>
                    <a:lnTo>
                      <a:pt x="35" y="21"/>
                    </a:lnTo>
                    <a:lnTo>
                      <a:pt x="35" y="15"/>
                    </a:lnTo>
                    <a:cubicBezTo>
                      <a:pt x="35" y="10"/>
                      <a:pt x="35" y="5"/>
                      <a:pt x="30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6" name="Google Shape;2076;p30"/>
              <p:cNvSpPr/>
              <p:nvPr/>
            </p:nvSpPr>
            <p:spPr>
              <a:xfrm>
                <a:off x="5705000" y="3857875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11" y="0"/>
                    </a:moveTo>
                    <a:cubicBezTo>
                      <a:pt x="11" y="0"/>
                      <a:pt x="6" y="0"/>
                      <a:pt x="0" y="5"/>
                    </a:cubicBezTo>
                    <a:lnTo>
                      <a:pt x="0" y="16"/>
                    </a:lnTo>
                    <a:lnTo>
                      <a:pt x="6" y="21"/>
                    </a:lnTo>
                    <a:lnTo>
                      <a:pt x="11" y="26"/>
                    </a:lnTo>
                    <a:lnTo>
                      <a:pt x="16" y="26"/>
                    </a:lnTo>
                    <a:cubicBezTo>
                      <a:pt x="21" y="26"/>
                      <a:pt x="25" y="21"/>
                      <a:pt x="25" y="16"/>
                    </a:cubicBezTo>
                    <a:lnTo>
                      <a:pt x="25" y="11"/>
                    </a:lnTo>
                    <a:lnTo>
                      <a:pt x="25" y="5"/>
                    </a:lnTo>
                    <a:lnTo>
                      <a:pt x="21" y="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7" name="Google Shape;2077;p30"/>
              <p:cNvSpPr/>
              <p:nvPr/>
            </p:nvSpPr>
            <p:spPr>
              <a:xfrm>
                <a:off x="5705900" y="3863150"/>
                <a:ext cx="62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26" extrusionOk="0">
                    <a:moveTo>
                      <a:pt x="5" y="0"/>
                    </a:moveTo>
                    <a:lnTo>
                      <a:pt x="5" y="5"/>
                    </a:lnTo>
                    <a:cubicBezTo>
                      <a:pt x="0" y="5"/>
                      <a:pt x="0" y="11"/>
                      <a:pt x="0" y="16"/>
                    </a:cubicBezTo>
                    <a:cubicBezTo>
                      <a:pt x="0" y="16"/>
                      <a:pt x="5" y="21"/>
                      <a:pt x="10" y="21"/>
                    </a:cubicBezTo>
                    <a:lnTo>
                      <a:pt x="10" y="26"/>
                    </a:lnTo>
                    <a:lnTo>
                      <a:pt x="15" y="26"/>
                    </a:lnTo>
                    <a:cubicBezTo>
                      <a:pt x="15" y="26"/>
                      <a:pt x="20" y="26"/>
                      <a:pt x="20" y="21"/>
                    </a:cubicBezTo>
                    <a:cubicBezTo>
                      <a:pt x="24" y="21"/>
                      <a:pt x="24" y="16"/>
                      <a:pt x="24" y="11"/>
                    </a:cubicBezTo>
                    <a:cubicBezTo>
                      <a:pt x="24" y="5"/>
                      <a:pt x="20" y="0"/>
                      <a:pt x="10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8" name="Google Shape;2078;p30"/>
              <p:cNvSpPr/>
              <p:nvPr/>
            </p:nvSpPr>
            <p:spPr>
              <a:xfrm>
                <a:off x="5728250" y="3779225"/>
                <a:ext cx="107075" cy="73900"/>
              </a:xfrm>
              <a:custGeom>
                <a:avLst/>
                <a:gdLst/>
                <a:ahLst/>
                <a:cxnLst/>
                <a:rect l="l" t="t" r="r" b="b"/>
                <a:pathLst>
                  <a:path w="4283" h="2956" extrusionOk="0">
                    <a:moveTo>
                      <a:pt x="2141" y="0"/>
                    </a:moveTo>
                    <a:cubicBezTo>
                      <a:pt x="960" y="0"/>
                      <a:pt x="0" y="664"/>
                      <a:pt x="0" y="1478"/>
                    </a:cubicBezTo>
                    <a:cubicBezTo>
                      <a:pt x="0" y="2297"/>
                      <a:pt x="960" y="2956"/>
                      <a:pt x="2141" y="2956"/>
                    </a:cubicBezTo>
                    <a:cubicBezTo>
                      <a:pt x="3322" y="2956"/>
                      <a:pt x="4282" y="2297"/>
                      <a:pt x="4282" y="1478"/>
                    </a:cubicBezTo>
                    <a:cubicBezTo>
                      <a:pt x="4282" y="664"/>
                      <a:pt x="3322" y="0"/>
                      <a:pt x="21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9" name="Google Shape;2079;p30"/>
              <p:cNvSpPr/>
              <p:nvPr/>
            </p:nvSpPr>
            <p:spPr>
              <a:xfrm>
                <a:off x="5703875" y="3839025"/>
                <a:ext cx="775" cy="52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1" extrusionOk="0">
                    <a:moveTo>
                      <a:pt x="15" y="0"/>
                    </a:moveTo>
                    <a:cubicBezTo>
                      <a:pt x="5" y="0"/>
                      <a:pt x="1" y="5"/>
                      <a:pt x="1" y="11"/>
                    </a:cubicBezTo>
                    <a:lnTo>
                      <a:pt x="5" y="16"/>
                    </a:lnTo>
                    <a:lnTo>
                      <a:pt x="10" y="21"/>
                    </a:lnTo>
                    <a:lnTo>
                      <a:pt x="26" y="21"/>
                    </a:lnTo>
                    <a:lnTo>
                      <a:pt x="26" y="16"/>
                    </a:lnTo>
                    <a:lnTo>
                      <a:pt x="31" y="11"/>
                    </a:lnTo>
                    <a:cubicBezTo>
                      <a:pt x="31" y="11"/>
                      <a:pt x="26" y="5"/>
                      <a:pt x="26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0" name="Google Shape;2080;p30"/>
              <p:cNvSpPr/>
              <p:nvPr/>
            </p:nvSpPr>
            <p:spPr>
              <a:xfrm>
                <a:off x="5690825" y="3838275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10" y="0"/>
                    </a:moveTo>
                    <a:lnTo>
                      <a:pt x="5" y="5"/>
                    </a:lnTo>
                    <a:lnTo>
                      <a:pt x="0" y="11"/>
                    </a:lnTo>
                    <a:cubicBezTo>
                      <a:pt x="0" y="16"/>
                      <a:pt x="5" y="16"/>
                      <a:pt x="5" y="21"/>
                    </a:cubicBezTo>
                    <a:cubicBezTo>
                      <a:pt x="10" y="21"/>
                      <a:pt x="10" y="26"/>
                      <a:pt x="15" y="26"/>
                    </a:cubicBezTo>
                    <a:cubicBezTo>
                      <a:pt x="19" y="26"/>
                      <a:pt x="30" y="21"/>
                      <a:pt x="30" y="11"/>
                    </a:cubicBezTo>
                    <a:lnTo>
                      <a:pt x="24" y="5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1" name="Google Shape;2081;p30"/>
              <p:cNvSpPr/>
              <p:nvPr/>
            </p:nvSpPr>
            <p:spPr>
              <a:xfrm>
                <a:off x="5706250" y="3837275"/>
                <a:ext cx="6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7" h="26" extrusionOk="0">
                    <a:moveTo>
                      <a:pt x="6" y="0"/>
                    </a:moveTo>
                    <a:cubicBezTo>
                      <a:pt x="1" y="5"/>
                      <a:pt x="1" y="10"/>
                      <a:pt x="1" y="15"/>
                    </a:cubicBezTo>
                    <a:lnTo>
                      <a:pt x="1" y="21"/>
                    </a:lnTo>
                    <a:lnTo>
                      <a:pt x="6" y="26"/>
                    </a:lnTo>
                    <a:lnTo>
                      <a:pt x="21" y="26"/>
                    </a:lnTo>
                    <a:lnTo>
                      <a:pt x="21" y="21"/>
                    </a:lnTo>
                    <a:lnTo>
                      <a:pt x="26" y="15"/>
                    </a:lnTo>
                    <a:cubicBezTo>
                      <a:pt x="26" y="5"/>
                      <a:pt x="21" y="0"/>
                      <a:pt x="16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2" name="Google Shape;2082;p30"/>
              <p:cNvSpPr/>
              <p:nvPr/>
            </p:nvSpPr>
            <p:spPr>
              <a:xfrm>
                <a:off x="5700225" y="3839900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5" y="0"/>
                    </a:moveTo>
                    <a:lnTo>
                      <a:pt x="1" y="6"/>
                    </a:lnTo>
                    <a:lnTo>
                      <a:pt x="1" y="11"/>
                    </a:lnTo>
                    <a:cubicBezTo>
                      <a:pt x="1" y="16"/>
                      <a:pt x="1" y="21"/>
                      <a:pt x="5" y="21"/>
                    </a:cubicBezTo>
                    <a:cubicBezTo>
                      <a:pt x="10" y="26"/>
                      <a:pt x="16" y="26"/>
                      <a:pt x="16" y="26"/>
                    </a:cubicBezTo>
                    <a:lnTo>
                      <a:pt x="21" y="26"/>
                    </a:lnTo>
                    <a:lnTo>
                      <a:pt x="21" y="21"/>
                    </a:lnTo>
                    <a:lnTo>
                      <a:pt x="26" y="21"/>
                    </a:lnTo>
                    <a:lnTo>
                      <a:pt x="26" y="16"/>
                    </a:lnTo>
                    <a:lnTo>
                      <a:pt x="26" y="11"/>
                    </a:lnTo>
                    <a:cubicBezTo>
                      <a:pt x="26" y="6"/>
                      <a:pt x="21" y="0"/>
                      <a:pt x="16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3" name="Google Shape;2083;p30"/>
              <p:cNvSpPr/>
              <p:nvPr/>
            </p:nvSpPr>
            <p:spPr>
              <a:xfrm>
                <a:off x="5706900" y="3839900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5" y="0"/>
                    </a:moveTo>
                    <a:lnTo>
                      <a:pt x="5" y="6"/>
                    </a:lnTo>
                    <a:lnTo>
                      <a:pt x="0" y="11"/>
                    </a:lnTo>
                    <a:lnTo>
                      <a:pt x="0" y="16"/>
                    </a:lnTo>
                    <a:cubicBezTo>
                      <a:pt x="0" y="16"/>
                      <a:pt x="5" y="21"/>
                      <a:pt x="5" y="26"/>
                    </a:cubicBezTo>
                    <a:lnTo>
                      <a:pt x="21" y="26"/>
                    </a:lnTo>
                    <a:lnTo>
                      <a:pt x="25" y="21"/>
                    </a:lnTo>
                    <a:lnTo>
                      <a:pt x="25" y="16"/>
                    </a:lnTo>
                    <a:lnTo>
                      <a:pt x="30" y="16"/>
                    </a:lnTo>
                    <a:cubicBezTo>
                      <a:pt x="30" y="11"/>
                      <a:pt x="25" y="6"/>
                      <a:pt x="21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4" name="Google Shape;2084;p30"/>
              <p:cNvSpPr/>
              <p:nvPr/>
            </p:nvSpPr>
            <p:spPr>
              <a:xfrm>
                <a:off x="5696700" y="3839425"/>
                <a:ext cx="775" cy="900"/>
              </a:xfrm>
              <a:custGeom>
                <a:avLst/>
                <a:gdLst/>
                <a:ahLst/>
                <a:cxnLst/>
                <a:rect l="l" t="t" r="r" b="b"/>
                <a:pathLst>
                  <a:path w="31" h="36" extrusionOk="0">
                    <a:moveTo>
                      <a:pt x="16" y="0"/>
                    </a:moveTo>
                    <a:lnTo>
                      <a:pt x="11" y="5"/>
                    </a:lnTo>
                    <a:cubicBezTo>
                      <a:pt x="6" y="5"/>
                      <a:pt x="6" y="10"/>
                      <a:pt x="6" y="15"/>
                    </a:cubicBezTo>
                    <a:cubicBezTo>
                      <a:pt x="0" y="15"/>
                      <a:pt x="0" y="19"/>
                      <a:pt x="0" y="19"/>
                    </a:cubicBezTo>
                    <a:lnTo>
                      <a:pt x="0" y="25"/>
                    </a:lnTo>
                    <a:lnTo>
                      <a:pt x="0" y="30"/>
                    </a:lnTo>
                    <a:lnTo>
                      <a:pt x="6" y="35"/>
                    </a:lnTo>
                    <a:lnTo>
                      <a:pt x="11" y="35"/>
                    </a:lnTo>
                    <a:cubicBezTo>
                      <a:pt x="16" y="35"/>
                      <a:pt x="21" y="35"/>
                      <a:pt x="26" y="30"/>
                    </a:cubicBezTo>
                    <a:lnTo>
                      <a:pt x="26" y="25"/>
                    </a:lnTo>
                    <a:cubicBezTo>
                      <a:pt x="31" y="25"/>
                      <a:pt x="31" y="19"/>
                      <a:pt x="31" y="15"/>
                    </a:cubicBezTo>
                    <a:cubicBezTo>
                      <a:pt x="31" y="10"/>
                      <a:pt x="26" y="5"/>
                      <a:pt x="26" y="5"/>
                    </a:cubicBez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5" name="Google Shape;2085;p30"/>
              <p:cNvSpPr/>
              <p:nvPr/>
            </p:nvSpPr>
            <p:spPr>
              <a:xfrm>
                <a:off x="5693450" y="3837575"/>
                <a:ext cx="775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9" extrusionOk="0">
                    <a:moveTo>
                      <a:pt x="16" y="1"/>
                    </a:moveTo>
                    <a:cubicBezTo>
                      <a:pt x="12" y="1"/>
                      <a:pt x="8" y="5"/>
                      <a:pt x="5" y="9"/>
                    </a:cubicBezTo>
                    <a:lnTo>
                      <a:pt x="0" y="14"/>
                    </a:lnTo>
                    <a:cubicBezTo>
                      <a:pt x="0" y="19"/>
                      <a:pt x="5" y="23"/>
                      <a:pt x="10" y="28"/>
                    </a:cubicBezTo>
                    <a:cubicBezTo>
                      <a:pt x="16" y="28"/>
                      <a:pt x="25" y="28"/>
                      <a:pt x="25" y="23"/>
                    </a:cubicBezTo>
                    <a:lnTo>
                      <a:pt x="30" y="23"/>
                    </a:lnTo>
                    <a:lnTo>
                      <a:pt x="30" y="19"/>
                    </a:lnTo>
                    <a:lnTo>
                      <a:pt x="30" y="14"/>
                    </a:lnTo>
                    <a:cubicBezTo>
                      <a:pt x="30" y="9"/>
                      <a:pt x="25" y="3"/>
                      <a:pt x="21" y="3"/>
                    </a:cubicBezTo>
                    <a:cubicBezTo>
                      <a:pt x="19" y="2"/>
                      <a:pt x="18" y="1"/>
                      <a:pt x="16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6" name="Google Shape;2086;p30"/>
              <p:cNvSpPr/>
              <p:nvPr/>
            </p:nvSpPr>
            <p:spPr>
              <a:xfrm>
                <a:off x="5711300" y="3843425"/>
                <a:ext cx="6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31" extrusionOk="0">
                    <a:moveTo>
                      <a:pt x="10" y="1"/>
                    </a:moveTo>
                    <a:cubicBezTo>
                      <a:pt x="5" y="5"/>
                      <a:pt x="0" y="10"/>
                      <a:pt x="0" y="16"/>
                    </a:cubicBezTo>
                    <a:lnTo>
                      <a:pt x="0" y="21"/>
                    </a:lnTo>
                    <a:cubicBezTo>
                      <a:pt x="0" y="26"/>
                      <a:pt x="5" y="26"/>
                      <a:pt x="10" y="26"/>
                    </a:cubicBezTo>
                    <a:lnTo>
                      <a:pt x="10" y="31"/>
                    </a:lnTo>
                    <a:lnTo>
                      <a:pt x="15" y="31"/>
                    </a:lnTo>
                    <a:lnTo>
                      <a:pt x="15" y="26"/>
                    </a:lnTo>
                    <a:lnTo>
                      <a:pt x="20" y="26"/>
                    </a:lnTo>
                    <a:lnTo>
                      <a:pt x="26" y="21"/>
                    </a:lnTo>
                    <a:lnTo>
                      <a:pt x="26" y="16"/>
                    </a:lnTo>
                    <a:lnTo>
                      <a:pt x="26" y="10"/>
                    </a:lnTo>
                    <a:lnTo>
                      <a:pt x="26" y="5"/>
                    </a:lnTo>
                    <a:cubicBezTo>
                      <a:pt x="20" y="5"/>
                      <a:pt x="15" y="1"/>
                      <a:pt x="10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7" name="Google Shape;2087;p30"/>
              <p:cNvSpPr/>
              <p:nvPr/>
            </p:nvSpPr>
            <p:spPr>
              <a:xfrm>
                <a:off x="5698950" y="3834500"/>
                <a:ext cx="675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27" h="28" extrusionOk="0">
                    <a:moveTo>
                      <a:pt x="12" y="0"/>
                    </a:moveTo>
                    <a:lnTo>
                      <a:pt x="7" y="5"/>
                    </a:lnTo>
                    <a:lnTo>
                      <a:pt x="1" y="5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1" y="21"/>
                    </a:lnTo>
                    <a:lnTo>
                      <a:pt x="7" y="26"/>
                    </a:lnTo>
                    <a:cubicBezTo>
                      <a:pt x="10" y="26"/>
                      <a:pt x="11" y="28"/>
                      <a:pt x="13" y="28"/>
                    </a:cubicBezTo>
                    <a:cubicBezTo>
                      <a:pt x="14" y="28"/>
                      <a:pt x="15" y="27"/>
                      <a:pt x="17" y="26"/>
                    </a:cubicBezTo>
                    <a:lnTo>
                      <a:pt x="21" y="26"/>
                    </a:lnTo>
                    <a:lnTo>
                      <a:pt x="26" y="21"/>
                    </a:lnTo>
                    <a:lnTo>
                      <a:pt x="26" y="16"/>
                    </a:lnTo>
                    <a:cubicBezTo>
                      <a:pt x="26" y="11"/>
                      <a:pt x="21" y="5"/>
                      <a:pt x="17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8" name="Google Shape;2088;p30"/>
              <p:cNvSpPr/>
              <p:nvPr/>
            </p:nvSpPr>
            <p:spPr>
              <a:xfrm>
                <a:off x="5702375" y="3834900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5" y="0"/>
                    </a:moveTo>
                    <a:lnTo>
                      <a:pt x="5" y="5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5" y="19"/>
                    </a:lnTo>
                    <a:lnTo>
                      <a:pt x="10" y="19"/>
                    </a:lnTo>
                    <a:lnTo>
                      <a:pt x="10" y="25"/>
                    </a:lnTo>
                    <a:lnTo>
                      <a:pt x="21" y="25"/>
                    </a:lnTo>
                    <a:lnTo>
                      <a:pt x="21" y="19"/>
                    </a:lnTo>
                    <a:lnTo>
                      <a:pt x="26" y="19"/>
                    </a:lnTo>
                    <a:lnTo>
                      <a:pt x="26" y="15"/>
                    </a:lnTo>
                    <a:lnTo>
                      <a:pt x="26" y="1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9" name="Google Shape;2089;p30"/>
              <p:cNvSpPr/>
              <p:nvPr/>
            </p:nvSpPr>
            <p:spPr>
              <a:xfrm>
                <a:off x="5698475" y="3840175"/>
                <a:ext cx="650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8" extrusionOk="0">
                    <a:moveTo>
                      <a:pt x="10" y="0"/>
                    </a:moveTo>
                    <a:lnTo>
                      <a:pt x="5" y="5"/>
                    </a:lnTo>
                    <a:lnTo>
                      <a:pt x="5" y="10"/>
                    </a:lnTo>
                    <a:lnTo>
                      <a:pt x="1" y="10"/>
                    </a:lnTo>
                    <a:lnTo>
                      <a:pt x="1" y="15"/>
                    </a:lnTo>
                    <a:lnTo>
                      <a:pt x="1" y="20"/>
                    </a:lnTo>
                    <a:lnTo>
                      <a:pt x="5" y="20"/>
                    </a:lnTo>
                    <a:lnTo>
                      <a:pt x="5" y="26"/>
                    </a:lnTo>
                    <a:lnTo>
                      <a:pt x="10" y="26"/>
                    </a:lnTo>
                    <a:cubicBezTo>
                      <a:pt x="12" y="27"/>
                      <a:pt x="13" y="28"/>
                      <a:pt x="15" y="28"/>
                    </a:cubicBezTo>
                    <a:cubicBezTo>
                      <a:pt x="18" y="28"/>
                      <a:pt x="20" y="26"/>
                      <a:pt x="20" y="26"/>
                    </a:cubicBezTo>
                    <a:cubicBezTo>
                      <a:pt x="26" y="20"/>
                      <a:pt x="26" y="20"/>
                      <a:pt x="26" y="15"/>
                    </a:cubicBezTo>
                    <a:lnTo>
                      <a:pt x="26" y="10"/>
                    </a:lnTo>
                    <a:lnTo>
                      <a:pt x="26" y="5"/>
                    </a:lnTo>
                    <a:cubicBezTo>
                      <a:pt x="20" y="5"/>
                      <a:pt x="20" y="0"/>
                      <a:pt x="15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0" name="Google Shape;2090;p30"/>
              <p:cNvSpPr/>
              <p:nvPr/>
            </p:nvSpPr>
            <p:spPr>
              <a:xfrm>
                <a:off x="5715950" y="3840925"/>
                <a:ext cx="775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30" extrusionOk="0">
                    <a:moveTo>
                      <a:pt x="10" y="0"/>
                    </a:moveTo>
                    <a:lnTo>
                      <a:pt x="10" y="5"/>
                    </a:lnTo>
                    <a:lnTo>
                      <a:pt x="5" y="5"/>
                    </a:lnTo>
                    <a:lnTo>
                      <a:pt x="5" y="10"/>
                    </a:lnTo>
                    <a:cubicBezTo>
                      <a:pt x="5" y="10"/>
                      <a:pt x="0" y="10"/>
                      <a:pt x="0" y="15"/>
                    </a:cubicBezTo>
                    <a:lnTo>
                      <a:pt x="0" y="20"/>
                    </a:lnTo>
                    <a:lnTo>
                      <a:pt x="5" y="26"/>
                    </a:lnTo>
                    <a:cubicBezTo>
                      <a:pt x="7" y="28"/>
                      <a:pt x="10" y="29"/>
                      <a:pt x="12" y="29"/>
                    </a:cubicBezTo>
                    <a:cubicBezTo>
                      <a:pt x="15" y="29"/>
                      <a:pt x="18" y="28"/>
                      <a:pt x="21" y="26"/>
                    </a:cubicBezTo>
                    <a:lnTo>
                      <a:pt x="25" y="26"/>
                    </a:lnTo>
                    <a:lnTo>
                      <a:pt x="25" y="20"/>
                    </a:lnTo>
                    <a:lnTo>
                      <a:pt x="30" y="20"/>
                    </a:lnTo>
                    <a:lnTo>
                      <a:pt x="30" y="15"/>
                    </a:lnTo>
                    <a:cubicBezTo>
                      <a:pt x="30" y="15"/>
                      <a:pt x="30" y="5"/>
                      <a:pt x="21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1" name="Google Shape;2091;p30"/>
              <p:cNvSpPr/>
              <p:nvPr/>
            </p:nvSpPr>
            <p:spPr>
              <a:xfrm>
                <a:off x="5700850" y="3834125"/>
                <a:ext cx="6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7" h="27" extrusionOk="0">
                    <a:moveTo>
                      <a:pt x="6" y="1"/>
                    </a:moveTo>
                    <a:cubicBezTo>
                      <a:pt x="1" y="6"/>
                      <a:pt x="1" y="6"/>
                      <a:pt x="1" y="11"/>
                    </a:cubicBezTo>
                    <a:cubicBezTo>
                      <a:pt x="1" y="15"/>
                      <a:pt x="1" y="20"/>
                      <a:pt x="11" y="26"/>
                    </a:cubicBezTo>
                    <a:lnTo>
                      <a:pt x="21" y="26"/>
                    </a:lnTo>
                    <a:lnTo>
                      <a:pt x="21" y="20"/>
                    </a:lnTo>
                    <a:lnTo>
                      <a:pt x="26" y="15"/>
                    </a:lnTo>
                    <a:lnTo>
                      <a:pt x="26" y="11"/>
                    </a:lnTo>
                    <a:cubicBezTo>
                      <a:pt x="26" y="6"/>
                      <a:pt x="21" y="1"/>
                      <a:pt x="15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2" name="Google Shape;2092;p30"/>
              <p:cNvSpPr/>
              <p:nvPr/>
            </p:nvSpPr>
            <p:spPr>
              <a:xfrm>
                <a:off x="5708650" y="3834125"/>
                <a:ext cx="65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7" extrusionOk="0">
                    <a:moveTo>
                      <a:pt x="5" y="1"/>
                    </a:moveTo>
                    <a:cubicBezTo>
                      <a:pt x="0" y="6"/>
                      <a:pt x="0" y="6"/>
                      <a:pt x="0" y="11"/>
                    </a:cubicBezTo>
                    <a:lnTo>
                      <a:pt x="0" y="15"/>
                    </a:lnTo>
                    <a:lnTo>
                      <a:pt x="0" y="20"/>
                    </a:lnTo>
                    <a:lnTo>
                      <a:pt x="5" y="20"/>
                    </a:lnTo>
                    <a:lnTo>
                      <a:pt x="5" y="26"/>
                    </a:lnTo>
                    <a:lnTo>
                      <a:pt x="16" y="26"/>
                    </a:lnTo>
                    <a:lnTo>
                      <a:pt x="21" y="20"/>
                    </a:lnTo>
                    <a:lnTo>
                      <a:pt x="25" y="20"/>
                    </a:lnTo>
                    <a:lnTo>
                      <a:pt x="25" y="15"/>
                    </a:lnTo>
                    <a:lnTo>
                      <a:pt x="25" y="11"/>
                    </a:lnTo>
                    <a:cubicBezTo>
                      <a:pt x="25" y="6"/>
                      <a:pt x="21" y="1"/>
                      <a:pt x="16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3" name="Google Shape;2093;p30"/>
              <p:cNvSpPr/>
              <p:nvPr/>
            </p:nvSpPr>
            <p:spPr>
              <a:xfrm>
                <a:off x="5699875" y="3834625"/>
                <a:ext cx="625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25" h="28" extrusionOk="0">
                    <a:moveTo>
                      <a:pt x="10" y="0"/>
                    </a:moveTo>
                    <a:cubicBezTo>
                      <a:pt x="5" y="0"/>
                      <a:pt x="0" y="6"/>
                      <a:pt x="0" y="11"/>
                    </a:cubicBezTo>
                    <a:lnTo>
                      <a:pt x="0" y="16"/>
                    </a:lnTo>
                    <a:lnTo>
                      <a:pt x="0" y="21"/>
                    </a:lnTo>
                    <a:cubicBezTo>
                      <a:pt x="3" y="24"/>
                      <a:pt x="7" y="28"/>
                      <a:pt x="10" y="28"/>
                    </a:cubicBezTo>
                    <a:cubicBezTo>
                      <a:pt x="12" y="28"/>
                      <a:pt x="13" y="27"/>
                      <a:pt x="15" y="26"/>
                    </a:cubicBezTo>
                    <a:cubicBezTo>
                      <a:pt x="19" y="26"/>
                      <a:pt x="24" y="21"/>
                      <a:pt x="24" y="16"/>
                    </a:cubicBezTo>
                    <a:lnTo>
                      <a:pt x="24" y="11"/>
                    </a:lnTo>
                    <a:lnTo>
                      <a:pt x="24" y="6"/>
                    </a:lnTo>
                    <a:lnTo>
                      <a:pt x="19" y="6"/>
                    </a:lnTo>
                    <a:cubicBezTo>
                      <a:pt x="19" y="0"/>
                      <a:pt x="15" y="0"/>
                      <a:pt x="10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4" name="Google Shape;2094;p30"/>
              <p:cNvSpPr/>
              <p:nvPr/>
            </p:nvSpPr>
            <p:spPr>
              <a:xfrm>
                <a:off x="5709150" y="3832350"/>
                <a:ext cx="65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7" extrusionOk="0">
                    <a:moveTo>
                      <a:pt x="5" y="1"/>
                    </a:moveTo>
                    <a:lnTo>
                      <a:pt x="1" y="7"/>
                    </a:lnTo>
                    <a:lnTo>
                      <a:pt x="1" y="12"/>
                    </a:lnTo>
                    <a:cubicBezTo>
                      <a:pt x="1" y="16"/>
                      <a:pt x="5" y="21"/>
                      <a:pt x="5" y="21"/>
                    </a:cubicBezTo>
                    <a:cubicBezTo>
                      <a:pt x="10" y="26"/>
                      <a:pt x="10" y="26"/>
                      <a:pt x="15" y="26"/>
                    </a:cubicBezTo>
                    <a:lnTo>
                      <a:pt x="21" y="26"/>
                    </a:lnTo>
                    <a:lnTo>
                      <a:pt x="21" y="21"/>
                    </a:lnTo>
                    <a:lnTo>
                      <a:pt x="26" y="21"/>
                    </a:lnTo>
                    <a:lnTo>
                      <a:pt x="26" y="16"/>
                    </a:lnTo>
                    <a:lnTo>
                      <a:pt x="26" y="12"/>
                    </a:lnTo>
                    <a:cubicBezTo>
                      <a:pt x="26" y="7"/>
                      <a:pt x="26" y="1"/>
                      <a:pt x="15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5" name="Google Shape;2095;p30"/>
              <p:cNvSpPr/>
              <p:nvPr/>
            </p:nvSpPr>
            <p:spPr>
              <a:xfrm>
                <a:off x="5705375" y="3835650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6" y="0"/>
                    </a:moveTo>
                    <a:cubicBezTo>
                      <a:pt x="6" y="5"/>
                      <a:pt x="1" y="10"/>
                      <a:pt x="1" y="15"/>
                    </a:cubicBezTo>
                    <a:cubicBezTo>
                      <a:pt x="1" y="20"/>
                      <a:pt x="6" y="26"/>
                      <a:pt x="15" y="26"/>
                    </a:cubicBezTo>
                    <a:lnTo>
                      <a:pt x="26" y="26"/>
                    </a:lnTo>
                    <a:lnTo>
                      <a:pt x="26" y="20"/>
                    </a:lnTo>
                    <a:cubicBezTo>
                      <a:pt x="26" y="15"/>
                      <a:pt x="31" y="15"/>
                      <a:pt x="31" y="10"/>
                    </a:cubicBezTo>
                    <a:lnTo>
                      <a:pt x="26" y="5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6" name="Google Shape;2096;p30"/>
              <p:cNvSpPr/>
              <p:nvPr/>
            </p:nvSpPr>
            <p:spPr>
              <a:xfrm>
                <a:off x="5701500" y="3836125"/>
                <a:ext cx="1125" cy="1800"/>
              </a:xfrm>
              <a:custGeom>
                <a:avLst/>
                <a:gdLst/>
                <a:ahLst/>
                <a:cxnLst/>
                <a:rect l="l" t="t" r="r" b="b"/>
                <a:pathLst>
                  <a:path w="45" h="72" extrusionOk="0">
                    <a:moveTo>
                      <a:pt x="5" y="1"/>
                    </a:moveTo>
                    <a:lnTo>
                      <a:pt x="0" y="7"/>
                    </a:lnTo>
                    <a:lnTo>
                      <a:pt x="0" y="11"/>
                    </a:lnTo>
                    <a:lnTo>
                      <a:pt x="0" y="16"/>
                    </a:lnTo>
                    <a:lnTo>
                      <a:pt x="0" y="21"/>
                    </a:lnTo>
                    <a:cubicBezTo>
                      <a:pt x="0" y="26"/>
                      <a:pt x="0" y="31"/>
                      <a:pt x="5" y="31"/>
                    </a:cubicBezTo>
                    <a:cubicBezTo>
                      <a:pt x="5" y="37"/>
                      <a:pt x="10" y="37"/>
                      <a:pt x="10" y="37"/>
                    </a:cubicBezTo>
                    <a:cubicBezTo>
                      <a:pt x="15" y="37"/>
                      <a:pt x="15" y="37"/>
                      <a:pt x="15" y="42"/>
                    </a:cubicBezTo>
                    <a:cubicBezTo>
                      <a:pt x="15" y="42"/>
                      <a:pt x="20" y="42"/>
                      <a:pt x="20" y="46"/>
                    </a:cubicBezTo>
                    <a:lnTo>
                      <a:pt x="15" y="46"/>
                    </a:lnTo>
                    <a:lnTo>
                      <a:pt x="15" y="51"/>
                    </a:lnTo>
                    <a:lnTo>
                      <a:pt x="10" y="56"/>
                    </a:lnTo>
                    <a:cubicBezTo>
                      <a:pt x="10" y="61"/>
                      <a:pt x="15" y="67"/>
                      <a:pt x="20" y="72"/>
                    </a:cubicBezTo>
                    <a:lnTo>
                      <a:pt x="30" y="72"/>
                    </a:lnTo>
                    <a:lnTo>
                      <a:pt x="30" y="67"/>
                    </a:lnTo>
                    <a:lnTo>
                      <a:pt x="35" y="67"/>
                    </a:lnTo>
                    <a:lnTo>
                      <a:pt x="35" y="61"/>
                    </a:lnTo>
                    <a:lnTo>
                      <a:pt x="40" y="56"/>
                    </a:lnTo>
                    <a:lnTo>
                      <a:pt x="35" y="56"/>
                    </a:lnTo>
                    <a:lnTo>
                      <a:pt x="35" y="51"/>
                    </a:lnTo>
                    <a:lnTo>
                      <a:pt x="35" y="46"/>
                    </a:lnTo>
                    <a:cubicBezTo>
                      <a:pt x="40" y="42"/>
                      <a:pt x="45" y="37"/>
                      <a:pt x="45" y="31"/>
                    </a:cubicBezTo>
                    <a:lnTo>
                      <a:pt x="45" y="26"/>
                    </a:lnTo>
                    <a:lnTo>
                      <a:pt x="45" y="21"/>
                    </a:lnTo>
                    <a:lnTo>
                      <a:pt x="40" y="21"/>
                    </a:lnTo>
                    <a:lnTo>
                      <a:pt x="40" y="16"/>
                    </a:lnTo>
                    <a:lnTo>
                      <a:pt x="35" y="11"/>
                    </a:lnTo>
                    <a:cubicBezTo>
                      <a:pt x="35" y="11"/>
                      <a:pt x="30" y="11"/>
                      <a:pt x="30" y="7"/>
                    </a:cubicBezTo>
                    <a:lnTo>
                      <a:pt x="20" y="7"/>
                    </a:lnTo>
                    <a:cubicBezTo>
                      <a:pt x="20" y="7"/>
                      <a:pt x="20" y="1"/>
                      <a:pt x="15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7" name="Google Shape;2097;p30"/>
              <p:cNvSpPr/>
              <p:nvPr/>
            </p:nvSpPr>
            <p:spPr>
              <a:xfrm>
                <a:off x="5697100" y="3826075"/>
                <a:ext cx="65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7" extrusionOk="0">
                    <a:moveTo>
                      <a:pt x="10" y="1"/>
                    </a:moveTo>
                    <a:cubicBezTo>
                      <a:pt x="10" y="6"/>
                      <a:pt x="5" y="6"/>
                      <a:pt x="5" y="11"/>
                    </a:cubicBezTo>
                    <a:lnTo>
                      <a:pt x="0" y="11"/>
                    </a:lnTo>
                    <a:lnTo>
                      <a:pt x="0" y="17"/>
                    </a:lnTo>
                    <a:cubicBezTo>
                      <a:pt x="0" y="21"/>
                      <a:pt x="5" y="26"/>
                      <a:pt x="15" y="26"/>
                    </a:cubicBezTo>
                    <a:lnTo>
                      <a:pt x="21" y="26"/>
                    </a:lnTo>
                    <a:cubicBezTo>
                      <a:pt x="25" y="21"/>
                      <a:pt x="25" y="17"/>
                      <a:pt x="25" y="11"/>
                    </a:cubicBezTo>
                    <a:lnTo>
                      <a:pt x="25" y="6"/>
                    </a:lnTo>
                    <a:lnTo>
                      <a:pt x="21" y="6"/>
                    </a:lnTo>
                    <a:cubicBezTo>
                      <a:pt x="21" y="1"/>
                      <a:pt x="15" y="1"/>
                      <a:pt x="10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8" name="Google Shape;2098;p30"/>
              <p:cNvSpPr/>
              <p:nvPr/>
            </p:nvSpPr>
            <p:spPr>
              <a:xfrm>
                <a:off x="5700475" y="3833100"/>
                <a:ext cx="650" cy="800"/>
              </a:xfrm>
              <a:custGeom>
                <a:avLst/>
                <a:gdLst/>
                <a:ahLst/>
                <a:cxnLst/>
                <a:rect l="l" t="t" r="r" b="b"/>
                <a:pathLst>
                  <a:path w="26" h="32" extrusionOk="0">
                    <a:moveTo>
                      <a:pt x="6" y="1"/>
                    </a:moveTo>
                    <a:cubicBezTo>
                      <a:pt x="0" y="7"/>
                      <a:pt x="0" y="12"/>
                      <a:pt x="0" y="17"/>
                    </a:cubicBezTo>
                    <a:lnTo>
                      <a:pt x="0" y="21"/>
                    </a:lnTo>
                    <a:cubicBezTo>
                      <a:pt x="6" y="26"/>
                      <a:pt x="11" y="31"/>
                      <a:pt x="16" y="31"/>
                    </a:cubicBezTo>
                    <a:lnTo>
                      <a:pt x="21" y="31"/>
                    </a:lnTo>
                    <a:lnTo>
                      <a:pt x="21" y="26"/>
                    </a:lnTo>
                    <a:cubicBezTo>
                      <a:pt x="26" y="26"/>
                      <a:pt x="26" y="21"/>
                      <a:pt x="26" y="17"/>
                    </a:cubicBezTo>
                    <a:lnTo>
                      <a:pt x="26" y="12"/>
                    </a:lnTo>
                    <a:lnTo>
                      <a:pt x="26" y="7"/>
                    </a:lnTo>
                    <a:cubicBezTo>
                      <a:pt x="21" y="1"/>
                      <a:pt x="16" y="1"/>
                      <a:pt x="6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9" name="Google Shape;2099;p30"/>
              <p:cNvSpPr/>
              <p:nvPr/>
            </p:nvSpPr>
            <p:spPr>
              <a:xfrm>
                <a:off x="5702250" y="3833275"/>
                <a:ext cx="775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5" extrusionOk="0">
                    <a:moveTo>
                      <a:pt x="15" y="0"/>
                    </a:moveTo>
                    <a:cubicBezTo>
                      <a:pt x="15" y="0"/>
                      <a:pt x="10" y="0"/>
                      <a:pt x="5" y="5"/>
                    </a:cubicBezTo>
                    <a:cubicBezTo>
                      <a:pt x="5" y="5"/>
                      <a:pt x="0" y="10"/>
                      <a:pt x="0" y="14"/>
                    </a:cubicBezTo>
                    <a:lnTo>
                      <a:pt x="5" y="14"/>
                    </a:lnTo>
                    <a:lnTo>
                      <a:pt x="5" y="19"/>
                    </a:lnTo>
                    <a:cubicBezTo>
                      <a:pt x="5" y="19"/>
                      <a:pt x="10" y="24"/>
                      <a:pt x="15" y="24"/>
                    </a:cubicBezTo>
                    <a:cubicBezTo>
                      <a:pt x="20" y="24"/>
                      <a:pt x="26" y="24"/>
                      <a:pt x="26" y="19"/>
                    </a:cubicBezTo>
                    <a:lnTo>
                      <a:pt x="31" y="19"/>
                    </a:lnTo>
                    <a:lnTo>
                      <a:pt x="31" y="14"/>
                    </a:lnTo>
                    <a:cubicBezTo>
                      <a:pt x="31" y="5"/>
                      <a:pt x="26" y="0"/>
                      <a:pt x="15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0" name="Google Shape;2100;p30"/>
              <p:cNvSpPr/>
              <p:nvPr/>
            </p:nvSpPr>
            <p:spPr>
              <a:xfrm>
                <a:off x="5701100" y="3832400"/>
                <a:ext cx="650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9" extrusionOk="0">
                    <a:moveTo>
                      <a:pt x="14" y="0"/>
                    </a:moveTo>
                    <a:cubicBezTo>
                      <a:pt x="11" y="0"/>
                      <a:pt x="8" y="2"/>
                      <a:pt x="5" y="5"/>
                    </a:cubicBezTo>
                    <a:cubicBezTo>
                      <a:pt x="5" y="5"/>
                      <a:pt x="1" y="10"/>
                      <a:pt x="1" y="14"/>
                    </a:cubicBezTo>
                    <a:cubicBezTo>
                      <a:pt x="1" y="19"/>
                      <a:pt x="1" y="19"/>
                      <a:pt x="5" y="24"/>
                    </a:cubicBezTo>
                    <a:cubicBezTo>
                      <a:pt x="11" y="29"/>
                      <a:pt x="16" y="29"/>
                      <a:pt x="21" y="29"/>
                    </a:cubicBezTo>
                    <a:lnTo>
                      <a:pt x="21" y="24"/>
                    </a:lnTo>
                    <a:lnTo>
                      <a:pt x="26" y="24"/>
                    </a:lnTo>
                    <a:lnTo>
                      <a:pt x="26" y="19"/>
                    </a:lnTo>
                    <a:lnTo>
                      <a:pt x="26" y="14"/>
                    </a:lnTo>
                    <a:lnTo>
                      <a:pt x="26" y="10"/>
                    </a:lnTo>
                    <a:lnTo>
                      <a:pt x="26" y="5"/>
                    </a:lnTo>
                    <a:lnTo>
                      <a:pt x="21" y="5"/>
                    </a:lnTo>
                    <a:cubicBezTo>
                      <a:pt x="19" y="2"/>
                      <a:pt x="16" y="0"/>
                      <a:pt x="14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1" name="Google Shape;2101;p30"/>
              <p:cNvSpPr/>
              <p:nvPr/>
            </p:nvSpPr>
            <p:spPr>
              <a:xfrm>
                <a:off x="5699975" y="3831550"/>
                <a:ext cx="800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32" h="28" extrusionOk="0">
                    <a:moveTo>
                      <a:pt x="12" y="1"/>
                    </a:moveTo>
                    <a:cubicBezTo>
                      <a:pt x="10" y="1"/>
                      <a:pt x="9" y="3"/>
                      <a:pt x="6" y="3"/>
                    </a:cubicBezTo>
                    <a:cubicBezTo>
                      <a:pt x="1" y="3"/>
                      <a:pt x="1" y="9"/>
                      <a:pt x="1" y="9"/>
                    </a:cubicBezTo>
                    <a:lnTo>
                      <a:pt x="1" y="14"/>
                    </a:lnTo>
                    <a:lnTo>
                      <a:pt x="1" y="18"/>
                    </a:lnTo>
                    <a:lnTo>
                      <a:pt x="1" y="23"/>
                    </a:lnTo>
                    <a:cubicBezTo>
                      <a:pt x="6" y="23"/>
                      <a:pt x="6" y="23"/>
                      <a:pt x="11" y="28"/>
                    </a:cubicBezTo>
                    <a:lnTo>
                      <a:pt x="20" y="28"/>
                    </a:lnTo>
                    <a:lnTo>
                      <a:pt x="26" y="23"/>
                    </a:lnTo>
                    <a:lnTo>
                      <a:pt x="31" y="18"/>
                    </a:lnTo>
                    <a:cubicBezTo>
                      <a:pt x="31" y="9"/>
                      <a:pt x="20" y="3"/>
                      <a:pt x="15" y="3"/>
                    </a:cubicBezTo>
                    <a:cubicBezTo>
                      <a:pt x="14" y="1"/>
                      <a:pt x="13" y="1"/>
                      <a:pt x="12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2" name="Google Shape;2102;p30"/>
              <p:cNvSpPr/>
              <p:nvPr/>
            </p:nvSpPr>
            <p:spPr>
              <a:xfrm>
                <a:off x="5693325" y="3834375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5" y="1"/>
                    </a:moveTo>
                    <a:lnTo>
                      <a:pt x="0" y="5"/>
                    </a:lnTo>
                    <a:lnTo>
                      <a:pt x="0" y="10"/>
                    </a:lnTo>
                    <a:lnTo>
                      <a:pt x="0" y="16"/>
                    </a:lnTo>
                    <a:lnTo>
                      <a:pt x="0" y="21"/>
                    </a:lnTo>
                    <a:lnTo>
                      <a:pt x="5" y="26"/>
                    </a:lnTo>
                    <a:lnTo>
                      <a:pt x="21" y="26"/>
                    </a:lnTo>
                    <a:cubicBezTo>
                      <a:pt x="21" y="21"/>
                      <a:pt x="26" y="16"/>
                      <a:pt x="26" y="10"/>
                    </a:cubicBezTo>
                    <a:cubicBezTo>
                      <a:pt x="26" y="5"/>
                      <a:pt x="21" y="5"/>
                      <a:pt x="21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3" name="Google Shape;2103;p30"/>
              <p:cNvSpPr/>
              <p:nvPr/>
            </p:nvSpPr>
            <p:spPr>
              <a:xfrm>
                <a:off x="5709525" y="3827975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6" y="1"/>
                    </a:moveTo>
                    <a:lnTo>
                      <a:pt x="0" y="6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0"/>
                    </a:lnTo>
                    <a:lnTo>
                      <a:pt x="6" y="20"/>
                    </a:lnTo>
                    <a:cubicBezTo>
                      <a:pt x="6" y="20"/>
                      <a:pt x="6" y="25"/>
                      <a:pt x="11" y="25"/>
                    </a:cubicBezTo>
                    <a:lnTo>
                      <a:pt x="16" y="25"/>
                    </a:lnTo>
                    <a:lnTo>
                      <a:pt x="16" y="20"/>
                    </a:lnTo>
                    <a:lnTo>
                      <a:pt x="21" y="20"/>
                    </a:lnTo>
                    <a:lnTo>
                      <a:pt x="25" y="15"/>
                    </a:lnTo>
                    <a:lnTo>
                      <a:pt x="25" y="11"/>
                    </a:lnTo>
                    <a:lnTo>
                      <a:pt x="25" y="6"/>
                    </a:lnTo>
                    <a:lnTo>
                      <a:pt x="21" y="6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4" name="Google Shape;2104;p30"/>
              <p:cNvSpPr/>
              <p:nvPr/>
            </p:nvSpPr>
            <p:spPr>
              <a:xfrm>
                <a:off x="5707875" y="3831875"/>
                <a:ext cx="6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7" h="26" extrusionOk="0">
                    <a:moveTo>
                      <a:pt x="12" y="1"/>
                    </a:moveTo>
                    <a:lnTo>
                      <a:pt x="6" y="5"/>
                    </a:lnTo>
                    <a:lnTo>
                      <a:pt x="1" y="10"/>
                    </a:lnTo>
                    <a:lnTo>
                      <a:pt x="1" y="15"/>
                    </a:lnTo>
                    <a:lnTo>
                      <a:pt x="1" y="20"/>
                    </a:lnTo>
                    <a:lnTo>
                      <a:pt x="6" y="20"/>
                    </a:lnTo>
                    <a:lnTo>
                      <a:pt x="6" y="26"/>
                    </a:lnTo>
                    <a:lnTo>
                      <a:pt x="17" y="26"/>
                    </a:lnTo>
                    <a:cubicBezTo>
                      <a:pt x="26" y="26"/>
                      <a:pt x="26" y="20"/>
                      <a:pt x="26" y="15"/>
                    </a:cubicBezTo>
                    <a:lnTo>
                      <a:pt x="26" y="10"/>
                    </a:lnTo>
                    <a:lnTo>
                      <a:pt x="26" y="5"/>
                    </a:lnTo>
                    <a:lnTo>
                      <a:pt x="21" y="5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5" name="Google Shape;2105;p30"/>
              <p:cNvSpPr/>
              <p:nvPr/>
            </p:nvSpPr>
            <p:spPr>
              <a:xfrm>
                <a:off x="5704000" y="3829100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16" y="1"/>
                    </a:moveTo>
                    <a:cubicBezTo>
                      <a:pt x="5" y="1"/>
                      <a:pt x="0" y="5"/>
                      <a:pt x="0" y="10"/>
                    </a:cubicBezTo>
                    <a:cubicBezTo>
                      <a:pt x="0" y="21"/>
                      <a:pt x="5" y="26"/>
                      <a:pt x="10" y="26"/>
                    </a:cubicBezTo>
                    <a:cubicBezTo>
                      <a:pt x="16" y="26"/>
                      <a:pt x="21" y="26"/>
                      <a:pt x="26" y="21"/>
                    </a:cubicBezTo>
                    <a:lnTo>
                      <a:pt x="26" y="16"/>
                    </a:lnTo>
                    <a:lnTo>
                      <a:pt x="26" y="10"/>
                    </a:lnTo>
                    <a:lnTo>
                      <a:pt x="21" y="5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6" name="Google Shape;2106;p30"/>
              <p:cNvSpPr/>
              <p:nvPr/>
            </p:nvSpPr>
            <p:spPr>
              <a:xfrm>
                <a:off x="5704225" y="3831750"/>
                <a:ext cx="80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2" h="31" extrusionOk="0">
                    <a:moveTo>
                      <a:pt x="12" y="1"/>
                    </a:moveTo>
                    <a:lnTo>
                      <a:pt x="12" y="6"/>
                    </a:lnTo>
                    <a:lnTo>
                      <a:pt x="1" y="6"/>
                    </a:lnTo>
                    <a:lnTo>
                      <a:pt x="1" y="10"/>
                    </a:lnTo>
                    <a:lnTo>
                      <a:pt x="1" y="15"/>
                    </a:lnTo>
                    <a:cubicBezTo>
                      <a:pt x="1" y="20"/>
                      <a:pt x="1" y="25"/>
                      <a:pt x="7" y="25"/>
                    </a:cubicBezTo>
                    <a:cubicBezTo>
                      <a:pt x="7" y="31"/>
                      <a:pt x="12" y="31"/>
                      <a:pt x="17" y="31"/>
                    </a:cubicBezTo>
                    <a:lnTo>
                      <a:pt x="21" y="31"/>
                    </a:lnTo>
                    <a:lnTo>
                      <a:pt x="26" y="25"/>
                    </a:lnTo>
                    <a:lnTo>
                      <a:pt x="31" y="20"/>
                    </a:lnTo>
                    <a:lnTo>
                      <a:pt x="31" y="15"/>
                    </a:lnTo>
                    <a:lnTo>
                      <a:pt x="31" y="10"/>
                    </a:lnTo>
                    <a:lnTo>
                      <a:pt x="26" y="10"/>
                    </a:lnTo>
                    <a:lnTo>
                      <a:pt x="26" y="6"/>
                    </a:lnTo>
                    <a:lnTo>
                      <a:pt x="21" y="6"/>
                    </a:lnTo>
                    <a:lnTo>
                      <a:pt x="17" y="1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7" name="Google Shape;2107;p30"/>
              <p:cNvSpPr/>
              <p:nvPr/>
            </p:nvSpPr>
            <p:spPr>
              <a:xfrm>
                <a:off x="5705750" y="3839775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6" y="1"/>
                    </a:moveTo>
                    <a:cubicBezTo>
                      <a:pt x="0" y="1"/>
                      <a:pt x="0" y="5"/>
                      <a:pt x="0" y="11"/>
                    </a:cubicBezTo>
                    <a:cubicBezTo>
                      <a:pt x="0" y="16"/>
                      <a:pt x="0" y="21"/>
                      <a:pt x="6" y="26"/>
                    </a:cubicBezTo>
                    <a:cubicBezTo>
                      <a:pt x="16" y="26"/>
                      <a:pt x="21" y="26"/>
                      <a:pt x="26" y="21"/>
                    </a:cubicBezTo>
                    <a:lnTo>
                      <a:pt x="26" y="16"/>
                    </a:lnTo>
                    <a:lnTo>
                      <a:pt x="26" y="11"/>
                    </a:lnTo>
                    <a:lnTo>
                      <a:pt x="26" y="5"/>
                    </a:lnTo>
                    <a:cubicBezTo>
                      <a:pt x="21" y="1"/>
                      <a:pt x="16" y="1"/>
                      <a:pt x="11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8" name="Google Shape;2108;p30"/>
              <p:cNvSpPr/>
              <p:nvPr/>
            </p:nvSpPr>
            <p:spPr>
              <a:xfrm>
                <a:off x="5710650" y="38297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9" name="Google Shape;2109;p30"/>
              <p:cNvSpPr/>
              <p:nvPr/>
            </p:nvSpPr>
            <p:spPr>
              <a:xfrm>
                <a:off x="5713175" y="3825850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5" y="0"/>
                    </a:moveTo>
                    <a:lnTo>
                      <a:pt x="5" y="5"/>
                    </a:lnTo>
                    <a:lnTo>
                      <a:pt x="5" y="10"/>
                    </a:lnTo>
                    <a:cubicBezTo>
                      <a:pt x="0" y="10"/>
                      <a:pt x="0" y="10"/>
                      <a:pt x="0" y="15"/>
                    </a:cubicBezTo>
                    <a:cubicBezTo>
                      <a:pt x="0" y="20"/>
                      <a:pt x="5" y="26"/>
                      <a:pt x="16" y="26"/>
                    </a:cubicBezTo>
                    <a:lnTo>
                      <a:pt x="25" y="26"/>
                    </a:lnTo>
                    <a:cubicBezTo>
                      <a:pt x="25" y="20"/>
                      <a:pt x="30" y="15"/>
                      <a:pt x="30" y="10"/>
                    </a:cubicBezTo>
                    <a:lnTo>
                      <a:pt x="25" y="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0" name="Google Shape;2110;p30"/>
              <p:cNvSpPr/>
              <p:nvPr/>
            </p:nvSpPr>
            <p:spPr>
              <a:xfrm>
                <a:off x="5708150" y="3851150"/>
                <a:ext cx="625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9" extrusionOk="0">
                    <a:moveTo>
                      <a:pt x="15" y="1"/>
                    </a:moveTo>
                    <a:cubicBezTo>
                      <a:pt x="14" y="1"/>
                      <a:pt x="12" y="1"/>
                      <a:pt x="10" y="3"/>
                    </a:cubicBezTo>
                    <a:cubicBezTo>
                      <a:pt x="6" y="3"/>
                      <a:pt x="1" y="9"/>
                      <a:pt x="1" y="14"/>
                    </a:cubicBezTo>
                    <a:cubicBezTo>
                      <a:pt x="1" y="18"/>
                      <a:pt x="6" y="23"/>
                      <a:pt x="10" y="28"/>
                    </a:cubicBezTo>
                    <a:lnTo>
                      <a:pt x="15" y="23"/>
                    </a:lnTo>
                    <a:lnTo>
                      <a:pt x="25" y="23"/>
                    </a:lnTo>
                    <a:lnTo>
                      <a:pt x="25" y="14"/>
                    </a:lnTo>
                    <a:lnTo>
                      <a:pt x="25" y="9"/>
                    </a:lnTo>
                    <a:cubicBezTo>
                      <a:pt x="25" y="4"/>
                      <a:pt x="20" y="1"/>
                      <a:pt x="15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1" name="Google Shape;2111;p30"/>
              <p:cNvSpPr/>
              <p:nvPr/>
            </p:nvSpPr>
            <p:spPr>
              <a:xfrm>
                <a:off x="5688050" y="3834025"/>
                <a:ext cx="6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31" extrusionOk="0">
                    <a:moveTo>
                      <a:pt x="10" y="0"/>
                    </a:moveTo>
                    <a:lnTo>
                      <a:pt x="5" y="5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5" y="24"/>
                    </a:lnTo>
                    <a:lnTo>
                      <a:pt x="5" y="30"/>
                    </a:lnTo>
                    <a:lnTo>
                      <a:pt x="15" y="30"/>
                    </a:lnTo>
                    <a:cubicBezTo>
                      <a:pt x="26" y="24"/>
                      <a:pt x="26" y="19"/>
                      <a:pt x="26" y="15"/>
                    </a:cubicBezTo>
                    <a:lnTo>
                      <a:pt x="26" y="10"/>
                    </a:lnTo>
                    <a:lnTo>
                      <a:pt x="26" y="5"/>
                    </a:lnTo>
                    <a:cubicBezTo>
                      <a:pt x="21" y="0"/>
                      <a:pt x="15" y="0"/>
                      <a:pt x="10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2" name="Google Shape;2112;p30"/>
              <p:cNvSpPr/>
              <p:nvPr/>
            </p:nvSpPr>
            <p:spPr>
              <a:xfrm>
                <a:off x="5714675" y="3829975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5" y="1"/>
                    </a:moveTo>
                    <a:lnTo>
                      <a:pt x="0" y="5"/>
                    </a:lnTo>
                    <a:lnTo>
                      <a:pt x="0" y="11"/>
                    </a:lnTo>
                    <a:lnTo>
                      <a:pt x="0" y="16"/>
                    </a:lnTo>
                    <a:cubicBezTo>
                      <a:pt x="0" y="21"/>
                      <a:pt x="5" y="26"/>
                      <a:pt x="11" y="26"/>
                    </a:cubicBezTo>
                    <a:cubicBezTo>
                      <a:pt x="21" y="26"/>
                      <a:pt x="26" y="21"/>
                      <a:pt x="26" y="16"/>
                    </a:cubicBezTo>
                    <a:lnTo>
                      <a:pt x="26" y="11"/>
                    </a:lnTo>
                    <a:lnTo>
                      <a:pt x="21" y="5"/>
                    </a:lnTo>
                    <a:cubicBezTo>
                      <a:pt x="21" y="1"/>
                      <a:pt x="11" y="1"/>
                      <a:pt x="5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3" name="Google Shape;2113;p30"/>
              <p:cNvSpPr/>
              <p:nvPr/>
            </p:nvSpPr>
            <p:spPr>
              <a:xfrm>
                <a:off x="5705375" y="3833750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6" y="0"/>
                    </a:moveTo>
                    <a:lnTo>
                      <a:pt x="6" y="5"/>
                    </a:lnTo>
                    <a:lnTo>
                      <a:pt x="1" y="5"/>
                    </a:lnTo>
                    <a:lnTo>
                      <a:pt x="1" y="11"/>
                    </a:lnTo>
                    <a:cubicBezTo>
                      <a:pt x="1" y="21"/>
                      <a:pt x="6" y="26"/>
                      <a:pt x="10" y="26"/>
                    </a:cubicBezTo>
                    <a:lnTo>
                      <a:pt x="21" y="26"/>
                    </a:lnTo>
                    <a:lnTo>
                      <a:pt x="21" y="21"/>
                    </a:lnTo>
                    <a:cubicBezTo>
                      <a:pt x="26" y="21"/>
                      <a:pt x="31" y="21"/>
                      <a:pt x="31" y="11"/>
                    </a:cubicBezTo>
                    <a:cubicBezTo>
                      <a:pt x="31" y="5"/>
                      <a:pt x="26" y="0"/>
                      <a:pt x="21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4" name="Google Shape;2114;p30"/>
              <p:cNvSpPr/>
              <p:nvPr/>
            </p:nvSpPr>
            <p:spPr>
              <a:xfrm>
                <a:off x="5705000" y="3838650"/>
                <a:ext cx="1050" cy="975"/>
              </a:xfrm>
              <a:custGeom>
                <a:avLst/>
                <a:gdLst/>
                <a:ahLst/>
                <a:cxnLst/>
                <a:rect l="l" t="t" r="r" b="b"/>
                <a:pathLst>
                  <a:path w="42" h="39" extrusionOk="0">
                    <a:moveTo>
                      <a:pt x="25" y="1"/>
                    </a:moveTo>
                    <a:cubicBezTo>
                      <a:pt x="16" y="1"/>
                      <a:pt x="11" y="1"/>
                      <a:pt x="6" y="11"/>
                    </a:cubicBezTo>
                    <a:lnTo>
                      <a:pt x="0" y="15"/>
                    </a:lnTo>
                    <a:lnTo>
                      <a:pt x="0" y="20"/>
                    </a:lnTo>
                    <a:lnTo>
                      <a:pt x="6" y="20"/>
                    </a:lnTo>
                    <a:lnTo>
                      <a:pt x="6" y="26"/>
                    </a:lnTo>
                    <a:lnTo>
                      <a:pt x="11" y="26"/>
                    </a:lnTo>
                    <a:cubicBezTo>
                      <a:pt x="11" y="31"/>
                      <a:pt x="11" y="31"/>
                      <a:pt x="16" y="36"/>
                    </a:cubicBezTo>
                    <a:lnTo>
                      <a:pt x="21" y="36"/>
                    </a:lnTo>
                    <a:cubicBezTo>
                      <a:pt x="22" y="38"/>
                      <a:pt x="24" y="38"/>
                      <a:pt x="26" y="38"/>
                    </a:cubicBezTo>
                    <a:cubicBezTo>
                      <a:pt x="29" y="38"/>
                      <a:pt x="32" y="36"/>
                      <a:pt x="36" y="36"/>
                    </a:cubicBezTo>
                    <a:lnTo>
                      <a:pt x="36" y="31"/>
                    </a:lnTo>
                    <a:lnTo>
                      <a:pt x="41" y="31"/>
                    </a:lnTo>
                    <a:lnTo>
                      <a:pt x="41" y="26"/>
                    </a:lnTo>
                    <a:cubicBezTo>
                      <a:pt x="41" y="15"/>
                      <a:pt x="36" y="11"/>
                      <a:pt x="36" y="11"/>
                    </a:cubicBezTo>
                    <a:cubicBezTo>
                      <a:pt x="30" y="6"/>
                      <a:pt x="25" y="6"/>
                      <a:pt x="25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5" name="Google Shape;2115;p30"/>
              <p:cNvSpPr/>
              <p:nvPr/>
            </p:nvSpPr>
            <p:spPr>
              <a:xfrm>
                <a:off x="5694575" y="3845575"/>
                <a:ext cx="80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2" h="26" extrusionOk="0">
                    <a:moveTo>
                      <a:pt x="11" y="0"/>
                    </a:moveTo>
                    <a:cubicBezTo>
                      <a:pt x="6" y="5"/>
                      <a:pt x="1" y="10"/>
                      <a:pt x="1" y="10"/>
                    </a:cubicBezTo>
                    <a:lnTo>
                      <a:pt x="1" y="15"/>
                    </a:lnTo>
                    <a:lnTo>
                      <a:pt x="6" y="21"/>
                    </a:lnTo>
                    <a:lnTo>
                      <a:pt x="11" y="25"/>
                    </a:lnTo>
                    <a:lnTo>
                      <a:pt x="25" y="25"/>
                    </a:lnTo>
                    <a:lnTo>
                      <a:pt x="25" y="21"/>
                    </a:lnTo>
                    <a:lnTo>
                      <a:pt x="25" y="15"/>
                    </a:lnTo>
                    <a:lnTo>
                      <a:pt x="31" y="15"/>
                    </a:lnTo>
                    <a:lnTo>
                      <a:pt x="31" y="10"/>
                    </a:lnTo>
                    <a:cubicBezTo>
                      <a:pt x="25" y="10"/>
                      <a:pt x="25" y="5"/>
                      <a:pt x="25" y="5"/>
                    </a:cubicBezTo>
                    <a:cubicBezTo>
                      <a:pt x="20" y="0"/>
                      <a:pt x="15" y="0"/>
                      <a:pt x="11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6" name="Google Shape;2116;p30"/>
              <p:cNvSpPr/>
              <p:nvPr/>
            </p:nvSpPr>
            <p:spPr>
              <a:xfrm>
                <a:off x="5698350" y="3841750"/>
                <a:ext cx="625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25" h="28" extrusionOk="0">
                    <a:moveTo>
                      <a:pt x="12" y="0"/>
                    </a:moveTo>
                    <a:cubicBezTo>
                      <a:pt x="11" y="0"/>
                      <a:pt x="10" y="1"/>
                      <a:pt x="10" y="2"/>
                    </a:cubicBezTo>
                    <a:lnTo>
                      <a:pt x="1" y="2"/>
                    </a:lnTo>
                    <a:lnTo>
                      <a:pt x="1" y="7"/>
                    </a:lnTo>
                    <a:lnTo>
                      <a:pt x="1" y="12"/>
                    </a:lnTo>
                    <a:lnTo>
                      <a:pt x="1" y="17"/>
                    </a:lnTo>
                    <a:lnTo>
                      <a:pt x="1" y="23"/>
                    </a:lnTo>
                    <a:lnTo>
                      <a:pt x="6" y="23"/>
                    </a:lnTo>
                    <a:lnTo>
                      <a:pt x="6" y="28"/>
                    </a:lnTo>
                    <a:lnTo>
                      <a:pt x="10" y="28"/>
                    </a:lnTo>
                    <a:cubicBezTo>
                      <a:pt x="15" y="28"/>
                      <a:pt x="20" y="28"/>
                      <a:pt x="20" y="23"/>
                    </a:cubicBezTo>
                    <a:cubicBezTo>
                      <a:pt x="25" y="23"/>
                      <a:pt x="25" y="17"/>
                      <a:pt x="25" y="12"/>
                    </a:cubicBezTo>
                    <a:lnTo>
                      <a:pt x="25" y="7"/>
                    </a:lnTo>
                    <a:lnTo>
                      <a:pt x="20" y="7"/>
                    </a:lnTo>
                    <a:lnTo>
                      <a:pt x="20" y="2"/>
                    </a:lnTo>
                    <a:cubicBezTo>
                      <a:pt x="17" y="2"/>
                      <a:pt x="14" y="0"/>
                      <a:pt x="12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7" name="Google Shape;2117;p30"/>
              <p:cNvSpPr/>
              <p:nvPr/>
            </p:nvSpPr>
            <p:spPr>
              <a:xfrm>
                <a:off x="5700350" y="3837275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16" y="0"/>
                    </a:moveTo>
                    <a:lnTo>
                      <a:pt x="11" y="5"/>
                    </a:lnTo>
                    <a:lnTo>
                      <a:pt x="5" y="5"/>
                    </a:lnTo>
                    <a:lnTo>
                      <a:pt x="0" y="10"/>
                    </a:lnTo>
                    <a:lnTo>
                      <a:pt x="0" y="21"/>
                    </a:lnTo>
                    <a:lnTo>
                      <a:pt x="5" y="26"/>
                    </a:lnTo>
                    <a:cubicBezTo>
                      <a:pt x="11" y="26"/>
                      <a:pt x="11" y="31"/>
                      <a:pt x="16" y="31"/>
                    </a:cubicBezTo>
                    <a:lnTo>
                      <a:pt x="21" y="31"/>
                    </a:lnTo>
                    <a:lnTo>
                      <a:pt x="26" y="26"/>
                    </a:lnTo>
                    <a:lnTo>
                      <a:pt x="26" y="21"/>
                    </a:lnTo>
                    <a:lnTo>
                      <a:pt x="31" y="21"/>
                    </a:lnTo>
                    <a:lnTo>
                      <a:pt x="31" y="15"/>
                    </a:lnTo>
                    <a:lnTo>
                      <a:pt x="31" y="10"/>
                    </a:lnTo>
                    <a:lnTo>
                      <a:pt x="26" y="10"/>
                    </a:lnTo>
                    <a:lnTo>
                      <a:pt x="26" y="5"/>
                    </a:lnTo>
                    <a:lnTo>
                      <a:pt x="21" y="5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8" name="Google Shape;2118;p30"/>
              <p:cNvSpPr/>
              <p:nvPr/>
            </p:nvSpPr>
            <p:spPr>
              <a:xfrm>
                <a:off x="5698475" y="3837275"/>
                <a:ext cx="1025" cy="825"/>
              </a:xfrm>
              <a:custGeom>
                <a:avLst/>
                <a:gdLst/>
                <a:ahLst/>
                <a:cxnLst/>
                <a:rect l="l" t="t" r="r" b="b"/>
                <a:pathLst>
                  <a:path w="41" h="33" extrusionOk="0">
                    <a:moveTo>
                      <a:pt x="26" y="0"/>
                    </a:moveTo>
                    <a:cubicBezTo>
                      <a:pt x="20" y="0"/>
                      <a:pt x="15" y="5"/>
                      <a:pt x="15" y="5"/>
                    </a:cubicBezTo>
                    <a:cubicBezTo>
                      <a:pt x="10" y="5"/>
                      <a:pt x="10" y="5"/>
                      <a:pt x="5" y="10"/>
                    </a:cubicBezTo>
                    <a:lnTo>
                      <a:pt x="5" y="15"/>
                    </a:lnTo>
                    <a:lnTo>
                      <a:pt x="1" y="15"/>
                    </a:lnTo>
                    <a:lnTo>
                      <a:pt x="1" y="21"/>
                    </a:lnTo>
                    <a:cubicBezTo>
                      <a:pt x="1" y="21"/>
                      <a:pt x="5" y="26"/>
                      <a:pt x="5" y="31"/>
                    </a:cubicBezTo>
                    <a:cubicBezTo>
                      <a:pt x="9" y="31"/>
                      <a:pt x="12" y="33"/>
                      <a:pt x="15" y="33"/>
                    </a:cubicBezTo>
                    <a:cubicBezTo>
                      <a:pt x="17" y="33"/>
                      <a:pt x="18" y="32"/>
                      <a:pt x="20" y="31"/>
                    </a:cubicBezTo>
                    <a:lnTo>
                      <a:pt x="26" y="31"/>
                    </a:lnTo>
                    <a:lnTo>
                      <a:pt x="26" y="26"/>
                    </a:lnTo>
                    <a:lnTo>
                      <a:pt x="36" y="26"/>
                    </a:lnTo>
                    <a:lnTo>
                      <a:pt x="36" y="21"/>
                    </a:lnTo>
                    <a:lnTo>
                      <a:pt x="36" y="15"/>
                    </a:lnTo>
                    <a:lnTo>
                      <a:pt x="40" y="15"/>
                    </a:lnTo>
                    <a:lnTo>
                      <a:pt x="40" y="10"/>
                    </a:lnTo>
                    <a:lnTo>
                      <a:pt x="36" y="10"/>
                    </a:lnTo>
                    <a:lnTo>
                      <a:pt x="36" y="5"/>
                    </a:lnTo>
                    <a:lnTo>
                      <a:pt x="31" y="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9" name="Google Shape;2119;p30"/>
              <p:cNvSpPr/>
              <p:nvPr/>
            </p:nvSpPr>
            <p:spPr>
              <a:xfrm>
                <a:off x="5705750" y="3832500"/>
                <a:ext cx="6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31" extrusionOk="0">
                    <a:moveTo>
                      <a:pt x="6" y="1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15"/>
                    </a:lnTo>
                    <a:lnTo>
                      <a:pt x="0" y="20"/>
                    </a:lnTo>
                    <a:lnTo>
                      <a:pt x="6" y="25"/>
                    </a:lnTo>
                    <a:lnTo>
                      <a:pt x="11" y="31"/>
                    </a:lnTo>
                    <a:cubicBezTo>
                      <a:pt x="21" y="31"/>
                      <a:pt x="26" y="20"/>
                      <a:pt x="26" y="15"/>
                    </a:cubicBezTo>
                    <a:lnTo>
                      <a:pt x="26" y="10"/>
                    </a:lnTo>
                    <a:lnTo>
                      <a:pt x="26" y="6"/>
                    </a:lnTo>
                    <a:lnTo>
                      <a:pt x="21" y="6"/>
                    </a:lnTo>
                    <a:lnTo>
                      <a:pt x="16" y="1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0" name="Google Shape;2120;p30"/>
              <p:cNvSpPr/>
              <p:nvPr/>
            </p:nvSpPr>
            <p:spPr>
              <a:xfrm>
                <a:off x="5703750" y="3837775"/>
                <a:ext cx="6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7" h="26" extrusionOk="0">
                    <a:moveTo>
                      <a:pt x="6" y="1"/>
                    </a:moveTo>
                    <a:lnTo>
                      <a:pt x="1" y="6"/>
                    </a:lnTo>
                    <a:lnTo>
                      <a:pt x="1" y="15"/>
                    </a:lnTo>
                    <a:lnTo>
                      <a:pt x="1" y="20"/>
                    </a:lnTo>
                    <a:lnTo>
                      <a:pt x="6" y="25"/>
                    </a:lnTo>
                    <a:lnTo>
                      <a:pt x="20" y="25"/>
                    </a:lnTo>
                    <a:lnTo>
                      <a:pt x="20" y="20"/>
                    </a:lnTo>
                    <a:lnTo>
                      <a:pt x="26" y="20"/>
                    </a:lnTo>
                    <a:lnTo>
                      <a:pt x="26" y="15"/>
                    </a:lnTo>
                    <a:cubicBezTo>
                      <a:pt x="26" y="11"/>
                      <a:pt x="26" y="6"/>
                      <a:pt x="15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1" name="Google Shape;2121;p30"/>
              <p:cNvSpPr/>
              <p:nvPr/>
            </p:nvSpPr>
            <p:spPr>
              <a:xfrm>
                <a:off x="5700750" y="3837900"/>
                <a:ext cx="1000" cy="1025"/>
              </a:xfrm>
              <a:custGeom>
                <a:avLst/>
                <a:gdLst/>
                <a:ahLst/>
                <a:cxnLst/>
                <a:rect l="l" t="t" r="r" b="b"/>
                <a:pathLst>
                  <a:path w="40" h="41" extrusionOk="0">
                    <a:moveTo>
                      <a:pt x="25" y="1"/>
                    </a:moveTo>
                    <a:cubicBezTo>
                      <a:pt x="19" y="1"/>
                      <a:pt x="15" y="1"/>
                      <a:pt x="10" y="6"/>
                    </a:cubicBezTo>
                    <a:lnTo>
                      <a:pt x="10" y="10"/>
                    </a:lnTo>
                    <a:lnTo>
                      <a:pt x="5" y="10"/>
                    </a:lnTo>
                    <a:cubicBezTo>
                      <a:pt x="5" y="15"/>
                      <a:pt x="0" y="15"/>
                      <a:pt x="0" y="20"/>
                    </a:cubicBezTo>
                    <a:lnTo>
                      <a:pt x="0" y="26"/>
                    </a:lnTo>
                    <a:lnTo>
                      <a:pt x="5" y="26"/>
                    </a:lnTo>
                    <a:lnTo>
                      <a:pt x="5" y="31"/>
                    </a:lnTo>
                    <a:cubicBezTo>
                      <a:pt x="5" y="31"/>
                      <a:pt x="10" y="36"/>
                      <a:pt x="15" y="36"/>
                    </a:cubicBezTo>
                    <a:lnTo>
                      <a:pt x="19" y="41"/>
                    </a:lnTo>
                    <a:lnTo>
                      <a:pt x="25" y="41"/>
                    </a:lnTo>
                    <a:cubicBezTo>
                      <a:pt x="30" y="41"/>
                      <a:pt x="40" y="36"/>
                      <a:pt x="40" y="31"/>
                    </a:cubicBezTo>
                    <a:lnTo>
                      <a:pt x="40" y="26"/>
                    </a:lnTo>
                    <a:lnTo>
                      <a:pt x="40" y="20"/>
                    </a:lnTo>
                    <a:cubicBezTo>
                      <a:pt x="40" y="15"/>
                      <a:pt x="35" y="15"/>
                      <a:pt x="35" y="15"/>
                    </a:cubicBezTo>
                    <a:lnTo>
                      <a:pt x="35" y="10"/>
                    </a:lnTo>
                    <a:lnTo>
                      <a:pt x="30" y="6"/>
                    </a:lnTo>
                    <a:lnTo>
                      <a:pt x="25" y="1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2" name="Google Shape;2122;p30"/>
              <p:cNvSpPr/>
              <p:nvPr/>
            </p:nvSpPr>
            <p:spPr>
              <a:xfrm>
                <a:off x="5702500" y="3838125"/>
                <a:ext cx="65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7" extrusionOk="0">
                    <a:moveTo>
                      <a:pt x="10" y="0"/>
                    </a:moveTo>
                    <a:cubicBezTo>
                      <a:pt x="3" y="0"/>
                      <a:pt x="0" y="7"/>
                      <a:pt x="0" y="11"/>
                    </a:cubicBezTo>
                    <a:lnTo>
                      <a:pt x="0" y="17"/>
                    </a:lnTo>
                    <a:lnTo>
                      <a:pt x="0" y="22"/>
                    </a:lnTo>
                    <a:cubicBezTo>
                      <a:pt x="5" y="27"/>
                      <a:pt x="10" y="27"/>
                      <a:pt x="16" y="27"/>
                    </a:cubicBezTo>
                    <a:cubicBezTo>
                      <a:pt x="21" y="22"/>
                      <a:pt x="25" y="17"/>
                      <a:pt x="25" y="11"/>
                    </a:cubicBezTo>
                    <a:lnTo>
                      <a:pt x="25" y="6"/>
                    </a:lnTo>
                    <a:lnTo>
                      <a:pt x="21" y="6"/>
                    </a:lnTo>
                    <a:lnTo>
                      <a:pt x="21" y="1"/>
                    </a:lnTo>
                    <a:lnTo>
                      <a:pt x="16" y="1"/>
                    </a:lnTo>
                    <a:cubicBezTo>
                      <a:pt x="14" y="0"/>
                      <a:pt x="12" y="0"/>
                      <a:pt x="10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3" name="Google Shape;2123;p30"/>
              <p:cNvSpPr/>
              <p:nvPr/>
            </p:nvSpPr>
            <p:spPr>
              <a:xfrm>
                <a:off x="5704750" y="3837025"/>
                <a:ext cx="650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5" extrusionOk="0">
                    <a:moveTo>
                      <a:pt x="5" y="1"/>
                    </a:moveTo>
                    <a:lnTo>
                      <a:pt x="5" y="6"/>
                    </a:lnTo>
                    <a:lnTo>
                      <a:pt x="0" y="10"/>
                    </a:lnTo>
                    <a:lnTo>
                      <a:pt x="0" y="15"/>
                    </a:lnTo>
                    <a:cubicBezTo>
                      <a:pt x="0" y="20"/>
                      <a:pt x="5" y="25"/>
                      <a:pt x="10" y="25"/>
                    </a:cubicBezTo>
                    <a:lnTo>
                      <a:pt x="21" y="25"/>
                    </a:lnTo>
                    <a:lnTo>
                      <a:pt x="26" y="20"/>
                    </a:lnTo>
                    <a:lnTo>
                      <a:pt x="26" y="10"/>
                    </a:lnTo>
                    <a:lnTo>
                      <a:pt x="26" y="6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4" name="Google Shape;2124;p30"/>
              <p:cNvSpPr/>
              <p:nvPr/>
            </p:nvSpPr>
            <p:spPr>
              <a:xfrm>
                <a:off x="5691925" y="3841400"/>
                <a:ext cx="6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7" h="27" extrusionOk="0">
                    <a:moveTo>
                      <a:pt x="6" y="1"/>
                    </a:moveTo>
                    <a:cubicBezTo>
                      <a:pt x="1" y="7"/>
                      <a:pt x="1" y="12"/>
                      <a:pt x="1" y="16"/>
                    </a:cubicBezTo>
                    <a:cubicBezTo>
                      <a:pt x="1" y="16"/>
                      <a:pt x="1" y="21"/>
                      <a:pt x="6" y="26"/>
                    </a:cubicBezTo>
                    <a:lnTo>
                      <a:pt x="21" y="26"/>
                    </a:lnTo>
                    <a:cubicBezTo>
                      <a:pt x="26" y="21"/>
                      <a:pt x="26" y="16"/>
                      <a:pt x="26" y="12"/>
                    </a:cubicBezTo>
                    <a:cubicBezTo>
                      <a:pt x="26" y="12"/>
                      <a:pt x="26" y="7"/>
                      <a:pt x="21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5" name="Google Shape;2125;p30"/>
              <p:cNvSpPr/>
              <p:nvPr/>
            </p:nvSpPr>
            <p:spPr>
              <a:xfrm>
                <a:off x="5709775" y="3838775"/>
                <a:ext cx="6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7" h="27" extrusionOk="0">
                    <a:moveTo>
                      <a:pt x="6" y="1"/>
                    </a:moveTo>
                    <a:cubicBezTo>
                      <a:pt x="1" y="6"/>
                      <a:pt x="1" y="10"/>
                      <a:pt x="1" y="15"/>
                    </a:cubicBezTo>
                    <a:lnTo>
                      <a:pt x="1" y="21"/>
                    </a:lnTo>
                    <a:lnTo>
                      <a:pt x="6" y="26"/>
                    </a:lnTo>
                    <a:lnTo>
                      <a:pt x="26" y="26"/>
                    </a:lnTo>
                    <a:lnTo>
                      <a:pt x="26" y="21"/>
                    </a:lnTo>
                    <a:lnTo>
                      <a:pt x="26" y="15"/>
                    </a:lnTo>
                    <a:cubicBezTo>
                      <a:pt x="26" y="10"/>
                      <a:pt x="26" y="6"/>
                      <a:pt x="20" y="6"/>
                    </a:cubicBezTo>
                    <a:cubicBezTo>
                      <a:pt x="20" y="1"/>
                      <a:pt x="15" y="1"/>
                      <a:pt x="11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6" name="Google Shape;2126;p30"/>
              <p:cNvSpPr/>
              <p:nvPr/>
            </p:nvSpPr>
            <p:spPr>
              <a:xfrm>
                <a:off x="5711425" y="3838275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5" y="0"/>
                    </a:moveTo>
                    <a:lnTo>
                      <a:pt x="5" y="5"/>
                    </a:lnTo>
                    <a:lnTo>
                      <a:pt x="0" y="11"/>
                    </a:lnTo>
                    <a:cubicBezTo>
                      <a:pt x="0" y="21"/>
                      <a:pt x="5" y="26"/>
                      <a:pt x="10" y="26"/>
                    </a:cubicBezTo>
                    <a:lnTo>
                      <a:pt x="15" y="30"/>
                    </a:lnTo>
                    <a:lnTo>
                      <a:pt x="21" y="30"/>
                    </a:lnTo>
                    <a:lnTo>
                      <a:pt x="21" y="26"/>
                    </a:lnTo>
                    <a:lnTo>
                      <a:pt x="25" y="26"/>
                    </a:lnTo>
                    <a:cubicBezTo>
                      <a:pt x="30" y="21"/>
                      <a:pt x="30" y="21"/>
                      <a:pt x="30" y="16"/>
                    </a:cubicBezTo>
                    <a:cubicBezTo>
                      <a:pt x="30" y="11"/>
                      <a:pt x="30" y="11"/>
                      <a:pt x="25" y="5"/>
                    </a:cubicBez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7" name="Google Shape;2127;p30"/>
              <p:cNvSpPr/>
              <p:nvPr/>
            </p:nvSpPr>
            <p:spPr>
              <a:xfrm>
                <a:off x="5703125" y="3839150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5" y="0"/>
                    </a:moveTo>
                    <a:lnTo>
                      <a:pt x="0" y="6"/>
                    </a:lnTo>
                    <a:lnTo>
                      <a:pt x="0" y="11"/>
                    </a:lnTo>
                    <a:cubicBezTo>
                      <a:pt x="0" y="16"/>
                      <a:pt x="0" y="21"/>
                      <a:pt x="5" y="26"/>
                    </a:cubicBezTo>
                    <a:lnTo>
                      <a:pt x="21" y="26"/>
                    </a:lnTo>
                    <a:lnTo>
                      <a:pt x="21" y="21"/>
                    </a:lnTo>
                    <a:lnTo>
                      <a:pt x="26" y="21"/>
                    </a:lnTo>
                    <a:lnTo>
                      <a:pt x="26" y="16"/>
                    </a:lnTo>
                    <a:cubicBezTo>
                      <a:pt x="26" y="11"/>
                      <a:pt x="26" y="6"/>
                      <a:pt x="21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8" name="Google Shape;2128;p30"/>
              <p:cNvSpPr/>
              <p:nvPr/>
            </p:nvSpPr>
            <p:spPr>
              <a:xfrm>
                <a:off x="5710650" y="3841400"/>
                <a:ext cx="6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7" h="27" extrusionOk="0">
                    <a:moveTo>
                      <a:pt x="11" y="1"/>
                    </a:moveTo>
                    <a:lnTo>
                      <a:pt x="6" y="7"/>
                    </a:lnTo>
                    <a:lnTo>
                      <a:pt x="1" y="12"/>
                    </a:lnTo>
                    <a:cubicBezTo>
                      <a:pt x="1" y="16"/>
                      <a:pt x="1" y="21"/>
                      <a:pt x="6" y="21"/>
                    </a:cubicBezTo>
                    <a:cubicBezTo>
                      <a:pt x="11" y="26"/>
                      <a:pt x="11" y="26"/>
                      <a:pt x="15" y="26"/>
                    </a:cubicBezTo>
                    <a:cubicBezTo>
                      <a:pt x="21" y="26"/>
                      <a:pt x="26" y="21"/>
                      <a:pt x="26" y="12"/>
                    </a:cubicBezTo>
                    <a:lnTo>
                      <a:pt x="26" y="7"/>
                    </a:lnTo>
                    <a:cubicBezTo>
                      <a:pt x="26" y="1"/>
                      <a:pt x="21" y="1"/>
                      <a:pt x="15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9" name="Google Shape;2129;p30"/>
              <p:cNvSpPr/>
              <p:nvPr/>
            </p:nvSpPr>
            <p:spPr>
              <a:xfrm>
                <a:off x="5716450" y="3845625"/>
                <a:ext cx="625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9" extrusionOk="0">
                    <a:moveTo>
                      <a:pt x="13" y="1"/>
                    </a:moveTo>
                    <a:cubicBezTo>
                      <a:pt x="11" y="1"/>
                      <a:pt x="9" y="1"/>
                      <a:pt x="5" y="3"/>
                    </a:cubicBezTo>
                    <a:lnTo>
                      <a:pt x="1" y="8"/>
                    </a:lnTo>
                    <a:lnTo>
                      <a:pt x="1" y="13"/>
                    </a:lnTo>
                    <a:cubicBezTo>
                      <a:pt x="1" y="19"/>
                      <a:pt x="1" y="23"/>
                      <a:pt x="5" y="28"/>
                    </a:cubicBezTo>
                    <a:cubicBezTo>
                      <a:pt x="15" y="28"/>
                      <a:pt x="20" y="28"/>
                      <a:pt x="25" y="23"/>
                    </a:cubicBezTo>
                    <a:lnTo>
                      <a:pt x="25" y="19"/>
                    </a:lnTo>
                    <a:lnTo>
                      <a:pt x="25" y="13"/>
                    </a:lnTo>
                    <a:cubicBezTo>
                      <a:pt x="25" y="8"/>
                      <a:pt x="25" y="3"/>
                      <a:pt x="20" y="3"/>
                    </a:cubicBezTo>
                    <a:cubicBezTo>
                      <a:pt x="20" y="3"/>
                      <a:pt x="18" y="1"/>
                      <a:pt x="13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0" name="Google Shape;2130;p30"/>
              <p:cNvSpPr/>
              <p:nvPr/>
            </p:nvSpPr>
            <p:spPr>
              <a:xfrm>
                <a:off x="5700100" y="3838900"/>
                <a:ext cx="775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9" extrusionOk="0">
                    <a:moveTo>
                      <a:pt x="6" y="1"/>
                    </a:moveTo>
                    <a:lnTo>
                      <a:pt x="6" y="5"/>
                    </a:lnTo>
                    <a:lnTo>
                      <a:pt x="1" y="10"/>
                    </a:lnTo>
                    <a:lnTo>
                      <a:pt x="1" y="16"/>
                    </a:lnTo>
                    <a:cubicBezTo>
                      <a:pt x="1" y="21"/>
                      <a:pt x="6" y="21"/>
                      <a:pt x="6" y="26"/>
                    </a:cubicBezTo>
                    <a:cubicBezTo>
                      <a:pt x="9" y="26"/>
                      <a:pt x="12" y="28"/>
                      <a:pt x="16" y="28"/>
                    </a:cubicBezTo>
                    <a:cubicBezTo>
                      <a:pt x="17" y="28"/>
                      <a:pt x="19" y="28"/>
                      <a:pt x="21" y="26"/>
                    </a:cubicBezTo>
                    <a:lnTo>
                      <a:pt x="26" y="26"/>
                    </a:lnTo>
                    <a:lnTo>
                      <a:pt x="26" y="21"/>
                    </a:lnTo>
                    <a:lnTo>
                      <a:pt x="31" y="21"/>
                    </a:lnTo>
                    <a:lnTo>
                      <a:pt x="31" y="16"/>
                    </a:lnTo>
                    <a:lnTo>
                      <a:pt x="26" y="10"/>
                    </a:lnTo>
                    <a:lnTo>
                      <a:pt x="26" y="5"/>
                    </a:lnTo>
                    <a:cubicBezTo>
                      <a:pt x="21" y="1"/>
                      <a:pt x="15" y="1"/>
                      <a:pt x="10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1" name="Google Shape;2131;p30"/>
              <p:cNvSpPr/>
              <p:nvPr/>
            </p:nvSpPr>
            <p:spPr>
              <a:xfrm>
                <a:off x="5705250" y="3851200"/>
                <a:ext cx="6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7" h="27" extrusionOk="0">
                    <a:moveTo>
                      <a:pt x="11" y="1"/>
                    </a:moveTo>
                    <a:lnTo>
                      <a:pt x="6" y="7"/>
                    </a:lnTo>
                    <a:lnTo>
                      <a:pt x="1" y="12"/>
                    </a:lnTo>
                    <a:cubicBezTo>
                      <a:pt x="1" y="16"/>
                      <a:pt x="1" y="21"/>
                      <a:pt x="6" y="21"/>
                    </a:cubicBezTo>
                    <a:cubicBezTo>
                      <a:pt x="6" y="26"/>
                      <a:pt x="11" y="26"/>
                      <a:pt x="15" y="26"/>
                    </a:cubicBezTo>
                    <a:cubicBezTo>
                      <a:pt x="20" y="26"/>
                      <a:pt x="26" y="21"/>
                      <a:pt x="26" y="12"/>
                    </a:cubicBezTo>
                    <a:lnTo>
                      <a:pt x="26" y="7"/>
                    </a:lnTo>
                    <a:cubicBezTo>
                      <a:pt x="26" y="7"/>
                      <a:pt x="20" y="7"/>
                      <a:pt x="20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2" name="Google Shape;2132;p30"/>
              <p:cNvSpPr/>
              <p:nvPr/>
            </p:nvSpPr>
            <p:spPr>
              <a:xfrm>
                <a:off x="5709525" y="3845050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11" y="1"/>
                    </a:moveTo>
                    <a:lnTo>
                      <a:pt x="6" y="5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6" y="21"/>
                    </a:lnTo>
                    <a:lnTo>
                      <a:pt x="6" y="26"/>
                    </a:lnTo>
                    <a:lnTo>
                      <a:pt x="25" y="26"/>
                    </a:lnTo>
                    <a:lnTo>
                      <a:pt x="30" y="21"/>
                    </a:lnTo>
                    <a:lnTo>
                      <a:pt x="30" y="16"/>
                    </a:lnTo>
                    <a:cubicBezTo>
                      <a:pt x="30" y="12"/>
                      <a:pt x="25" y="5"/>
                      <a:pt x="16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3" name="Google Shape;2133;p30"/>
              <p:cNvSpPr/>
              <p:nvPr/>
            </p:nvSpPr>
            <p:spPr>
              <a:xfrm>
                <a:off x="5707125" y="3838325"/>
                <a:ext cx="675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27" h="29" extrusionOk="0">
                    <a:moveTo>
                      <a:pt x="15" y="1"/>
                    </a:moveTo>
                    <a:cubicBezTo>
                      <a:pt x="14" y="1"/>
                      <a:pt x="13" y="1"/>
                      <a:pt x="12" y="3"/>
                    </a:cubicBezTo>
                    <a:lnTo>
                      <a:pt x="1" y="3"/>
                    </a:lnTo>
                    <a:lnTo>
                      <a:pt x="1" y="9"/>
                    </a:lnTo>
                    <a:lnTo>
                      <a:pt x="1" y="14"/>
                    </a:lnTo>
                    <a:lnTo>
                      <a:pt x="1" y="19"/>
                    </a:lnTo>
                    <a:lnTo>
                      <a:pt x="1" y="24"/>
                    </a:lnTo>
                    <a:lnTo>
                      <a:pt x="6" y="24"/>
                    </a:lnTo>
                    <a:lnTo>
                      <a:pt x="6" y="28"/>
                    </a:lnTo>
                    <a:lnTo>
                      <a:pt x="16" y="28"/>
                    </a:lnTo>
                    <a:lnTo>
                      <a:pt x="16" y="24"/>
                    </a:lnTo>
                    <a:lnTo>
                      <a:pt x="21" y="24"/>
                    </a:lnTo>
                    <a:lnTo>
                      <a:pt x="26" y="19"/>
                    </a:lnTo>
                    <a:lnTo>
                      <a:pt x="26" y="14"/>
                    </a:lnTo>
                    <a:cubicBezTo>
                      <a:pt x="26" y="9"/>
                      <a:pt x="21" y="9"/>
                      <a:pt x="21" y="3"/>
                    </a:cubicBezTo>
                    <a:cubicBezTo>
                      <a:pt x="18" y="3"/>
                      <a:pt x="17" y="1"/>
                      <a:pt x="15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4" name="Google Shape;2134;p30"/>
              <p:cNvSpPr/>
              <p:nvPr/>
            </p:nvSpPr>
            <p:spPr>
              <a:xfrm>
                <a:off x="5713275" y="3841275"/>
                <a:ext cx="80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32" h="27" extrusionOk="0">
                    <a:moveTo>
                      <a:pt x="12" y="1"/>
                    </a:moveTo>
                    <a:cubicBezTo>
                      <a:pt x="7" y="6"/>
                      <a:pt x="1" y="6"/>
                      <a:pt x="1" y="12"/>
                    </a:cubicBezTo>
                    <a:lnTo>
                      <a:pt x="1" y="17"/>
                    </a:lnTo>
                    <a:lnTo>
                      <a:pt x="7" y="21"/>
                    </a:lnTo>
                    <a:lnTo>
                      <a:pt x="12" y="26"/>
                    </a:lnTo>
                    <a:lnTo>
                      <a:pt x="17" y="26"/>
                    </a:lnTo>
                    <a:cubicBezTo>
                      <a:pt x="21" y="26"/>
                      <a:pt x="26" y="21"/>
                      <a:pt x="31" y="17"/>
                    </a:cubicBezTo>
                    <a:lnTo>
                      <a:pt x="31" y="12"/>
                    </a:lnTo>
                    <a:lnTo>
                      <a:pt x="26" y="12"/>
                    </a:lnTo>
                    <a:cubicBezTo>
                      <a:pt x="26" y="1"/>
                      <a:pt x="21" y="1"/>
                      <a:pt x="17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5" name="Google Shape;2135;p30"/>
              <p:cNvSpPr/>
              <p:nvPr/>
            </p:nvSpPr>
            <p:spPr>
              <a:xfrm>
                <a:off x="5700225" y="3826475"/>
                <a:ext cx="650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5" extrusionOk="0">
                    <a:moveTo>
                      <a:pt x="16" y="1"/>
                    </a:moveTo>
                    <a:cubicBezTo>
                      <a:pt x="10" y="1"/>
                      <a:pt x="5" y="1"/>
                      <a:pt x="1" y="5"/>
                    </a:cubicBezTo>
                    <a:lnTo>
                      <a:pt x="1" y="10"/>
                    </a:lnTo>
                    <a:lnTo>
                      <a:pt x="1" y="15"/>
                    </a:lnTo>
                    <a:lnTo>
                      <a:pt x="1" y="20"/>
                    </a:lnTo>
                    <a:lnTo>
                      <a:pt x="5" y="20"/>
                    </a:lnTo>
                    <a:lnTo>
                      <a:pt x="5" y="25"/>
                    </a:lnTo>
                    <a:lnTo>
                      <a:pt x="21" y="25"/>
                    </a:lnTo>
                    <a:lnTo>
                      <a:pt x="21" y="20"/>
                    </a:lnTo>
                    <a:lnTo>
                      <a:pt x="26" y="20"/>
                    </a:lnTo>
                    <a:lnTo>
                      <a:pt x="26" y="15"/>
                    </a:lnTo>
                    <a:lnTo>
                      <a:pt x="26" y="10"/>
                    </a:lnTo>
                    <a:lnTo>
                      <a:pt x="26" y="5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6" name="Google Shape;2136;p30"/>
              <p:cNvSpPr/>
              <p:nvPr/>
            </p:nvSpPr>
            <p:spPr>
              <a:xfrm>
                <a:off x="5694575" y="3842925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15" y="0"/>
                    </a:moveTo>
                    <a:cubicBezTo>
                      <a:pt x="15" y="0"/>
                      <a:pt x="11" y="0"/>
                      <a:pt x="6" y="6"/>
                    </a:cubicBezTo>
                    <a:cubicBezTo>
                      <a:pt x="1" y="6"/>
                      <a:pt x="1" y="11"/>
                      <a:pt x="1" y="16"/>
                    </a:cubicBezTo>
                    <a:lnTo>
                      <a:pt x="1" y="21"/>
                    </a:lnTo>
                    <a:lnTo>
                      <a:pt x="6" y="21"/>
                    </a:lnTo>
                    <a:cubicBezTo>
                      <a:pt x="6" y="25"/>
                      <a:pt x="11" y="25"/>
                      <a:pt x="15" y="25"/>
                    </a:cubicBezTo>
                    <a:cubicBezTo>
                      <a:pt x="20" y="25"/>
                      <a:pt x="25" y="21"/>
                      <a:pt x="25" y="16"/>
                    </a:cubicBezTo>
                    <a:lnTo>
                      <a:pt x="25" y="11"/>
                    </a:lnTo>
                    <a:lnTo>
                      <a:pt x="25" y="6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7" name="Google Shape;2137;p30"/>
              <p:cNvSpPr/>
              <p:nvPr/>
            </p:nvSpPr>
            <p:spPr>
              <a:xfrm>
                <a:off x="5695825" y="3838550"/>
                <a:ext cx="900" cy="900"/>
              </a:xfrm>
              <a:custGeom>
                <a:avLst/>
                <a:gdLst/>
                <a:ahLst/>
                <a:cxnLst/>
                <a:rect l="l" t="t" r="r" b="b"/>
                <a:pathLst>
                  <a:path w="36" h="36" extrusionOk="0">
                    <a:moveTo>
                      <a:pt x="16" y="0"/>
                    </a:moveTo>
                    <a:cubicBezTo>
                      <a:pt x="11" y="5"/>
                      <a:pt x="11" y="5"/>
                      <a:pt x="11" y="10"/>
                    </a:cubicBezTo>
                    <a:lnTo>
                      <a:pt x="5" y="10"/>
                    </a:lnTo>
                    <a:cubicBezTo>
                      <a:pt x="0" y="10"/>
                      <a:pt x="0" y="15"/>
                      <a:pt x="0" y="19"/>
                    </a:cubicBezTo>
                    <a:lnTo>
                      <a:pt x="0" y="24"/>
                    </a:lnTo>
                    <a:lnTo>
                      <a:pt x="0" y="30"/>
                    </a:lnTo>
                    <a:lnTo>
                      <a:pt x="5" y="30"/>
                    </a:lnTo>
                    <a:lnTo>
                      <a:pt x="11" y="35"/>
                    </a:lnTo>
                    <a:lnTo>
                      <a:pt x="16" y="35"/>
                    </a:lnTo>
                    <a:lnTo>
                      <a:pt x="21" y="30"/>
                    </a:lnTo>
                    <a:lnTo>
                      <a:pt x="26" y="24"/>
                    </a:lnTo>
                    <a:cubicBezTo>
                      <a:pt x="31" y="24"/>
                      <a:pt x="35" y="19"/>
                      <a:pt x="35" y="10"/>
                    </a:cubicBezTo>
                    <a:lnTo>
                      <a:pt x="35" y="5"/>
                    </a:lnTo>
                    <a:lnTo>
                      <a:pt x="31" y="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8" name="Google Shape;2138;p30"/>
              <p:cNvSpPr/>
              <p:nvPr/>
            </p:nvSpPr>
            <p:spPr>
              <a:xfrm>
                <a:off x="5705500" y="3828100"/>
                <a:ext cx="6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31" extrusionOk="0">
                    <a:moveTo>
                      <a:pt x="10" y="1"/>
                    </a:moveTo>
                    <a:lnTo>
                      <a:pt x="5" y="6"/>
                    </a:lnTo>
                    <a:lnTo>
                      <a:pt x="1" y="10"/>
                    </a:lnTo>
                    <a:lnTo>
                      <a:pt x="1" y="15"/>
                    </a:lnTo>
                    <a:lnTo>
                      <a:pt x="1" y="20"/>
                    </a:lnTo>
                    <a:lnTo>
                      <a:pt x="5" y="26"/>
                    </a:lnTo>
                    <a:lnTo>
                      <a:pt x="10" y="31"/>
                    </a:lnTo>
                    <a:cubicBezTo>
                      <a:pt x="16" y="31"/>
                      <a:pt x="21" y="31"/>
                      <a:pt x="21" y="26"/>
                    </a:cubicBezTo>
                    <a:cubicBezTo>
                      <a:pt x="26" y="26"/>
                      <a:pt x="26" y="20"/>
                      <a:pt x="26" y="15"/>
                    </a:cubicBezTo>
                    <a:lnTo>
                      <a:pt x="26" y="10"/>
                    </a:lnTo>
                    <a:lnTo>
                      <a:pt x="26" y="6"/>
                    </a:lnTo>
                    <a:lnTo>
                      <a:pt x="21" y="6"/>
                    </a:lnTo>
                    <a:lnTo>
                      <a:pt x="16" y="1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9" name="Google Shape;2139;p30"/>
              <p:cNvSpPr/>
              <p:nvPr/>
            </p:nvSpPr>
            <p:spPr>
              <a:xfrm>
                <a:off x="5717675" y="3834500"/>
                <a:ext cx="80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2" h="31" extrusionOk="0">
                    <a:moveTo>
                      <a:pt x="17" y="0"/>
                    </a:moveTo>
                    <a:cubicBezTo>
                      <a:pt x="12" y="0"/>
                      <a:pt x="6" y="5"/>
                      <a:pt x="1" y="16"/>
                    </a:cubicBezTo>
                    <a:lnTo>
                      <a:pt x="6" y="21"/>
                    </a:lnTo>
                    <a:lnTo>
                      <a:pt x="12" y="26"/>
                    </a:lnTo>
                    <a:cubicBezTo>
                      <a:pt x="12" y="26"/>
                      <a:pt x="17" y="26"/>
                      <a:pt x="17" y="31"/>
                    </a:cubicBezTo>
                    <a:lnTo>
                      <a:pt x="21" y="26"/>
                    </a:lnTo>
                    <a:lnTo>
                      <a:pt x="26" y="26"/>
                    </a:lnTo>
                    <a:lnTo>
                      <a:pt x="31" y="21"/>
                    </a:lnTo>
                    <a:lnTo>
                      <a:pt x="31" y="16"/>
                    </a:lnTo>
                    <a:cubicBezTo>
                      <a:pt x="31" y="5"/>
                      <a:pt x="26" y="0"/>
                      <a:pt x="17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0" name="Google Shape;2140;p30"/>
              <p:cNvSpPr/>
              <p:nvPr/>
            </p:nvSpPr>
            <p:spPr>
              <a:xfrm>
                <a:off x="5713175" y="3838775"/>
                <a:ext cx="65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7" extrusionOk="0">
                    <a:moveTo>
                      <a:pt x="5" y="1"/>
                    </a:moveTo>
                    <a:cubicBezTo>
                      <a:pt x="0" y="1"/>
                      <a:pt x="0" y="6"/>
                      <a:pt x="0" y="10"/>
                    </a:cubicBezTo>
                    <a:lnTo>
                      <a:pt x="0" y="15"/>
                    </a:lnTo>
                    <a:lnTo>
                      <a:pt x="0" y="21"/>
                    </a:lnTo>
                    <a:lnTo>
                      <a:pt x="5" y="21"/>
                    </a:lnTo>
                    <a:cubicBezTo>
                      <a:pt x="5" y="26"/>
                      <a:pt x="11" y="26"/>
                      <a:pt x="16" y="26"/>
                    </a:cubicBezTo>
                    <a:lnTo>
                      <a:pt x="21" y="21"/>
                    </a:lnTo>
                    <a:lnTo>
                      <a:pt x="21" y="15"/>
                    </a:lnTo>
                    <a:lnTo>
                      <a:pt x="25" y="15"/>
                    </a:lnTo>
                    <a:lnTo>
                      <a:pt x="25" y="10"/>
                    </a:lnTo>
                    <a:cubicBezTo>
                      <a:pt x="25" y="6"/>
                      <a:pt x="21" y="1"/>
                      <a:pt x="11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1" name="Google Shape;2141;p30"/>
              <p:cNvSpPr/>
              <p:nvPr/>
            </p:nvSpPr>
            <p:spPr>
              <a:xfrm>
                <a:off x="5713275" y="3844825"/>
                <a:ext cx="80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2" h="26" extrusionOk="0">
                    <a:moveTo>
                      <a:pt x="17" y="0"/>
                    </a:moveTo>
                    <a:lnTo>
                      <a:pt x="12" y="5"/>
                    </a:lnTo>
                    <a:lnTo>
                      <a:pt x="7" y="5"/>
                    </a:lnTo>
                    <a:cubicBezTo>
                      <a:pt x="7" y="10"/>
                      <a:pt x="7" y="10"/>
                      <a:pt x="1" y="14"/>
                    </a:cubicBezTo>
                    <a:lnTo>
                      <a:pt x="7" y="14"/>
                    </a:lnTo>
                    <a:lnTo>
                      <a:pt x="7" y="21"/>
                    </a:lnTo>
                    <a:lnTo>
                      <a:pt x="7" y="25"/>
                    </a:lnTo>
                    <a:lnTo>
                      <a:pt x="17" y="25"/>
                    </a:lnTo>
                    <a:cubicBezTo>
                      <a:pt x="26" y="25"/>
                      <a:pt x="31" y="21"/>
                      <a:pt x="31" y="14"/>
                    </a:cubicBezTo>
                    <a:lnTo>
                      <a:pt x="31" y="10"/>
                    </a:lnTo>
                    <a:lnTo>
                      <a:pt x="26" y="10"/>
                    </a:lnTo>
                    <a:lnTo>
                      <a:pt x="26" y="5"/>
                    </a:lnTo>
                    <a:lnTo>
                      <a:pt x="21" y="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2" name="Google Shape;2142;p30"/>
              <p:cNvSpPr/>
              <p:nvPr/>
            </p:nvSpPr>
            <p:spPr>
              <a:xfrm>
                <a:off x="5703750" y="3833750"/>
                <a:ext cx="6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7" h="26" extrusionOk="0">
                    <a:moveTo>
                      <a:pt x="15" y="0"/>
                    </a:moveTo>
                    <a:cubicBezTo>
                      <a:pt x="10" y="0"/>
                      <a:pt x="6" y="0"/>
                      <a:pt x="6" y="5"/>
                    </a:cubicBezTo>
                    <a:cubicBezTo>
                      <a:pt x="1" y="5"/>
                      <a:pt x="1" y="11"/>
                      <a:pt x="1" y="16"/>
                    </a:cubicBezTo>
                    <a:lnTo>
                      <a:pt x="1" y="21"/>
                    </a:lnTo>
                    <a:lnTo>
                      <a:pt x="6" y="21"/>
                    </a:lnTo>
                    <a:lnTo>
                      <a:pt x="6" y="26"/>
                    </a:lnTo>
                    <a:lnTo>
                      <a:pt x="20" y="26"/>
                    </a:lnTo>
                    <a:cubicBezTo>
                      <a:pt x="26" y="21"/>
                      <a:pt x="26" y="16"/>
                      <a:pt x="26" y="16"/>
                    </a:cubicBezTo>
                    <a:cubicBezTo>
                      <a:pt x="26" y="11"/>
                      <a:pt x="26" y="5"/>
                      <a:pt x="20" y="5"/>
                    </a:cubicBez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3" name="Google Shape;2143;p30"/>
              <p:cNvSpPr/>
              <p:nvPr/>
            </p:nvSpPr>
            <p:spPr>
              <a:xfrm>
                <a:off x="5695450" y="3833500"/>
                <a:ext cx="6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7" h="26" extrusionOk="0">
                    <a:moveTo>
                      <a:pt x="6" y="1"/>
                    </a:moveTo>
                    <a:lnTo>
                      <a:pt x="1" y="5"/>
                    </a:lnTo>
                    <a:lnTo>
                      <a:pt x="1" y="10"/>
                    </a:lnTo>
                    <a:lnTo>
                      <a:pt x="1" y="15"/>
                    </a:lnTo>
                    <a:lnTo>
                      <a:pt x="1" y="21"/>
                    </a:lnTo>
                    <a:lnTo>
                      <a:pt x="6" y="26"/>
                    </a:lnTo>
                    <a:lnTo>
                      <a:pt x="26" y="26"/>
                    </a:lnTo>
                    <a:lnTo>
                      <a:pt x="26" y="21"/>
                    </a:lnTo>
                    <a:lnTo>
                      <a:pt x="26" y="15"/>
                    </a:lnTo>
                    <a:lnTo>
                      <a:pt x="26" y="10"/>
                    </a:lnTo>
                    <a:lnTo>
                      <a:pt x="26" y="5"/>
                    </a:lnTo>
                    <a:cubicBezTo>
                      <a:pt x="20" y="1"/>
                      <a:pt x="15" y="1"/>
                      <a:pt x="11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4" name="Google Shape;2144;p30"/>
              <p:cNvSpPr/>
              <p:nvPr/>
            </p:nvSpPr>
            <p:spPr>
              <a:xfrm>
                <a:off x="5712300" y="3833100"/>
                <a:ext cx="775" cy="10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42" extrusionOk="0">
                    <a:moveTo>
                      <a:pt x="5" y="1"/>
                    </a:moveTo>
                    <a:lnTo>
                      <a:pt x="5" y="7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0" y="17"/>
                    </a:lnTo>
                    <a:lnTo>
                      <a:pt x="0" y="21"/>
                    </a:lnTo>
                    <a:lnTo>
                      <a:pt x="5" y="21"/>
                    </a:lnTo>
                    <a:lnTo>
                      <a:pt x="5" y="26"/>
                    </a:lnTo>
                    <a:lnTo>
                      <a:pt x="5" y="31"/>
                    </a:lnTo>
                    <a:lnTo>
                      <a:pt x="5" y="37"/>
                    </a:lnTo>
                    <a:lnTo>
                      <a:pt x="10" y="42"/>
                    </a:lnTo>
                    <a:lnTo>
                      <a:pt x="21" y="42"/>
                    </a:lnTo>
                    <a:cubicBezTo>
                      <a:pt x="25" y="37"/>
                      <a:pt x="30" y="37"/>
                      <a:pt x="30" y="31"/>
                    </a:cubicBezTo>
                    <a:cubicBezTo>
                      <a:pt x="25" y="26"/>
                      <a:pt x="25" y="21"/>
                      <a:pt x="25" y="21"/>
                    </a:cubicBezTo>
                    <a:lnTo>
                      <a:pt x="25" y="17"/>
                    </a:lnTo>
                    <a:cubicBezTo>
                      <a:pt x="25" y="7"/>
                      <a:pt x="21" y="1"/>
                      <a:pt x="16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5" name="Google Shape;2145;p30"/>
              <p:cNvSpPr/>
              <p:nvPr/>
            </p:nvSpPr>
            <p:spPr>
              <a:xfrm>
                <a:off x="5711300" y="3834125"/>
                <a:ext cx="650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9" extrusionOk="0">
                    <a:moveTo>
                      <a:pt x="15" y="1"/>
                    </a:moveTo>
                    <a:cubicBezTo>
                      <a:pt x="10" y="1"/>
                      <a:pt x="5" y="1"/>
                      <a:pt x="5" y="6"/>
                    </a:cubicBezTo>
                    <a:cubicBezTo>
                      <a:pt x="0" y="6"/>
                      <a:pt x="0" y="11"/>
                      <a:pt x="0" y="15"/>
                    </a:cubicBezTo>
                    <a:lnTo>
                      <a:pt x="0" y="20"/>
                    </a:lnTo>
                    <a:lnTo>
                      <a:pt x="0" y="26"/>
                    </a:lnTo>
                    <a:lnTo>
                      <a:pt x="5" y="26"/>
                    </a:lnTo>
                    <a:cubicBezTo>
                      <a:pt x="5" y="26"/>
                      <a:pt x="7" y="28"/>
                      <a:pt x="10" y="28"/>
                    </a:cubicBezTo>
                    <a:cubicBezTo>
                      <a:pt x="12" y="28"/>
                      <a:pt x="13" y="28"/>
                      <a:pt x="15" y="26"/>
                    </a:cubicBezTo>
                    <a:lnTo>
                      <a:pt x="20" y="26"/>
                    </a:lnTo>
                    <a:lnTo>
                      <a:pt x="26" y="20"/>
                    </a:lnTo>
                    <a:lnTo>
                      <a:pt x="26" y="15"/>
                    </a:lnTo>
                    <a:lnTo>
                      <a:pt x="26" y="11"/>
                    </a:lnTo>
                    <a:lnTo>
                      <a:pt x="26" y="6"/>
                    </a:lnTo>
                    <a:lnTo>
                      <a:pt x="20" y="6"/>
                    </a:lnTo>
                    <a:lnTo>
                      <a:pt x="20" y="1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6" name="Google Shape;2146;p30"/>
              <p:cNvSpPr/>
              <p:nvPr/>
            </p:nvSpPr>
            <p:spPr>
              <a:xfrm>
                <a:off x="5706125" y="3841550"/>
                <a:ext cx="675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27" h="25" extrusionOk="0">
                    <a:moveTo>
                      <a:pt x="11" y="1"/>
                    </a:moveTo>
                    <a:cubicBezTo>
                      <a:pt x="11" y="1"/>
                      <a:pt x="6" y="1"/>
                      <a:pt x="1" y="6"/>
                    </a:cubicBezTo>
                    <a:lnTo>
                      <a:pt x="1" y="15"/>
                    </a:lnTo>
                    <a:lnTo>
                      <a:pt x="6" y="20"/>
                    </a:lnTo>
                    <a:lnTo>
                      <a:pt x="11" y="25"/>
                    </a:lnTo>
                    <a:lnTo>
                      <a:pt x="15" y="25"/>
                    </a:lnTo>
                    <a:lnTo>
                      <a:pt x="21" y="20"/>
                    </a:lnTo>
                    <a:lnTo>
                      <a:pt x="26" y="15"/>
                    </a:lnTo>
                    <a:cubicBezTo>
                      <a:pt x="26" y="6"/>
                      <a:pt x="21" y="1"/>
                      <a:pt x="11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7" name="Google Shape;2147;p30"/>
              <p:cNvSpPr/>
              <p:nvPr/>
            </p:nvSpPr>
            <p:spPr>
              <a:xfrm>
                <a:off x="5696700" y="3841675"/>
                <a:ext cx="77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0" extrusionOk="0">
                    <a:moveTo>
                      <a:pt x="16" y="1"/>
                    </a:moveTo>
                    <a:cubicBezTo>
                      <a:pt x="6" y="1"/>
                      <a:pt x="0" y="10"/>
                      <a:pt x="0" y="10"/>
                    </a:cubicBezTo>
                    <a:cubicBezTo>
                      <a:pt x="0" y="15"/>
                      <a:pt x="6" y="20"/>
                      <a:pt x="11" y="20"/>
                    </a:cubicBezTo>
                    <a:lnTo>
                      <a:pt x="26" y="20"/>
                    </a:lnTo>
                    <a:lnTo>
                      <a:pt x="26" y="15"/>
                    </a:lnTo>
                    <a:lnTo>
                      <a:pt x="31" y="10"/>
                    </a:lnTo>
                    <a:lnTo>
                      <a:pt x="31" y="5"/>
                    </a:lnTo>
                    <a:lnTo>
                      <a:pt x="26" y="5"/>
                    </a:lnTo>
                    <a:lnTo>
                      <a:pt x="26" y="1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8" name="Google Shape;2148;p30"/>
              <p:cNvSpPr/>
              <p:nvPr/>
            </p:nvSpPr>
            <p:spPr>
              <a:xfrm>
                <a:off x="5708750" y="3837525"/>
                <a:ext cx="800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32" h="28" extrusionOk="0">
                    <a:moveTo>
                      <a:pt x="7" y="0"/>
                    </a:moveTo>
                    <a:cubicBezTo>
                      <a:pt x="7" y="5"/>
                      <a:pt x="1" y="5"/>
                      <a:pt x="1" y="16"/>
                    </a:cubicBezTo>
                    <a:lnTo>
                      <a:pt x="1" y="21"/>
                    </a:lnTo>
                    <a:lnTo>
                      <a:pt x="7" y="21"/>
                    </a:lnTo>
                    <a:lnTo>
                      <a:pt x="7" y="25"/>
                    </a:lnTo>
                    <a:cubicBezTo>
                      <a:pt x="7" y="25"/>
                      <a:pt x="11" y="28"/>
                      <a:pt x="16" y="28"/>
                    </a:cubicBezTo>
                    <a:cubicBezTo>
                      <a:pt x="18" y="28"/>
                      <a:pt x="20" y="27"/>
                      <a:pt x="21" y="25"/>
                    </a:cubicBezTo>
                    <a:cubicBezTo>
                      <a:pt x="26" y="25"/>
                      <a:pt x="31" y="21"/>
                      <a:pt x="31" y="16"/>
                    </a:cubicBezTo>
                    <a:cubicBezTo>
                      <a:pt x="31" y="11"/>
                      <a:pt x="26" y="11"/>
                      <a:pt x="26" y="11"/>
                    </a:cubicBezTo>
                    <a:lnTo>
                      <a:pt x="26" y="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9" name="Google Shape;2149;p30"/>
              <p:cNvSpPr/>
              <p:nvPr/>
            </p:nvSpPr>
            <p:spPr>
              <a:xfrm>
                <a:off x="5712300" y="3836650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5" y="0"/>
                    </a:moveTo>
                    <a:lnTo>
                      <a:pt x="0" y="5"/>
                    </a:lnTo>
                    <a:lnTo>
                      <a:pt x="0" y="10"/>
                    </a:lnTo>
                    <a:cubicBezTo>
                      <a:pt x="0" y="21"/>
                      <a:pt x="5" y="25"/>
                      <a:pt x="16" y="25"/>
                    </a:cubicBezTo>
                    <a:lnTo>
                      <a:pt x="25" y="25"/>
                    </a:lnTo>
                    <a:lnTo>
                      <a:pt x="25" y="21"/>
                    </a:lnTo>
                    <a:lnTo>
                      <a:pt x="30" y="16"/>
                    </a:lnTo>
                    <a:lnTo>
                      <a:pt x="30" y="10"/>
                    </a:lnTo>
                    <a:lnTo>
                      <a:pt x="30" y="5"/>
                    </a:lnTo>
                    <a:lnTo>
                      <a:pt x="25" y="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0" name="Google Shape;2150;p30"/>
              <p:cNvSpPr/>
              <p:nvPr/>
            </p:nvSpPr>
            <p:spPr>
              <a:xfrm>
                <a:off x="5697975" y="3836750"/>
                <a:ext cx="775" cy="800"/>
              </a:xfrm>
              <a:custGeom>
                <a:avLst/>
                <a:gdLst/>
                <a:ahLst/>
                <a:cxnLst/>
                <a:rect l="l" t="t" r="r" b="b"/>
                <a:pathLst>
                  <a:path w="31" h="32" extrusionOk="0">
                    <a:moveTo>
                      <a:pt x="10" y="1"/>
                    </a:moveTo>
                    <a:lnTo>
                      <a:pt x="10" y="6"/>
                    </a:lnTo>
                    <a:lnTo>
                      <a:pt x="5" y="6"/>
                    </a:lnTo>
                    <a:lnTo>
                      <a:pt x="5" y="12"/>
                    </a:lnTo>
                    <a:cubicBezTo>
                      <a:pt x="5" y="12"/>
                      <a:pt x="0" y="12"/>
                      <a:pt x="0" y="17"/>
                    </a:cubicBezTo>
                    <a:lnTo>
                      <a:pt x="0" y="21"/>
                    </a:lnTo>
                    <a:lnTo>
                      <a:pt x="5" y="21"/>
                    </a:lnTo>
                    <a:lnTo>
                      <a:pt x="5" y="26"/>
                    </a:lnTo>
                    <a:cubicBezTo>
                      <a:pt x="10" y="31"/>
                      <a:pt x="16" y="31"/>
                      <a:pt x="21" y="31"/>
                    </a:cubicBezTo>
                    <a:lnTo>
                      <a:pt x="25" y="26"/>
                    </a:lnTo>
                    <a:lnTo>
                      <a:pt x="30" y="21"/>
                    </a:lnTo>
                    <a:lnTo>
                      <a:pt x="30" y="17"/>
                    </a:lnTo>
                    <a:cubicBezTo>
                      <a:pt x="30" y="17"/>
                      <a:pt x="30" y="6"/>
                      <a:pt x="21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1" name="Google Shape;2151;p30"/>
              <p:cNvSpPr/>
              <p:nvPr/>
            </p:nvSpPr>
            <p:spPr>
              <a:xfrm>
                <a:off x="5707875" y="3836650"/>
                <a:ext cx="6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7" h="26" extrusionOk="0">
                    <a:moveTo>
                      <a:pt x="12" y="0"/>
                    </a:moveTo>
                    <a:lnTo>
                      <a:pt x="6" y="5"/>
                    </a:lnTo>
                    <a:lnTo>
                      <a:pt x="1" y="10"/>
                    </a:lnTo>
                    <a:cubicBezTo>
                      <a:pt x="1" y="21"/>
                      <a:pt x="12" y="25"/>
                      <a:pt x="17" y="25"/>
                    </a:cubicBezTo>
                    <a:lnTo>
                      <a:pt x="21" y="25"/>
                    </a:lnTo>
                    <a:lnTo>
                      <a:pt x="26" y="21"/>
                    </a:lnTo>
                    <a:lnTo>
                      <a:pt x="26" y="16"/>
                    </a:lnTo>
                    <a:lnTo>
                      <a:pt x="26" y="10"/>
                    </a:lnTo>
                    <a:lnTo>
                      <a:pt x="26" y="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2" name="Google Shape;2152;p30"/>
              <p:cNvSpPr/>
              <p:nvPr/>
            </p:nvSpPr>
            <p:spPr>
              <a:xfrm>
                <a:off x="5697975" y="3838025"/>
                <a:ext cx="1000" cy="9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36" extrusionOk="0">
                    <a:moveTo>
                      <a:pt x="16" y="1"/>
                    </a:moveTo>
                    <a:cubicBezTo>
                      <a:pt x="10" y="1"/>
                      <a:pt x="5" y="5"/>
                      <a:pt x="5" y="5"/>
                    </a:cubicBezTo>
                    <a:lnTo>
                      <a:pt x="0" y="10"/>
                    </a:lnTo>
                    <a:lnTo>
                      <a:pt x="0" y="15"/>
                    </a:lnTo>
                    <a:cubicBezTo>
                      <a:pt x="0" y="26"/>
                      <a:pt x="5" y="31"/>
                      <a:pt x="10" y="31"/>
                    </a:cubicBezTo>
                    <a:lnTo>
                      <a:pt x="16" y="31"/>
                    </a:lnTo>
                    <a:cubicBezTo>
                      <a:pt x="16" y="31"/>
                      <a:pt x="21" y="36"/>
                      <a:pt x="25" y="36"/>
                    </a:cubicBezTo>
                    <a:cubicBezTo>
                      <a:pt x="30" y="36"/>
                      <a:pt x="30" y="36"/>
                      <a:pt x="35" y="31"/>
                    </a:cubicBezTo>
                    <a:cubicBezTo>
                      <a:pt x="35" y="31"/>
                      <a:pt x="40" y="26"/>
                      <a:pt x="40" y="21"/>
                    </a:cubicBezTo>
                    <a:lnTo>
                      <a:pt x="35" y="15"/>
                    </a:lnTo>
                    <a:cubicBezTo>
                      <a:pt x="30" y="10"/>
                      <a:pt x="30" y="10"/>
                      <a:pt x="25" y="10"/>
                    </a:cubicBezTo>
                    <a:lnTo>
                      <a:pt x="25" y="5"/>
                    </a:lnTo>
                    <a:lnTo>
                      <a:pt x="21" y="5"/>
                    </a:lnTo>
                    <a:lnTo>
                      <a:pt x="16" y="1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3" name="Google Shape;2153;p30"/>
              <p:cNvSpPr/>
              <p:nvPr/>
            </p:nvSpPr>
            <p:spPr>
              <a:xfrm>
                <a:off x="5710275" y="3830250"/>
                <a:ext cx="775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30" extrusionOk="0">
                    <a:moveTo>
                      <a:pt x="11" y="0"/>
                    </a:moveTo>
                    <a:lnTo>
                      <a:pt x="11" y="5"/>
                    </a:lnTo>
                    <a:cubicBezTo>
                      <a:pt x="0" y="5"/>
                      <a:pt x="0" y="10"/>
                      <a:pt x="0" y="15"/>
                    </a:cubicBezTo>
                    <a:lnTo>
                      <a:pt x="0" y="20"/>
                    </a:lnTo>
                    <a:lnTo>
                      <a:pt x="0" y="25"/>
                    </a:lnTo>
                    <a:cubicBezTo>
                      <a:pt x="3" y="28"/>
                      <a:pt x="7" y="29"/>
                      <a:pt x="11" y="29"/>
                    </a:cubicBezTo>
                    <a:cubicBezTo>
                      <a:pt x="15" y="29"/>
                      <a:pt x="18" y="28"/>
                      <a:pt x="21" y="25"/>
                    </a:cubicBezTo>
                    <a:lnTo>
                      <a:pt x="26" y="25"/>
                    </a:lnTo>
                    <a:cubicBezTo>
                      <a:pt x="30" y="25"/>
                      <a:pt x="30" y="20"/>
                      <a:pt x="30" y="15"/>
                    </a:cubicBezTo>
                    <a:lnTo>
                      <a:pt x="30" y="10"/>
                    </a:lnTo>
                    <a:lnTo>
                      <a:pt x="30" y="5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4" name="Google Shape;2154;p30"/>
              <p:cNvSpPr/>
              <p:nvPr/>
            </p:nvSpPr>
            <p:spPr>
              <a:xfrm>
                <a:off x="5714950" y="3835875"/>
                <a:ext cx="625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9" extrusionOk="0">
                    <a:moveTo>
                      <a:pt x="5" y="1"/>
                    </a:moveTo>
                    <a:lnTo>
                      <a:pt x="5" y="6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0" y="21"/>
                    </a:lnTo>
                    <a:lnTo>
                      <a:pt x="0" y="26"/>
                    </a:lnTo>
                    <a:lnTo>
                      <a:pt x="5" y="26"/>
                    </a:lnTo>
                    <a:cubicBezTo>
                      <a:pt x="5" y="26"/>
                      <a:pt x="7" y="28"/>
                      <a:pt x="10" y="28"/>
                    </a:cubicBezTo>
                    <a:cubicBezTo>
                      <a:pt x="11" y="28"/>
                      <a:pt x="13" y="28"/>
                      <a:pt x="15" y="26"/>
                    </a:cubicBezTo>
                    <a:lnTo>
                      <a:pt x="20" y="26"/>
                    </a:lnTo>
                    <a:lnTo>
                      <a:pt x="20" y="21"/>
                    </a:lnTo>
                    <a:lnTo>
                      <a:pt x="24" y="17"/>
                    </a:lnTo>
                    <a:cubicBezTo>
                      <a:pt x="24" y="11"/>
                      <a:pt x="20" y="6"/>
                      <a:pt x="15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5" name="Google Shape;2155;p30"/>
              <p:cNvSpPr/>
              <p:nvPr/>
            </p:nvSpPr>
            <p:spPr>
              <a:xfrm>
                <a:off x="5700100" y="3822075"/>
                <a:ext cx="6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7" h="26" extrusionOk="0">
                    <a:moveTo>
                      <a:pt x="15" y="0"/>
                    </a:moveTo>
                    <a:cubicBezTo>
                      <a:pt x="15" y="0"/>
                      <a:pt x="10" y="0"/>
                      <a:pt x="6" y="5"/>
                    </a:cubicBezTo>
                    <a:cubicBezTo>
                      <a:pt x="1" y="5"/>
                      <a:pt x="1" y="10"/>
                      <a:pt x="1" y="15"/>
                    </a:cubicBezTo>
                    <a:lnTo>
                      <a:pt x="1" y="20"/>
                    </a:lnTo>
                    <a:lnTo>
                      <a:pt x="6" y="20"/>
                    </a:lnTo>
                    <a:lnTo>
                      <a:pt x="6" y="26"/>
                    </a:lnTo>
                    <a:lnTo>
                      <a:pt x="26" y="26"/>
                    </a:lnTo>
                    <a:lnTo>
                      <a:pt x="26" y="10"/>
                    </a:lnTo>
                    <a:lnTo>
                      <a:pt x="26" y="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6" name="Google Shape;2156;p30"/>
              <p:cNvSpPr/>
              <p:nvPr/>
            </p:nvSpPr>
            <p:spPr>
              <a:xfrm>
                <a:off x="5695350" y="3841925"/>
                <a:ext cx="62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26" extrusionOk="0">
                    <a:moveTo>
                      <a:pt x="5" y="0"/>
                    </a:moveTo>
                    <a:lnTo>
                      <a:pt x="5" y="5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16"/>
                    </a:lnTo>
                    <a:cubicBezTo>
                      <a:pt x="0" y="21"/>
                      <a:pt x="5" y="26"/>
                      <a:pt x="10" y="26"/>
                    </a:cubicBezTo>
                    <a:lnTo>
                      <a:pt x="15" y="26"/>
                    </a:lnTo>
                    <a:cubicBezTo>
                      <a:pt x="19" y="26"/>
                      <a:pt x="24" y="21"/>
                      <a:pt x="24" y="16"/>
                    </a:cubicBezTo>
                    <a:lnTo>
                      <a:pt x="24" y="10"/>
                    </a:lnTo>
                    <a:lnTo>
                      <a:pt x="19" y="10"/>
                    </a:lnTo>
                    <a:lnTo>
                      <a:pt x="19" y="5"/>
                    </a:lnTo>
                    <a:cubicBezTo>
                      <a:pt x="15" y="0"/>
                      <a:pt x="10" y="0"/>
                      <a:pt x="10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7" name="Google Shape;2157;p30"/>
              <p:cNvSpPr/>
              <p:nvPr/>
            </p:nvSpPr>
            <p:spPr>
              <a:xfrm>
                <a:off x="5698075" y="3832125"/>
                <a:ext cx="6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7" h="26" extrusionOk="0">
                    <a:moveTo>
                      <a:pt x="12" y="0"/>
                    </a:moveTo>
                    <a:cubicBezTo>
                      <a:pt x="1" y="0"/>
                      <a:pt x="1" y="10"/>
                      <a:pt x="1" y="16"/>
                    </a:cubicBezTo>
                    <a:lnTo>
                      <a:pt x="1" y="21"/>
                    </a:lnTo>
                    <a:lnTo>
                      <a:pt x="1" y="25"/>
                    </a:lnTo>
                    <a:lnTo>
                      <a:pt x="12" y="25"/>
                    </a:lnTo>
                    <a:cubicBezTo>
                      <a:pt x="17" y="25"/>
                      <a:pt x="21" y="25"/>
                      <a:pt x="26" y="16"/>
                    </a:cubicBezTo>
                    <a:lnTo>
                      <a:pt x="21" y="10"/>
                    </a:lnTo>
                    <a:lnTo>
                      <a:pt x="21" y="5"/>
                    </a:lnTo>
                    <a:lnTo>
                      <a:pt x="17" y="5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8" name="Google Shape;2158;p30"/>
              <p:cNvSpPr/>
              <p:nvPr/>
            </p:nvSpPr>
            <p:spPr>
              <a:xfrm>
                <a:off x="5707400" y="3843900"/>
                <a:ext cx="625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25" h="28" extrusionOk="0">
                    <a:moveTo>
                      <a:pt x="10" y="0"/>
                    </a:moveTo>
                    <a:cubicBezTo>
                      <a:pt x="8" y="0"/>
                      <a:pt x="7" y="1"/>
                      <a:pt x="5" y="2"/>
                    </a:cubicBezTo>
                    <a:cubicBezTo>
                      <a:pt x="1" y="2"/>
                      <a:pt x="1" y="7"/>
                      <a:pt x="1" y="12"/>
                    </a:cubicBezTo>
                    <a:cubicBezTo>
                      <a:pt x="1" y="16"/>
                      <a:pt x="1" y="21"/>
                      <a:pt x="5" y="21"/>
                    </a:cubicBezTo>
                    <a:lnTo>
                      <a:pt x="5" y="27"/>
                    </a:lnTo>
                    <a:lnTo>
                      <a:pt x="15" y="27"/>
                    </a:lnTo>
                    <a:lnTo>
                      <a:pt x="20" y="21"/>
                    </a:lnTo>
                    <a:lnTo>
                      <a:pt x="25" y="16"/>
                    </a:lnTo>
                    <a:lnTo>
                      <a:pt x="25" y="12"/>
                    </a:lnTo>
                    <a:lnTo>
                      <a:pt x="25" y="7"/>
                    </a:lnTo>
                    <a:lnTo>
                      <a:pt x="20" y="7"/>
                    </a:lnTo>
                    <a:cubicBezTo>
                      <a:pt x="17" y="3"/>
                      <a:pt x="13" y="0"/>
                      <a:pt x="10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9" name="Google Shape;2159;p30"/>
              <p:cNvSpPr/>
              <p:nvPr/>
            </p:nvSpPr>
            <p:spPr>
              <a:xfrm>
                <a:off x="5702725" y="3843075"/>
                <a:ext cx="65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7" extrusionOk="0">
                    <a:moveTo>
                      <a:pt x="7" y="0"/>
                    </a:moveTo>
                    <a:cubicBezTo>
                      <a:pt x="1" y="5"/>
                      <a:pt x="1" y="10"/>
                      <a:pt x="1" y="15"/>
                    </a:cubicBezTo>
                    <a:lnTo>
                      <a:pt x="1" y="19"/>
                    </a:lnTo>
                    <a:cubicBezTo>
                      <a:pt x="5" y="23"/>
                      <a:pt x="11" y="27"/>
                      <a:pt x="16" y="27"/>
                    </a:cubicBezTo>
                    <a:cubicBezTo>
                      <a:pt x="18" y="27"/>
                      <a:pt x="20" y="26"/>
                      <a:pt x="21" y="24"/>
                    </a:cubicBezTo>
                    <a:cubicBezTo>
                      <a:pt x="26" y="24"/>
                      <a:pt x="26" y="19"/>
                      <a:pt x="26" y="15"/>
                    </a:cubicBezTo>
                    <a:lnTo>
                      <a:pt x="26" y="10"/>
                    </a:lnTo>
                    <a:lnTo>
                      <a:pt x="26" y="5"/>
                    </a:lnTo>
                    <a:lnTo>
                      <a:pt x="21" y="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0" name="Google Shape;2160;p30"/>
              <p:cNvSpPr/>
              <p:nvPr/>
            </p:nvSpPr>
            <p:spPr>
              <a:xfrm>
                <a:off x="5696975" y="3834250"/>
                <a:ext cx="65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7" extrusionOk="0">
                    <a:moveTo>
                      <a:pt x="5" y="1"/>
                    </a:moveTo>
                    <a:lnTo>
                      <a:pt x="5" y="6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5"/>
                    </a:lnTo>
                    <a:cubicBezTo>
                      <a:pt x="0" y="21"/>
                      <a:pt x="5" y="26"/>
                      <a:pt x="10" y="26"/>
                    </a:cubicBezTo>
                    <a:cubicBezTo>
                      <a:pt x="20" y="26"/>
                      <a:pt x="26" y="21"/>
                      <a:pt x="26" y="15"/>
                    </a:cubicBezTo>
                    <a:lnTo>
                      <a:pt x="26" y="10"/>
                    </a:lnTo>
                    <a:lnTo>
                      <a:pt x="26" y="6"/>
                    </a:lnTo>
                    <a:lnTo>
                      <a:pt x="20" y="6"/>
                    </a:lnTo>
                    <a:lnTo>
                      <a:pt x="20" y="1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1" name="Google Shape;2161;p30"/>
              <p:cNvSpPr/>
              <p:nvPr/>
            </p:nvSpPr>
            <p:spPr>
              <a:xfrm>
                <a:off x="5696325" y="3847325"/>
                <a:ext cx="6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7" h="26" extrusionOk="0">
                    <a:moveTo>
                      <a:pt x="15" y="0"/>
                    </a:moveTo>
                    <a:cubicBezTo>
                      <a:pt x="6" y="0"/>
                      <a:pt x="1" y="5"/>
                      <a:pt x="1" y="16"/>
                    </a:cubicBezTo>
                    <a:lnTo>
                      <a:pt x="1" y="21"/>
                    </a:lnTo>
                    <a:lnTo>
                      <a:pt x="6" y="21"/>
                    </a:lnTo>
                    <a:lnTo>
                      <a:pt x="6" y="25"/>
                    </a:lnTo>
                    <a:lnTo>
                      <a:pt x="21" y="25"/>
                    </a:lnTo>
                    <a:lnTo>
                      <a:pt x="26" y="21"/>
                    </a:lnTo>
                    <a:lnTo>
                      <a:pt x="26" y="16"/>
                    </a:lnTo>
                    <a:cubicBezTo>
                      <a:pt x="26" y="5"/>
                      <a:pt x="21" y="0"/>
                      <a:pt x="15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2" name="Google Shape;2162;p30"/>
              <p:cNvSpPr/>
              <p:nvPr/>
            </p:nvSpPr>
            <p:spPr>
              <a:xfrm>
                <a:off x="5702600" y="3831250"/>
                <a:ext cx="6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7" h="31" extrusionOk="0">
                    <a:moveTo>
                      <a:pt x="17" y="0"/>
                    </a:moveTo>
                    <a:lnTo>
                      <a:pt x="12" y="5"/>
                    </a:lnTo>
                    <a:lnTo>
                      <a:pt x="6" y="5"/>
                    </a:lnTo>
                    <a:lnTo>
                      <a:pt x="6" y="10"/>
                    </a:lnTo>
                    <a:lnTo>
                      <a:pt x="1" y="10"/>
                    </a:lnTo>
                    <a:lnTo>
                      <a:pt x="1" y="15"/>
                    </a:lnTo>
                    <a:cubicBezTo>
                      <a:pt x="1" y="26"/>
                      <a:pt x="6" y="26"/>
                      <a:pt x="12" y="30"/>
                    </a:cubicBezTo>
                    <a:lnTo>
                      <a:pt x="17" y="30"/>
                    </a:lnTo>
                    <a:lnTo>
                      <a:pt x="21" y="26"/>
                    </a:lnTo>
                    <a:lnTo>
                      <a:pt x="26" y="26"/>
                    </a:lnTo>
                    <a:lnTo>
                      <a:pt x="26" y="21"/>
                    </a:lnTo>
                    <a:lnTo>
                      <a:pt x="26" y="15"/>
                    </a:lnTo>
                    <a:cubicBezTo>
                      <a:pt x="26" y="10"/>
                      <a:pt x="21" y="5"/>
                      <a:pt x="17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3" name="Google Shape;2163;p30"/>
              <p:cNvSpPr/>
              <p:nvPr/>
            </p:nvSpPr>
            <p:spPr>
              <a:xfrm>
                <a:off x="5702725" y="3826200"/>
                <a:ext cx="7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7" extrusionOk="0">
                    <a:moveTo>
                      <a:pt x="16" y="1"/>
                    </a:moveTo>
                    <a:lnTo>
                      <a:pt x="12" y="6"/>
                    </a:lnTo>
                    <a:lnTo>
                      <a:pt x="7" y="6"/>
                    </a:lnTo>
                    <a:lnTo>
                      <a:pt x="7" y="12"/>
                    </a:lnTo>
                    <a:lnTo>
                      <a:pt x="1" y="16"/>
                    </a:lnTo>
                    <a:cubicBezTo>
                      <a:pt x="1" y="16"/>
                      <a:pt x="7" y="21"/>
                      <a:pt x="7" y="26"/>
                    </a:cubicBezTo>
                    <a:lnTo>
                      <a:pt x="16" y="26"/>
                    </a:lnTo>
                    <a:cubicBezTo>
                      <a:pt x="26" y="26"/>
                      <a:pt x="31" y="21"/>
                      <a:pt x="31" y="16"/>
                    </a:cubicBezTo>
                    <a:lnTo>
                      <a:pt x="31" y="12"/>
                    </a:lnTo>
                    <a:lnTo>
                      <a:pt x="26" y="6"/>
                    </a:lnTo>
                    <a:lnTo>
                      <a:pt x="21" y="6"/>
                    </a:lnTo>
                    <a:lnTo>
                      <a:pt x="16" y="1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4" name="Google Shape;2164;p30"/>
              <p:cNvSpPr/>
              <p:nvPr/>
            </p:nvSpPr>
            <p:spPr>
              <a:xfrm>
                <a:off x="5697325" y="3829725"/>
                <a:ext cx="775" cy="800"/>
              </a:xfrm>
              <a:custGeom>
                <a:avLst/>
                <a:gdLst/>
                <a:ahLst/>
                <a:cxnLst/>
                <a:rect l="l" t="t" r="r" b="b"/>
                <a:pathLst>
                  <a:path w="31" h="32" extrusionOk="0">
                    <a:moveTo>
                      <a:pt x="12" y="1"/>
                    </a:moveTo>
                    <a:lnTo>
                      <a:pt x="12" y="6"/>
                    </a:lnTo>
                    <a:lnTo>
                      <a:pt x="6" y="6"/>
                    </a:lnTo>
                    <a:lnTo>
                      <a:pt x="6" y="11"/>
                    </a:lnTo>
                    <a:lnTo>
                      <a:pt x="1" y="15"/>
                    </a:lnTo>
                    <a:lnTo>
                      <a:pt x="6" y="21"/>
                    </a:lnTo>
                    <a:lnTo>
                      <a:pt x="6" y="26"/>
                    </a:lnTo>
                    <a:lnTo>
                      <a:pt x="12" y="26"/>
                    </a:lnTo>
                    <a:lnTo>
                      <a:pt x="12" y="31"/>
                    </a:lnTo>
                    <a:lnTo>
                      <a:pt x="16" y="31"/>
                    </a:lnTo>
                    <a:cubicBezTo>
                      <a:pt x="26" y="26"/>
                      <a:pt x="31" y="21"/>
                      <a:pt x="31" y="15"/>
                    </a:cubicBezTo>
                    <a:lnTo>
                      <a:pt x="31" y="11"/>
                    </a:lnTo>
                    <a:lnTo>
                      <a:pt x="26" y="6"/>
                    </a:lnTo>
                    <a:lnTo>
                      <a:pt x="21" y="6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5" name="Google Shape;2165;p30"/>
              <p:cNvSpPr/>
              <p:nvPr/>
            </p:nvSpPr>
            <p:spPr>
              <a:xfrm>
                <a:off x="5707400" y="3835125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10" y="1"/>
                    </a:moveTo>
                    <a:lnTo>
                      <a:pt x="10" y="6"/>
                    </a:lnTo>
                    <a:lnTo>
                      <a:pt x="5" y="6"/>
                    </a:lnTo>
                    <a:lnTo>
                      <a:pt x="5" y="10"/>
                    </a:lnTo>
                    <a:lnTo>
                      <a:pt x="1" y="10"/>
                    </a:lnTo>
                    <a:lnTo>
                      <a:pt x="1" y="16"/>
                    </a:lnTo>
                    <a:cubicBezTo>
                      <a:pt x="1" y="21"/>
                      <a:pt x="5" y="21"/>
                      <a:pt x="5" y="26"/>
                    </a:cubicBezTo>
                    <a:cubicBezTo>
                      <a:pt x="10" y="31"/>
                      <a:pt x="15" y="31"/>
                      <a:pt x="15" y="31"/>
                    </a:cubicBezTo>
                    <a:lnTo>
                      <a:pt x="20" y="31"/>
                    </a:lnTo>
                    <a:lnTo>
                      <a:pt x="20" y="26"/>
                    </a:lnTo>
                    <a:lnTo>
                      <a:pt x="25" y="26"/>
                    </a:lnTo>
                    <a:lnTo>
                      <a:pt x="25" y="21"/>
                    </a:lnTo>
                    <a:cubicBezTo>
                      <a:pt x="25" y="21"/>
                      <a:pt x="31" y="21"/>
                      <a:pt x="31" y="16"/>
                    </a:cubicBezTo>
                    <a:lnTo>
                      <a:pt x="31" y="10"/>
                    </a:lnTo>
                    <a:lnTo>
                      <a:pt x="25" y="6"/>
                    </a:lnTo>
                    <a:lnTo>
                      <a:pt x="20" y="6"/>
                    </a:lnTo>
                    <a:lnTo>
                      <a:pt x="20" y="1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6" name="Google Shape;2166;p30"/>
              <p:cNvSpPr/>
              <p:nvPr/>
            </p:nvSpPr>
            <p:spPr>
              <a:xfrm>
                <a:off x="5695450" y="3831000"/>
                <a:ext cx="675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27" h="24" extrusionOk="0">
                    <a:moveTo>
                      <a:pt x="6" y="1"/>
                    </a:moveTo>
                    <a:lnTo>
                      <a:pt x="6" y="5"/>
                    </a:lnTo>
                    <a:lnTo>
                      <a:pt x="1" y="5"/>
                    </a:lnTo>
                    <a:lnTo>
                      <a:pt x="1" y="10"/>
                    </a:lnTo>
                    <a:lnTo>
                      <a:pt x="1" y="15"/>
                    </a:lnTo>
                    <a:lnTo>
                      <a:pt x="6" y="20"/>
                    </a:lnTo>
                    <a:cubicBezTo>
                      <a:pt x="6" y="22"/>
                      <a:pt x="8" y="23"/>
                      <a:pt x="11" y="23"/>
                    </a:cubicBezTo>
                    <a:cubicBezTo>
                      <a:pt x="14" y="23"/>
                      <a:pt x="18" y="22"/>
                      <a:pt x="20" y="20"/>
                    </a:cubicBezTo>
                    <a:lnTo>
                      <a:pt x="26" y="20"/>
                    </a:lnTo>
                    <a:lnTo>
                      <a:pt x="26" y="15"/>
                    </a:lnTo>
                    <a:lnTo>
                      <a:pt x="26" y="10"/>
                    </a:lnTo>
                    <a:lnTo>
                      <a:pt x="26" y="5"/>
                    </a:lnTo>
                    <a:lnTo>
                      <a:pt x="20" y="1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7" name="Google Shape;2167;p30"/>
              <p:cNvSpPr/>
              <p:nvPr/>
            </p:nvSpPr>
            <p:spPr>
              <a:xfrm>
                <a:off x="5707250" y="3823950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16" y="0"/>
                    </a:moveTo>
                    <a:cubicBezTo>
                      <a:pt x="7" y="0"/>
                      <a:pt x="7" y="5"/>
                      <a:pt x="1" y="11"/>
                    </a:cubicBezTo>
                    <a:lnTo>
                      <a:pt x="7" y="16"/>
                    </a:lnTo>
                    <a:lnTo>
                      <a:pt x="7" y="21"/>
                    </a:lnTo>
                    <a:cubicBezTo>
                      <a:pt x="7" y="21"/>
                      <a:pt x="11" y="26"/>
                      <a:pt x="16" y="26"/>
                    </a:cubicBezTo>
                    <a:lnTo>
                      <a:pt x="21" y="26"/>
                    </a:lnTo>
                    <a:lnTo>
                      <a:pt x="26" y="21"/>
                    </a:lnTo>
                    <a:cubicBezTo>
                      <a:pt x="26" y="16"/>
                      <a:pt x="31" y="16"/>
                      <a:pt x="31" y="11"/>
                    </a:cubicBezTo>
                    <a:cubicBezTo>
                      <a:pt x="31" y="5"/>
                      <a:pt x="26" y="0"/>
                      <a:pt x="16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8" name="Google Shape;2168;p30"/>
              <p:cNvSpPr/>
              <p:nvPr/>
            </p:nvSpPr>
            <p:spPr>
              <a:xfrm>
                <a:off x="5701625" y="3829850"/>
                <a:ext cx="7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7" extrusionOk="0">
                    <a:moveTo>
                      <a:pt x="5" y="1"/>
                    </a:moveTo>
                    <a:lnTo>
                      <a:pt x="5" y="6"/>
                    </a:lnTo>
                    <a:lnTo>
                      <a:pt x="0" y="10"/>
                    </a:lnTo>
                    <a:lnTo>
                      <a:pt x="0" y="16"/>
                    </a:lnTo>
                    <a:lnTo>
                      <a:pt x="5" y="21"/>
                    </a:lnTo>
                    <a:lnTo>
                      <a:pt x="5" y="26"/>
                    </a:lnTo>
                    <a:lnTo>
                      <a:pt x="25" y="26"/>
                    </a:lnTo>
                    <a:lnTo>
                      <a:pt x="25" y="21"/>
                    </a:lnTo>
                    <a:lnTo>
                      <a:pt x="30" y="16"/>
                    </a:lnTo>
                    <a:cubicBezTo>
                      <a:pt x="30" y="6"/>
                      <a:pt x="21" y="1"/>
                      <a:pt x="15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9" name="Google Shape;2169;p30"/>
              <p:cNvSpPr/>
              <p:nvPr/>
            </p:nvSpPr>
            <p:spPr>
              <a:xfrm>
                <a:off x="5706500" y="3829625"/>
                <a:ext cx="6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31" extrusionOk="0">
                    <a:moveTo>
                      <a:pt x="6" y="0"/>
                    </a:moveTo>
                    <a:lnTo>
                      <a:pt x="6" y="5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6" y="25"/>
                    </a:lnTo>
                    <a:lnTo>
                      <a:pt x="11" y="30"/>
                    </a:lnTo>
                    <a:lnTo>
                      <a:pt x="16" y="25"/>
                    </a:lnTo>
                    <a:lnTo>
                      <a:pt x="21" y="25"/>
                    </a:lnTo>
                    <a:lnTo>
                      <a:pt x="21" y="19"/>
                    </a:lnTo>
                    <a:cubicBezTo>
                      <a:pt x="26" y="19"/>
                      <a:pt x="26" y="15"/>
                      <a:pt x="26" y="15"/>
                    </a:cubicBezTo>
                    <a:lnTo>
                      <a:pt x="26" y="10"/>
                    </a:lnTo>
                    <a:lnTo>
                      <a:pt x="16" y="10"/>
                    </a:lnTo>
                    <a:lnTo>
                      <a:pt x="16" y="5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0" name="Google Shape;2170;p30"/>
              <p:cNvSpPr/>
              <p:nvPr/>
            </p:nvSpPr>
            <p:spPr>
              <a:xfrm>
                <a:off x="5706375" y="3846450"/>
                <a:ext cx="65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7" extrusionOk="0">
                    <a:moveTo>
                      <a:pt x="16" y="0"/>
                    </a:moveTo>
                    <a:cubicBezTo>
                      <a:pt x="11" y="0"/>
                      <a:pt x="5" y="0"/>
                      <a:pt x="5" y="5"/>
                    </a:cubicBezTo>
                    <a:cubicBezTo>
                      <a:pt x="1" y="5"/>
                      <a:pt x="1" y="10"/>
                      <a:pt x="1" y="16"/>
                    </a:cubicBezTo>
                    <a:lnTo>
                      <a:pt x="1" y="21"/>
                    </a:lnTo>
                    <a:lnTo>
                      <a:pt x="1" y="25"/>
                    </a:lnTo>
                    <a:lnTo>
                      <a:pt x="11" y="25"/>
                    </a:lnTo>
                    <a:cubicBezTo>
                      <a:pt x="13" y="26"/>
                      <a:pt x="15" y="27"/>
                      <a:pt x="16" y="27"/>
                    </a:cubicBezTo>
                    <a:cubicBezTo>
                      <a:pt x="23" y="27"/>
                      <a:pt x="26" y="20"/>
                      <a:pt x="26" y="16"/>
                    </a:cubicBezTo>
                    <a:lnTo>
                      <a:pt x="26" y="10"/>
                    </a:lnTo>
                    <a:lnTo>
                      <a:pt x="21" y="5"/>
                    </a:lnTo>
                    <a:lnTo>
                      <a:pt x="16" y="5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1" name="Google Shape;2171;p30"/>
              <p:cNvSpPr/>
              <p:nvPr/>
            </p:nvSpPr>
            <p:spPr>
              <a:xfrm>
                <a:off x="5704875" y="3854675"/>
                <a:ext cx="775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9" extrusionOk="0">
                    <a:moveTo>
                      <a:pt x="16" y="1"/>
                    </a:moveTo>
                    <a:cubicBezTo>
                      <a:pt x="13" y="1"/>
                      <a:pt x="11" y="3"/>
                      <a:pt x="11" y="3"/>
                    </a:cubicBezTo>
                    <a:cubicBezTo>
                      <a:pt x="5" y="8"/>
                      <a:pt x="0" y="8"/>
                      <a:pt x="0" y="13"/>
                    </a:cubicBezTo>
                    <a:cubicBezTo>
                      <a:pt x="0" y="19"/>
                      <a:pt x="5" y="19"/>
                      <a:pt x="5" y="23"/>
                    </a:cubicBezTo>
                    <a:lnTo>
                      <a:pt x="11" y="28"/>
                    </a:lnTo>
                    <a:lnTo>
                      <a:pt x="16" y="28"/>
                    </a:lnTo>
                    <a:cubicBezTo>
                      <a:pt x="21" y="28"/>
                      <a:pt x="26" y="28"/>
                      <a:pt x="26" y="23"/>
                    </a:cubicBezTo>
                    <a:cubicBezTo>
                      <a:pt x="30" y="23"/>
                      <a:pt x="30" y="19"/>
                      <a:pt x="30" y="13"/>
                    </a:cubicBezTo>
                    <a:lnTo>
                      <a:pt x="30" y="8"/>
                    </a:lnTo>
                    <a:lnTo>
                      <a:pt x="26" y="3"/>
                    </a:lnTo>
                    <a:lnTo>
                      <a:pt x="21" y="3"/>
                    </a:lnTo>
                    <a:cubicBezTo>
                      <a:pt x="19" y="1"/>
                      <a:pt x="18" y="1"/>
                      <a:pt x="16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2" name="Google Shape;2172;p30"/>
              <p:cNvSpPr/>
              <p:nvPr/>
            </p:nvSpPr>
            <p:spPr>
              <a:xfrm>
                <a:off x="5701500" y="3847325"/>
                <a:ext cx="6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31" extrusionOk="0">
                    <a:moveTo>
                      <a:pt x="15" y="0"/>
                    </a:moveTo>
                    <a:cubicBezTo>
                      <a:pt x="5" y="0"/>
                      <a:pt x="0" y="5"/>
                      <a:pt x="0" y="11"/>
                    </a:cubicBezTo>
                    <a:lnTo>
                      <a:pt x="0" y="16"/>
                    </a:lnTo>
                    <a:lnTo>
                      <a:pt x="0" y="21"/>
                    </a:lnTo>
                    <a:lnTo>
                      <a:pt x="0" y="25"/>
                    </a:lnTo>
                    <a:lnTo>
                      <a:pt x="5" y="30"/>
                    </a:lnTo>
                    <a:lnTo>
                      <a:pt x="10" y="30"/>
                    </a:lnTo>
                    <a:cubicBezTo>
                      <a:pt x="15" y="30"/>
                      <a:pt x="20" y="25"/>
                      <a:pt x="26" y="21"/>
                    </a:cubicBezTo>
                    <a:lnTo>
                      <a:pt x="26" y="16"/>
                    </a:lnTo>
                    <a:lnTo>
                      <a:pt x="26" y="11"/>
                    </a:lnTo>
                    <a:lnTo>
                      <a:pt x="20" y="11"/>
                    </a:lnTo>
                    <a:lnTo>
                      <a:pt x="20" y="5"/>
                    </a:lnTo>
                    <a:lnTo>
                      <a:pt x="15" y="5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3" name="Google Shape;2173;p30"/>
              <p:cNvSpPr/>
              <p:nvPr/>
            </p:nvSpPr>
            <p:spPr>
              <a:xfrm>
                <a:off x="5705625" y="3843950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5" y="0"/>
                    </a:moveTo>
                    <a:lnTo>
                      <a:pt x="5" y="5"/>
                    </a:lnTo>
                    <a:lnTo>
                      <a:pt x="0" y="5"/>
                    </a:lnTo>
                    <a:lnTo>
                      <a:pt x="0" y="10"/>
                    </a:lnTo>
                    <a:cubicBezTo>
                      <a:pt x="0" y="14"/>
                      <a:pt x="0" y="19"/>
                      <a:pt x="5" y="25"/>
                    </a:cubicBezTo>
                    <a:lnTo>
                      <a:pt x="11" y="25"/>
                    </a:lnTo>
                    <a:cubicBezTo>
                      <a:pt x="21" y="25"/>
                      <a:pt x="26" y="19"/>
                      <a:pt x="26" y="10"/>
                    </a:cubicBezTo>
                    <a:lnTo>
                      <a:pt x="21" y="5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4" name="Google Shape;2174;p30"/>
              <p:cNvSpPr/>
              <p:nvPr/>
            </p:nvSpPr>
            <p:spPr>
              <a:xfrm>
                <a:off x="5699875" y="3843675"/>
                <a:ext cx="62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31" extrusionOk="0">
                    <a:moveTo>
                      <a:pt x="10" y="0"/>
                    </a:moveTo>
                    <a:lnTo>
                      <a:pt x="10" y="6"/>
                    </a:lnTo>
                    <a:lnTo>
                      <a:pt x="5" y="6"/>
                    </a:lnTo>
                    <a:lnTo>
                      <a:pt x="0" y="11"/>
                    </a:lnTo>
                    <a:lnTo>
                      <a:pt x="0" y="16"/>
                    </a:lnTo>
                    <a:cubicBezTo>
                      <a:pt x="0" y="21"/>
                      <a:pt x="5" y="25"/>
                      <a:pt x="10" y="25"/>
                    </a:cubicBezTo>
                    <a:lnTo>
                      <a:pt x="10" y="30"/>
                    </a:lnTo>
                    <a:lnTo>
                      <a:pt x="15" y="25"/>
                    </a:lnTo>
                    <a:lnTo>
                      <a:pt x="19" y="25"/>
                    </a:lnTo>
                    <a:cubicBezTo>
                      <a:pt x="24" y="25"/>
                      <a:pt x="24" y="21"/>
                      <a:pt x="24" y="21"/>
                    </a:cubicBezTo>
                    <a:lnTo>
                      <a:pt x="24" y="16"/>
                    </a:lnTo>
                    <a:lnTo>
                      <a:pt x="24" y="11"/>
                    </a:lnTo>
                    <a:lnTo>
                      <a:pt x="24" y="6"/>
                    </a:lnTo>
                    <a:lnTo>
                      <a:pt x="19" y="6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5" name="Google Shape;2175;p30"/>
              <p:cNvSpPr/>
              <p:nvPr/>
            </p:nvSpPr>
            <p:spPr>
              <a:xfrm>
                <a:off x="5704225" y="3843550"/>
                <a:ext cx="675" cy="1050"/>
              </a:xfrm>
              <a:custGeom>
                <a:avLst/>
                <a:gdLst/>
                <a:ahLst/>
                <a:cxnLst/>
                <a:rect l="l" t="t" r="r" b="b"/>
                <a:pathLst>
                  <a:path w="27" h="42" extrusionOk="0">
                    <a:moveTo>
                      <a:pt x="7" y="0"/>
                    </a:moveTo>
                    <a:lnTo>
                      <a:pt x="7" y="5"/>
                    </a:lnTo>
                    <a:lnTo>
                      <a:pt x="1" y="5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1" y="21"/>
                    </a:lnTo>
                    <a:lnTo>
                      <a:pt x="1" y="26"/>
                    </a:lnTo>
                    <a:cubicBezTo>
                      <a:pt x="1" y="35"/>
                      <a:pt x="7" y="41"/>
                      <a:pt x="12" y="41"/>
                    </a:cubicBezTo>
                    <a:cubicBezTo>
                      <a:pt x="12" y="41"/>
                      <a:pt x="17" y="41"/>
                      <a:pt x="17" y="35"/>
                    </a:cubicBezTo>
                    <a:lnTo>
                      <a:pt x="21" y="35"/>
                    </a:lnTo>
                    <a:lnTo>
                      <a:pt x="21" y="30"/>
                    </a:lnTo>
                    <a:lnTo>
                      <a:pt x="26" y="30"/>
                    </a:lnTo>
                    <a:lnTo>
                      <a:pt x="26" y="26"/>
                    </a:lnTo>
                    <a:lnTo>
                      <a:pt x="26" y="21"/>
                    </a:lnTo>
                    <a:lnTo>
                      <a:pt x="26" y="16"/>
                    </a:lnTo>
                    <a:cubicBezTo>
                      <a:pt x="26" y="11"/>
                      <a:pt x="26" y="5"/>
                      <a:pt x="21" y="5"/>
                    </a:cubicBezTo>
                    <a:cubicBezTo>
                      <a:pt x="17" y="0"/>
                      <a:pt x="17" y="0"/>
                      <a:pt x="12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6" name="Google Shape;2176;p30"/>
              <p:cNvSpPr/>
              <p:nvPr/>
            </p:nvSpPr>
            <p:spPr>
              <a:xfrm>
                <a:off x="5709900" y="3840400"/>
                <a:ext cx="675" cy="800"/>
              </a:xfrm>
              <a:custGeom>
                <a:avLst/>
                <a:gdLst/>
                <a:ahLst/>
                <a:cxnLst/>
                <a:rect l="l" t="t" r="r" b="b"/>
                <a:pathLst>
                  <a:path w="27" h="32" extrusionOk="0">
                    <a:moveTo>
                      <a:pt x="10" y="1"/>
                    </a:moveTo>
                    <a:lnTo>
                      <a:pt x="6" y="6"/>
                    </a:lnTo>
                    <a:cubicBezTo>
                      <a:pt x="1" y="6"/>
                      <a:pt x="1" y="11"/>
                      <a:pt x="1" y="17"/>
                    </a:cubicBezTo>
                    <a:lnTo>
                      <a:pt x="1" y="21"/>
                    </a:lnTo>
                    <a:lnTo>
                      <a:pt x="1" y="26"/>
                    </a:lnTo>
                    <a:lnTo>
                      <a:pt x="6" y="26"/>
                    </a:lnTo>
                    <a:lnTo>
                      <a:pt x="6" y="31"/>
                    </a:lnTo>
                    <a:cubicBezTo>
                      <a:pt x="10" y="31"/>
                      <a:pt x="15" y="31"/>
                      <a:pt x="21" y="26"/>
                    </a:cubicBezTo>
                    <a:cubicBezTo>
                      <a:pt x="21" y="26"/>
                      <a:pt x="26" y="21"/>
                      <a:pt x="26" y="17"/>
                    </a:cubicBezTo>
                    <a:cubicBezTo>
                      <a:pt x="26" y="11"/>
                      <a:pt x="21" y="6"/>
                      <a:pt x="15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7" name="Google Shape;2177;p30"/>
              <p:cNvSpPr/>
              <p:nvPr/>
            </p:nvSpPr>
            <p:spPr>
              <a:xfrm>
                <a:off x="5704750" y="3844300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5" y="0"/>
                    </a:moveTo>
                    <a:lnTo>
                      <a:pt x="5" y="5"/>
                    </a:lnTo>
                    <a:lnTo>
                      <a:pt x="0" y="11"/>
                    </a:lnTo>
                    <a:lnTo>
                      <a:pt x="0" y="16"/>
                    </a:lnTo>
                    <a:lnTo>
                      <a:pt x="0" y="21"/>
                    </a:lnTo>
                    <a:lnTo>
                      <a:pt x="5" y="21"/>
                    </a:lnTo>
                    <a:cubicBezTo>
                      <a:pt x="10" y="26"/>
                      <a:pt x="16" y="26"/>
                      <a:pt x="16" y="26"/>
                    </a:cubicBezTo>
                    <a:cubicBezTo>
                      <a:pt x="21" y="21"/>
                      <a:pt x="26" y="21"/>
                      <a:pt x="26" y="16"/>
                    </a:cubicBezTo>
                    <a:lnTo>
                      <a:pt x="26" y="11"/>
                    </a:lnTo>
                    <a:lnTo>
                      <a:pt x="26" y="5"/>
                    </a:lnTo>
                    <a:lnTo>
                      <a:pt x="21" y="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8" name="Google Shape;2178;p30"/>
              <p:cNvSpPr/>
              <p:nvPr/>
            </p:nvSpPr>
            <p:spPr>
              <a:xfrm>
                <a:off x="5701225" y="3850975"/>
                <a:ext cx="6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31" extrusionOk="0">
                    <a:moveTo>
                      <a:pt x="16" y="0"/>
                    </a:moveTo>
                    <a:cubicBezTo>
                      <a:pt x="11" y="0"/>
                      <a:pt x="6" y="0"/>
                      <a:pt x="0" y="5"/>
                    </a:cubicBezTo>
                    <a:lnTo>
                      <a:pt x="0" y="10"/>
                    </a:lnTo>
                    <a:lnTo>
                      <a:pt x="0" y="16"/>
                    </a:lnTo>
                    <a:lnTo>
                      <a:pt x="0" y="21"/>
                    </a:lnTo>
                    <a:lnTo>
                      <a:pt x="6" y="25"/>
                    </a:lnTo>
                    <a:lnTo>
                      <a:pt x="11" y="25"/>
                    </a:lnTo>
                    <a:lnTo>
                      <a:pt x="11" y="30"/>
                    </a:lnTo>
                    <a:lnTo>
                      <a:pt x="16" y="30"/>
                    </a:lnTo>
                    <a:cubicBezTo>
                      <a:pt x="26" y="30"/>
                      <a:pt x="26" y="21"/>
                      <a:pt x="26" y="16"/>
                    </a:cubicBezTo>
                    <a:lnTo>
                      <a:pt x="26" y="10"/>
                    </a:lnTo>
                    <a:cubicBezTo>
                      <a:pt x="26" y="5"/>
                      <a:pt x="21" y="0"/>
                      <a:pt x="16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9" name="Google Shape;2179;p30"/>
              <p:cNvSpPr/>
              <p:nvPr/>
            </p:nvSpPr>
            <p:spPr>
              <a:xfrm>
                <a:off x="5699875" y="3846950"/>
                <a:ext cx="62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26" extrusionOk="0">
                    <a:moveTo>
                      <a:pt x="0" y="1"/>
                    </a:moveTo>
                    <a:lnTo>
                      <a:pt x="0" y="5"/>
                    </a:lnTo>
                    <a:lnTo>
                      <a:pt x="0" y="10"/>
                    </a:lnTo>
                    <a:cubicBezTo>
                      <a:pt x="0" y="15"/>
                      <a:pt x="0" y="20"/>
                      <a:pt x="5" y="20"/>
                    </a:cubicBezTo>
                    <a:cubicBezTo>
                      <a:pt x="5" y="26"/>
                      <a:pt x="10" y="26"/>
                      <a:pt x="10" y="26"/>
                    </a:cubicBezTo>
                    <a:lnTo>
                      <a:pt x="15" y="26"/>
                    </a:lnTo>
                    <a:lnTo>
                      <a:pt x="19" y="20"/>
                    </a:lnTo>
                    <a:cubicBezTo>
                      <a:pt x="24" y="20"/>
                      <a:pt x="24" y="15"/>
                      <a:pt x="24" y="10"/>
                    </a:cubicBezTo>
                    <a:lnTo>
                      <a:pt x="24" y="5"/>
                    </a:lnTo>
                    <a:lnTo>
                      <a:pt x="19" y="1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0" name="Google Shape;2180;p30"/>
              <p:cNvSpPr/>
              <p:nvPr/>
            </p:nvSpPr>
            <p:spPr>
              <a:xfrm>
                <a:off x="5709775" y="3847075"/>
                <a:ext cx="80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2" h="26" extrusionOk="0">
                    <a:moveTo>
                      <a:pt x="6" y="0"/>
                    </a:moveTo>
                    <a:lnTo>
                      <a:pt x="6" y="5"/>
                    </a:lnTo>
                    <a:lnTo>
                      <a:pt x="1" y="5"/>
                    </a:lnTo>
                    <a:lnTo>
                      <a:pt x="1" y="10"/>
                    </a:lnTo>
                    <a:cubicBezTo>
                      <a:pt x="1" y="15"/>
                      <a:pt x="6" y="21"/>
                      <a:pt x="6" y="21"/>
                    </a:cubicBezTo>
                    <a:cubicBezTo>
                      <a:pt x="11" y="26"/>
                      <a:pt x="11" y="26"/>
                      <a:pt x="20" y="26"/>
                    </a:cubicBezTo>
                    <a:lnTo>
                      <a:pt x="26" y="21"/>
                    </a:lnTo>
                    <a:lnTo>
                      <a:pt x="31" y="15"/>
                    </a:lnTo>
                    <a:cubicBezTo>
                      <a:pt x="31" y="5"/>
                      <a:pt x="26" y="0"/>
                      <a:pt x="15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1" name="Google Shape;2181;p30"/>
              <p:cNvSpPr/>
              <p:nvPr/>
            </p:nvSpPr>
            <p:spPr>
              <a:xfrm>
                <a:off x="5703250" y="3846325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5" y="0"/>
                    </a:moveTo>
                    <a:lnTo>
                      <a:pt x="5" y="5"/>
                    </a:lnTo>
                    <a:cubicBezTo>
                      <a:pt x="0" y="5"/>
                      <a:pt x="0" y="10"/>
                      <a:pt x="0" y="15"/>
                    </a:cubicBezTo>
                    <a:lnTo>
                      <a:pt x="0" y="21"/>
                    </a:lnTo>
                    <a:lnTo>
                      <a:pt x="5" y="21"/>
                    </a:lnTo>
                    <a:lnTo>
                      <a:pt x="5" y="26"/>
                    </a:lnTo>
                    <a:lnTo>
                      <a:pt x="26" y="26"/>
                    </a:lnTo>
                    <a:cubicBezTo>
                      <a:pt x="26" y="21"/>
                      <a:pt x="30" y="15"/>
                      <a:pt x="30" y="10"/>
                    </a:cubicBezTo>
                    <a:lnTo>
                      <a:pt x="26" y="10"/>
                    </a:lnTo>
                    <a:lnTo>
                      <a:pt x="26" y="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2" name="Google Shape;2182;p30"/>
              <p:cNvSpPr/>
              <p:nvPr/>
            </p:nvSpPr>
            <p:spPr>
              <a:xfrm>
                <a:off x="5703625" y="3849225"/>
                <a:ext cx="62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26" extrusionOk="0">
                    <a:moveTo>
                      <a:pt x="6" y="0"/>
                    </a:moveTo>
                    <a:cubicBezTo>
                      <a:pt x="1" y="5"/>
                      <a:pt x="1" y="10"/>
                      <a:pt x="1" y="10"/>
                    </a:cubicBezTo>
                    <a:cubicBezTo>
                      <a:pt x="1" y="15"/>
                      <a:pt x="1" y="19"/>
                      <a:pt x="6" y="19"/>
                    </a:cubicBezTo>
                    <a:cubicBezTo>
                      <a:pt x="11" y="25"/>
                      <a:pt x="11" y="25"/>
                      <a:pt x="15" y="25"/>
                    </a:cubicBezTo>
                    <a:lnTo>
                      <a:pt x="20" y="25"/>
                    </a:lnTo>
                    <a:lnTo>
                      <a:pt x="20" y="19"/>
                    </a:lnTo>
                    <a:lnTo>
                      <a:pt x="25" y="19"/>
                    </a:lnTo>
                    <a:lnTo>
                      <a:pt x="25" y="15"/>
                    </a:lnTo>
                    <a:cubicBezTo>
                      <a:pt x="25" y="5"/>
                      <a:pt x="20" y="0"/>
                      <a:pt x="15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3" name="Google Shape;2183;p30"/>
              <p:cNvSpPr/>
              <p:nvPr/>
            </p:nvSpPr>
            <p:spPr>
              <a:xfrm>
                <a:off x="5707875" y="3841175"/>
                <a:ext cx="80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2" h="31" extrusionOk="0">
                    <a:moveTo>
                      <a:pt x="17" y="0"/>
                    </a:moveTo>
                    <a:cubicBezTo>
                      <a:pt x="12" y="0"/>
                      <a:pt x="12" y="5"/>
                      <a:pt x="6" y="5"/>
                    </a:cubicBezTo>
                    <a:lnTo>
                      <a:pt x="1" y="10"/>
                    </a:lnTo>
                    <a:lnTo>
                      <a:pt x="1" y="16"/>
                    </a:lnTo>
                    <a:cubicBezTo>
                      <a:pt x="1" y="16"/>
                      <a:pt x="1" y="21"/>
                      <a:pt x="6" y="25"/>
                    </a:cubicBezTo>
                    <a:lnTo>
                      <a:pt x="12" y="25"/>
                    </a:lnTo>
                    <a:lnTo>
                      <a:pt x="17" y="30"/>
                    </a:lnTo>
                    <a:lnTo>
                      <a:pt x="21" y="30"/>
                    </a:lnTo>
                    <a:lnTo>
                      <a:pt x="26" y="25"/>
                    </a:lnTo>
                    <a:lnTo>
                      <a:pt x="31" y="25"/>
                    </a:lnTo>
                    <a:lnTo>
                      <a:pt x="31" y="21"/>
                    </a:lnTo>
                    <a:lnTo>
                      <a:pt x="31" y="16"/>
                    </a:lnTo>
                    <a:lnTo>
                      <a:pt x="31" y="10"/>
                    </a:lnTo>
                    <a:lnTo>
                      <a:pt x="26" y="5"/>
                    </a:lnTo>
                    <a:lnTo>
                      <a:pt x="21" y="5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4" name="Google Shape;2184;p30"/>
              <p:cNvSpPr/>
              <p:nvPr/>
            </p:nvSpPr>
            <p:spPr>
              <a:xfrm>
                <a:off x="5704500" y="3841275"/>
                <a:ext cx="775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30" extrusionOk="0">
                    <a:moveTo>
                      <a:pt x="10" y="1"/>
                    </a:moveTo>
                    <a:lnTo>
                      <a:pt x="6" y="6"/>
                    </a:lnTo>
                    <a:cubicBezTo>
                      <a:pt x="1" y="12"/>
                      <a:pt x="1" y="12"/>
                      <a:pt x="1" y="17"/>
                    </a:cubicBezTo>
                    <a:cubicBezTo>
                      <a:pt x="1" y="21"/>
                      <a:pt x="6" y="26"/>
                      <a:pt x="10" y="26"/>
                    </a:cubicBezTo>
                    <a:cubicBezTo>
                      <a:pt x="13" y="29"/>
                      <a:pt x="15" y="30"/>
                      <a:pt x="18" y="30"/>
                    </a:cubicBezTo>
                    <a:cubicBezTo>
                      <a:pt x="20" y="30"/>
                      <a:pt x="23" y="29"/>
                      <a:pt x="26" y="26"/>
                    </a:cubicBezTo>
                    <a:lnTo>
                      <a:pt x="26" y="21"/>
                    </a:lnTo>
                    <a:lnTo>
                      <a:pt x="31" y="21"/>
                    </a:lnTo>
                    <a:lnTo>
                      <a:pt x="31" y="17"/>
                    </a:lnTo>
                    <a:cubicBezTo>
                      <a:pt x="31" y="12"/>
                      <a:pt x="26" y="6"/>
                      <a:pt x="26" y="6"/>
                    </a:cubicBezTo>
                    <a:cubicBezTo>
                      <a:pt x="20" y="1"/>
                      <a:pt x="15" y="1"/>
                      <a:pt x="10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5" name="Google Shape;2185;p30"/>
              <p:cNvSpPr/>
              <p:nvPr/>
            </p:nvSpPr>
            <p:spPr>
              <a:xfrm>
                <a:off x="5701975" y="3841050"/>
                <a:ext cx="6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31" extrusionOk="0">
                    <a:moveTo>
                      <a:pt x="16" y="0"/>
                    </a:moveTo>
                    <a:cubicBezTo>
                      <a:pt x="11" y="0"/>
                      <a:pt x="7" y="5"/>
                      <a:pt x="7" y="5"/>
                    </a:cubicBezTo>
                    <a:cubicBezTo>
                      <a:pt x="1" y="10"/>
                      <a:pt x="1" y="10"/>
                      <a:pt x="1" y="15"/>
                    </a:cubicBezTo>
                    <a:cubicBezTo>
                      <a:pt x="1" y="21"/>
                      <a:pt x="1" y="26"/>
                      <a:pt x="7" y="26"/>
                    </a:cubicBezTo>
                    <a:cubicBezTo>
                      <a:pt x="7" y="30"/>
                      <a:pt x="11" y="30"/>
                      <a:pt x="16" y="30"/>
                    </a:cubicBezTo>
                    <a:lnTo>
                      <a:pt x="21" y="30"/>
                    </a:lnTo>
                    <a:lnTo>
                      <a:pt x="21" y="26"/>
                    </a:lnTo>
                    <a:cubicBezTo>
                      <a:pt x="26" y="26"/>
                      <a:pt x="26" y="21"/>
                      <a:pt x="26" y="15"/>
                    </a:cubicBezTo>
                    <a:lnTo>
                      <a:pt x="26" y="10"/>
                    </a:lnTo>
                    <a:lnTo>
                      <a:pt x="21" y="5"/>
                    </a:lnTo>
                    <a:lnTo>
                      <a:pt x="16" y="5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6" name="Google Shape;2186;p30"/>
              <p:cNvSpPr/>
              <p:nvPr/>
            </p:nvSpPr>
            <p:spPr>
              <a:xfrm>
                <a:off x="5697450" y="3843425"/>
                <a:ext cx="6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31" extrusionOk="0">
                    <a:moveTo>
                      <a:pt x="7" y="1"/>
                    </a:moveTo>
                    <a:lnTo>
                      <a:pt x="7" y="5"/>
                    </a:lnTo>
                    <a:lnTo>
                      <a:pt x="1" y="5"/>
                    </a:lnTo>
                    <a:lnTo>
                      <a:pt x="1" y="10"/>
                    </a:lnTo>
                    <a:lnTo>
                      <a:pt x="1" y="16"/>
                    </a:lnTo>
                    <a:cubicBezTo>
                      <a:pt x="1" y="26"/>
                      <a:pt x="7" y="31"/>
                      <a:pt x="16" y="31"/>
                    </a:cubicBezTo>
                    <a:lnTo>
                      <a:pt x="21" y="26"/>
                    </a:lnTo>
                    <a:lnTo>
                      <a:pt x="21" y="21"/>
                    </a:lnTo>
                    <a:lnTo>
                      <a:pt x="26" y="21"/>
                    </a:lnTo>
                    <a:lnTo>
                      <a:pt x="26" y="16"/>
                    </a:lnTo>
                    <a:lnTo>
                      <a:pt x="26" y="10"/>
                    </a:lnTo>
                    <a:lnTo>
                      <a:pt x="21" y="10"/>
                    </a:lnTo>
                    <a:lnTo>
                      <a:pt x="21" y="5"/>
                    </a:lnTo>
                    <a:lnTo>
                      <a:pt x="16" y="5"/>
                    </a:lnTo>
                    <a:lnTo>
                      <a:pt x="16" y="1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7" name="Google Shape;2187;p30"/>
              <p:cNvSpPr/>
              <p:nvPr/>
            </p:nvSpPr>
            <p:spPr>
              <a:xfrm>
                <a:off x="5707775" y="3847575"/>
                <a:ext cx="7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7" extrusionOk="0">
                    <a:moveTo>
                      <a:pt x="16" y="1"/>
                    </a:moveTo>
                    <a:cubicBezTo>
                      <a:pt x="10" y="1"/>
                      <a:pt x="0" y="6"/>
                      <a:pt x="0" y="11"/>
                    </a:cubicBezTo>
                    <a:lnTo>
                      <a:pt x="0" y="15"/>
                    </a:lnTo>
                    <a:lnTo>
                      <a:pt x="5" y="20"/>
                    </a:lnTo>
                    <a:cubicBezTo>
                      <a:pt x="9" y="25"/>
                      <a:pt x="13" y="26"/>
                      <a:pt x="16" y="26"/>
                    </a:cubicBezTo>
                    <a:cubicBezTo>
                      <a:pt x="20" y="26"/>
                      <a:pt x="23" y="23"/>
                      <a:pt x="25" y="20"/>
                    </a:cubicBezTo>
                    <a:lnTo>
                      <a:pt x="30" y="20"/>
                    </a:lnTo>
                    <a:lnTo>
                      <a:pt x="30" y="15"/>
                    </a:lnTo>
                    <a:cubicBezTo>
                      <a:pt x="30" y="6"/>
                      <a:pt x="25" y="1"/>
                      <a:pt x="16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8" name="Google Shape;2188;p30"/>
              <p:cNvSpPr/>
              <p:nvPr/>
            </p:nvSpPr>
            <p:spPr>
              <a:xfrm>
                <a:off x="5702500" y="3840050"/>
                <a:ext cx="650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8" extrusionOk="0">
                    <a:moveTo>
                      <a:pt x="16" y="0"/>
                    </a:moveTo>
                    <a:cubicBezTo>
                      <a:pt x="10" y="0"/>
                      <a:pt x="5" y="5"/>
                      <a:pt x="0" y="5"/>
                    </a:cubicBezTo>
                    <a:lnTo>
                      <a:pt x="0" y="10"/>
                    </a:lnTo>
                    <a:lnTo>
                      <a:pt x="0" y="15"/>
                    </a:lnTo>
                    <a:lnTo>
                      <a:pt x="0" y="20"/>
                    </a:lnTo>
                    <a:lnTo>
                      <a:pt x="5" y="25"/>
                    </a:lnTo>
                    <a:cubicBezTo>
                      <a:pt x="5" y="25"/>
                      <a:pt x="10" y="27"/>
                      <a:pt x="14" y="27"/>
                    </a:cubicBezTo>
                    <a:cubicBezTo>
                      <a:pt x="17" y="27"/>
                      <a:pt x="19" y="27"/>
                      <a:pt x="21" y="25"/>
                    </a:cubicBezTo>
                    <a:cubicBezTo>
                      <a:pt x="25" y="25"/>
                      <a:pt x="25" y="20"/>
                      <a:pt x="25" y="15"/>
                    </a:cubicBezTo>
                    <a:lnTo>
                      <a:pt x="25" y="10"/>
                    </a:lnTo>
                    <a:lnTo>
                      <a:pt x="25" y="5"/>
                    </a:lnTo>
                    <a:cubicBezTo>
                      <a:pt x="21" y="5"/>
                      <a:pt x="21" y="0"/>
                      <a:pt x="16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9" name="Google Shape;2189;p30"/>
              <p:cNvSpPr/>
              <p:nvPr/>
            </p:nvSpPr>
            <p:spPr>
              <a:xfrm>
                <a:off x="5709150" y="3842800"/>
                <a:ext cx="6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31" extrusionOk="0">
                    <a:moveTo>
                      <a:pt x="5" y="0"/>
                    </a:moveTo>
                    <a:lnTo>
                      <a:pt x="5" y="5"/>
                    </a:lnTo>
                    <a:lnTo>
                      <a:pt x="1" y="5"/>
                    </a:lnTo>
                    <a:lnTo>
                      <a:pt x="1" y="11"/>
                    </a:lnTo>
                    <a:lnTo>
                      <a:pt x="1" y="16"/>
                    </a:lnTo>
                    <a:cubicBezTo>
                      <a:pt x="1" y="21"/>
                      <a:pt x="1" y="26"/>
                      <a:pt x="5" y="26"/>
                    </a:cubicBezTo>
                    <a:cubicBezTo>
                      <a:pt x="10" y="26"/>
                      <a:pt x="10" y="30"/>
                      <a:pt x="15" y="30"/>
                    </a:cubicBezTo>
                    <a:lnTo>
                      <a:pt x="15" y="26"/>
                    </a:lnTo>
                    <a:lnTo>
                      <a:pt x="26" y="26"/>
                    </a:lnTo>
                    <a:lnTo>
                      <a:pt x="26" y="21"/>
                    </a:lnTo>
                    <a:lnTo>
                      <a:pt x="26" y="16"/>
                    </a:lnTo>
                    <a:lnTo>
                      <a:pt x="26" y="11"/>
                    </a:lnTo>
                    <a:lnTo>
                      <a:pt x="26" y="5"/>
                    </a:lnTo>
                    <a:lnTo>
                      <a:pt x="21" y="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0" name="Google Shape;2190;p30"/>
              <p:cNvSpPr/>
              <p:nvPr/>
            </p:nvSpPr>
            <p:spPr>
              <a:xfrm>
                <a:off x="5703250" y="3840925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5" y="0"/>
                    </a:moveTo>
                    <a:lnTo>
                      <a:pt x="5" y="5"/>
                    </a:lnTo>
                    <a:cubicBezTo>
                      <a:pt x="5" y="5"/>
                      <a:pt x="0" y="5"/>
                      <a:pt x="0" y="10"/>
                    </a:cubicBezTo>
                    <a:lnTo>
                      <a:pt x="0" y="15"/>
                    </a:lnTo>
                    <a:lnTo>
                      <a:pt x="0" y="20"/>
                    </a:lnTo>
                    <a:lnTo>
                      <a:pt x="5" y="20"/>
                    </a:lnTo>
                    <a:lnTo>
                      <a:pt x="5" y="26"/>
                    </a:lnTo>
                    <a:lnTo>
                      <a:pt x="21" y="26"/>
                    </a:lnTo>
                    <a:lnTo>
                      <a:pt x="21" y="20"/>
                    </a:lnTo>
                    <a:lnTo>
                      <a:pt x="26" y="20"/>
                    </a:lnTo>
                    <a:lnTo>
                      <a:pt x="26" y="15"/>
                    </a:lnTo>
                    <a:lnTo>
                      <a:pt x="26" y="10"/>
                    </a:lnTo>
                    <a:lnTo>
                      <a:pt x="26" y="5"/>
                    </a:lnTo>
                    <a:lnTo>
                      <a:pt x="21" y="5"/>
                    </a:lnTo>
                    <a:cubicBezTo>
                      <a:pt x="21" y="5"/>
                      <a:pt x="21" y="0"/>
                      <a:pt x="16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1" name="Google Shape;2191;p30"/>
              <p:cNvSpPr/>
              <p:nvPr/>
            </p:nvSpPr>
            <p:spPr>
              <a:xfrm>
                <a:off x="5703375" y="3842050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5" y="0"/>
                    </a:moveTo>
                    <a:lnTo>
                      <a:pt x="5" y="5"/>
                    </a:lnTo>
                    <a:lnTo>
                      <a:pt x="0" y="5"/>
                    </a:lnTo>
                    <a:lnTo>
                      <a:pt x="0" y="11"/>
                    </a:lnTo>
                    <a:cubicBezTo>
                      <a:pt x="0" y="16"/>
                      <a:pt x="0" y="21"/>
                      <a:pt x="5" y="21"/>
                    </a:cubicBezTo>
                    <a:cubicBezTo>
                      <a:pt x="11" y="25"/>
                      <a:pt x="11" y="25"/>
                      <a:pt x="16" y="25"/>
                    </a:cubicBezTo>
                    <a:lnTo>
                      <a:pt x="21" y="25"/>
                    </a:lnTo>
                    <a:lnTo>
                      <a:pt x="25" y="21"/>
                    </a:lnTo>
                    <a:lnTo>
                      <a:pt x="25" y="11"/>
                    </a:lnTo>
                    <a:cubicBezTo>
                      <a:pt x="25" y="11"/>
                      <a:pt x="25" y="5"/>
                      <a:pt x="21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2" name="Google Shape;2192;p30"/>
              <p:cNvSpPr/>
              <p:nvPr/>
            </p:nvSpPr>
            <p:spPr>
              <a:xfrm>
                <a:off x="5704000" y="3840650"/>
                <a:ext cx="650" cy="8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34" extrusionOk="0">
                    <a:moveTo>
                      <a:pt x="10" y="1"/>
                    </a:moveTo>
                    <a:lnTo>
                      <a:pt x="5" y="7"/>
                    </a:lnTo>
                    <a:lnTo>
                      <a:pt x="0" y="7"/>
                    </a:lnTo>
                    <a:lnTo>
                      <a:pt x="0" y="16"/>
                    </a:lnTo>
                    <a:lnTo>
                      <a:pt x="0" y="21"/>
                    </a:lnTo>
                    <a:lnTo>
                      <a:pt x="0" y="26"/>
                    </a:lnTo>
                    <a:lnTo>
                      <a:pt x="5" y="31"/>
                    </a:lnTo>
                    <a:cubicBezTo>
                      <a:pt x="5" y="31"/>
                      <a:pt x="10" y="33"/>
                      <a:pt x="15" y="33"/>
                    </a:cubicBezTo>
                    <a:cubicBezTo>
                      <a:pt x="17" y="33"/>
                      <a:pt x="19" y="33"/>
                      <a:pt x="21" y="31"/>
                    </a:cubicBezTo>
                    <a:cubicBezTo>
                      <a:pt x="26" y="31"/>
                      <a:pt x="26" y="26"/>
                      <a:pt x="26" y="21"/>
                    </a:cubicBezTo>
                    <a:lnTo>
                      <a:pt x="26" y="16"/>
                    </a:lnTo>
                    <a:lnTo>
                      <a:pt x="26" y="11"/>
                    </a:lnTo>
                    <a:lnTo>
                      <a:pt x="21" y="11"/>
                    </a:lnTo>
                    <a:lnTo>
                      <a:pt x="21" y="7"/>
                    </a:lnTo>
                    <a:cubicBezTo>
                      <a:pt x="21" y="7"/>
                      <a:pt x="16" y="7"/>
                      <a:pt x="16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3" name="Google Shape;2193;p30"/>
              <p:cNvSpPr/>
              <p:nvPr/>
            </p:nvSpPr>
            <p:spPr>
              <a:xfrm>
                <a:off x="5706250" y="3840525"/>
                <a:ext cx="6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7" h="27" extrusionOk="0">
                    <a:moveTo>
                      <a:pt x="10" y="1"/>
                    </a:moveTo>
                    <a:lnTo>
                      <a:pt x="6" y="6"/>
                    </a:lnTo>
                    <a:lnTo>
                      <a:pt x="1" y="6"/>
                    </a:lnTo>
                    <a:lnTo>
                      <a:pt x="1" y="12"/>
                    </a:lnTo>
                    <a:lnTo>
                      <a:pt x="1" y="16"/>
                    </a:lnTo>
                    <a:lnTo>
                      <a:pt x="1" y="21"/>
                    </a:lnTo>
                    <a:lnTo>
                      <a:pt x="6" y="26"/>
                    </a:lnTo>
                    <a:lnTo>
                      <a:pt x="21" y="26"/>
                    </a:lnTo>
                    <a:lnTo>
                      <a:pt x="21" y="21"/>
                    </a:lnTo>
                    <a:cubicBezTo>
                      <a:pt x="21" y="21"/>
                      <a:pt x="26" y="21"/>
                      <a:pt x="26" y="16"/>
                    </a:cubicBezTo>
                    <a:lnTo>
                      <a:pt x="26" y="12"/>
                    </a:lnTo>
                    <a:lnTo>
                      <a:pt x="21" y="6"/>
                    </a:lnTo>
                    <a:lnTo>
                      <a:pt x="16" y="1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4" name="Google Shape;2194;p30"/>
              <p:cNvSpPr/>
              <p:nvPr/>
            </p:nvSpPr>
            <p:spPr>
              <a:xfrm>
                <a:off x="5700750" y="3841800"/>
                <a:ext cx="775" cy="900"/>
              </a:xfrm>
              <a:custGeom>
                <a:avLst/>
                <a:gdLst/>
                <a:ahLst/>
                <a:cxnLst/>
                <a:rect l="l" t="t" r="r" b="b"/>
                <a:pathLst>
                  <a:path w="31" h="36" extrusionOk="0">
                    <a:moveTo>
                      <a:pt x="5" y="0"/>
                    </a:moveTo>
                    <a:lnTo>
                      <a:pt x="5" y="5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15"/>
                    </a:lnTo>
                    <a:cubicBezTo>
                      <a:pt x="0" y="15"/>
                      <a:pt x="0" y="21"/>
                      <a:pt x="5" y="26"/>
                    </a:cubicBezTo>
                    <a:cubicBezTo>
                      <a:pt x="5" y="35"/>
                      <a:pt x="15" y="35"/>
                      <a:pt x="19" y="35"/>
                    </a:cubicBezTo>
                    <a:lnTo>
                      <a:pt x="25" y="35"/>
                    </a:lnTo>
                    <a:lnTo>
                      <a:pt x="30" y="31"/>
                    </a:lnTo>
                    <a:lnTo>
                      <a:pt x="30" y="26"/>
                    </a:lnTo>
                    <a:lnTo>
                      <a:pt x="30" y="21"/>
                    </a:lnTo>
                    <a:lnTo>
                      <a:pt x="30" y="15"/>
                    </a:lnTo>
                    <a:cubicBezTo>
                      <a:pt x="30" y="5"/>
                      <a:pt x="19" y="0"/>
                      <a:pt x="15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5" name="Google Shape;2195;p30"/>
              <p:cNvSpPr/>
              <p:nvPr/>
            </p:nvSpPr>
            <p:spPr>
              <a:xfrm>
                <a:off x="5701725" y="3843675"/>
                <a:ext cx="6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7" h="26" extrusionOk="0">
                    <a:moveTo>
                      <a:pt x="11" y="0"/>
                    </a:moveTo>
                    <a:cubicBezTo>
                      <a:pt x="6" y="0"/>
                      <a:pt x="6" y="0"/>
                      <a:pt x="6" y="6"/>
                    </a:cubicBezTo>
                    <a:lnTo>
                      <a:pt x="1" y="6"/>
                    </a:lnTo>
                    <a:lnTo>
                      <a:pt x="1" y="11"/>
                    </a:lnTo>
                    <a:cubicBezTo>
                      <a:pt x="1" y="16"/>
                      <a:pt x="1" y="21"/>
                      <a:pt x="6" y="21"/>
                    </a:cubicBezTo>
                    <a:cubicBezTo>
                      <a:pt x="11" y="25"/>
                      <a:pt x="17" y="25"/>
                      <a:pt x="21" y="25"/>
                    </a:cubicBezTo>
                    <a:cubicBezTo>
                      <a:pt x="26" y="21"/>
                      <a:pt x="26" y="16"/>
                      <a:pt x="26" y="11"/>
                    </a:cubicBez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6" name="Google Shape;2196;p30"/>
              <p:cNvSpPr/>
              <p:nvPr/>
            </p:nvSpPr>
            <p:spPr>
              <a:xfrm>
                <a:off x="5707650" y="3845325"/>
                <a:ext cx="650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5" extrusionOk="0">
                    <a:moveTo>
                      <a:pt x="5" y="1"/>
                    </a:moveTo>
                    <a:lnTo>
                      <a:pt x="5" y="5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0" y="20"/>
                    </a:lnTo>
                    <a:lnTo>
                      <a:pt x="5" y="20"/>
                    </a:lnTo>
                    <a:lnTo>
                      <a:pt x="5" y="25"/>
                    </a:lnTo>
                    <a:lnTo>
                      <a:pt x="21" y="25"/>
                    </a:lnTo>
                    <a:lnTo>
                      <a:pt x="21" y="20"/>
                    </a:lnTo>
                    <a:lnTo>
                      <a:pt x="26" y="20"/>
                    </a:lnTo>
                    <a:lnTo>
                      <a:pt x="26" y="15"/>
                    </a:lnTo>
                    <a:lnTo>
                      <a:pt x="26" y="10"/>
                    </a:lnTo>
                    <a:lnTo>
                      <a:pt x="26" y="5"/>
                    </a:lnTo>
                    <a:lnTo>
                      <a:pt x="21" y="5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7" name="Google Shape;2197;p30"/>
              <p:cNvSpPr/>
              <p:nvPr/>
            </p:nvSpPr>
            <p:spPr>
              <a:xfrm>
                <a:off x="5698475" y="3847825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5" y="1"/>
                    </a:moveTo>
                    <a:lnTo>
                      <a:pt x="5" y="5"/>
                    </a:lnTo>
                    <a:lnTo>
                      <a:pt x="1" y="5"/>
                    </a:lnTo>
                    <a:lnTo>
                      <a:pt x="1" y="10"/>
                    </a:lnTo>
                    <a:lnTo>
                      <a:pt x="1" y="15"/>
                    </a:lnTo>
                    <a:lnTo>
                      <a:pt x="1" y="21"/>
                    </a:lnTo>
                    <a:lnTo>
                      <a:pt x="5" y="21"/>
                    </a:lnTo>
                    <a:lnTo>
                      <a:pt x="5" y="26"/>
                    </a:lnTo>
                    <a:lnTo>
                      <a:pt x="20" y="26"/>
                    </a:lnTo>
                    <a:lnTo>
                      <a:pt x="20" y="21"/>
                    </a:lnTo>
                    <a:lnTo>
                      <a:pt x="26" y="21"/>
                    </a:lnTo>
                    <a:lnTo>
                      <a:pt x="26" y="15"/>
                    </a:lnTo>
                    <a:lnTo>
                      <a:pt x="26" y="10"/>
                    </a:lnTo>
                    <a:lnTo>
                      <a:pt x="26" y="5"/>
                    </a:lnTo>
                    <a:lnTo>
                      <a:pt x="20" y="5"/>
                    </a:lnTo>
                    <a:lnTo>
                      <a:pt x="20" y="1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8" name="Google Shape;2198;p30"/>
              <p:cNvSpPr/>
              <p:nvPr/>
            </p:nvSpPr>
            <p:spPr>
              <a:xfrm>
                <a:off x="5696700" y="3844775"/>
                <a:ext cx="775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8" extrusionOk="0">
                    <a:moveTo>
                      <a:pt x="14" y="1"/>
                    </a:moveTo>
                    <a:cubicBezTo>
                      <a:pt x="4" y="1"/>
                      <a:pt x="0" y="8"/>
                      <a:pt x="0" y="12"/>
                    </a:cubicBezTo>
                    <a:lnTo>
                      <a:pt x="6" y="16"/>
                    </a:lnTo>
                    <a:lnTo>
                      <a:pt x="6" y="23"/>
                    </a:lnTo>
                    <a:lnTo>
                      <a:pt x="11" y="23"/>
                    </a:lnTo>
                    <a:lnTo>
                      <a:pt x="11" y="27"/>
                    </a:lnTo>
                    <a:cubicBezTo>
                      <a:pt x="16" y="27"/>
                      <a:pt x="21" y="27"/>
                      <a:pt x="26" y="23"/>
                    </a:cubicBezTo>
                    <a:cubicBezTo>
                      <a:pt x="26" y="23"/>
                      <a:pt x="31" y="16"/>
                      <a:pt x="31" y="12"/>
                    </a:cubicBezTo>
                    <a:lnTo>
                      <a:pt x="31" y="7"/>
                    </a:lnTo>
                    <a:lnTo>
                      <a:pt x="26" y="2"/>
                    </a:lnTo>
                    <a:lnTo>
                      <a:pt x="21" y="2"/>
                    </a:lnTo>
                    <a:cubicBezTo>
                      <a:pt x="18" y="1"/>
                      <a:pt x="16" y="1"/>
                      <a:pt x="14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9" name="Google Shape;2199;p30"/>
              <p:cNvSpPr/>
              <p:nvPr/>
            </p:nvSpPr>
            <p:spPr>
              <a:xfrm>
                <a:off x="5692925" y="3849450"/>
                <a:ext cx="65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7" extrusionOk="0">
                    <a:moveTo>
                      <a:pt x="7" y="1"/>
                    </a:moveTo>
                    <a:lnTo>
                      <a:pt x="7" y="6"/>
                    </a:lnTo>
                    <a:lnTo>
                      <a:pt x="1" y="6"/>
                    </a:lnTo>
                    <a:lnTo>
                      <a:pt x="1" y="16"/>
                    </a:lnTo>
                    <a:cubicBezTo>
                      <a:pt x="1" y="16"/>
                      <a:pt x="1" y="21"/>
                      <a:pt x="7" y="21"/>
                    </a:cubicBezTo>
                    <a:lnTo>
                      <a:pt x="7" y="26"/>
                    </a:lnTo>
                    <a:lnTo>
                      <a:pt x="21" y="26"/>
                    </a:lnTo>
                    <a:cubicBezTo>
                      <a:pt x="26" y="21"/>
                      <a:pt x="26" y="16"/>
                      <a:pt x="26" y="10"/>
                    </a:cubicBezTo>
                    <a:cubicBezTo>
                      <a:pt x="26" y="10"/>
                      <a:pt x="26" y="6"/>
                      <a:pt x="21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0" name="Google Shape;2200;p30"/>
              <p:cNvSpPr/>
              <p:nvPr/>
            </p:nvSpPr>
            <p:spPr>
              <a:xfrm>
                <a:off x="5705625" y="3847825"/>
                <a:ext cx="775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5" extrusionOk="0">
                    <a:moveTo>
                      <a:pt x="5" y="1"/>
                    </a:moveTo>
                    <a:lnTo>
                      <a:pt x="5" y="5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5" y="15"/>
                    </a:lnTo>
                    <a:lnTo>
                      <a:pt x="5" y="21"/>
                    </a:lnTo>
                    <a:lnTo>
                      <a:pt x="11" y="21"/>
                    </a:lnTo>
                    <a:cubicBezTo>
                      <a:pt x="14" y="24"/>
                      <a:pt x="16" y="25"/>
                      <a:pt x="18" y="25"/>
                    </a:cubicBezTo>
                    <a:cubicBezTo>
                      <a:pt x="20" y="25"/>
                      <a:pt x="21" y="24"/>
                      <a:pt x="21" y="21"/>
                    </a:cubicBezTo>
                    <a:cubicBezTo>
                      <a:pt x="26" y="21"/>
                      <a:pt x="31" y="15"/>
                      <a:pt x="31" y="10"/>
                    </a:cubicBezTo>
                    <a:lnTo>
                      <a:pt x="31" y="5"/>
                    </a:lnTo>
                    <a:lnTo>
                      <a:pt x="26" y="5"/>
                    </a:lnTo>
                    <a:lnTo>
                      <a:pt x="26" y="1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1" name="Google Shape;2201;p30"/>
              <p:cNvSpPr/>
              <p:nvPr/>
            </p:nvSpPr>
            <p:spPr>
              <a:xfrm>
                <a:off x="5698200" y="3849700"/>
                <a:ext cx="6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7" h="26" extrusionOk="0">
                    <a:moveTo>
                      <a:pt x="7" y="0"/>
                    </a:moveTo>
                    <a:lnTo>
                      <a:pt x="1" y="6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1" y="21"/>
                    </a:lnTo>
                    <a:lnTo>
                      <a:pt x="7" y="21"/>
                    </a:lnTo>
                    <a:lnTo>
                      <a:pt x="12" y="26"/>
                    </a:lnTo>
                    <a:cubicBezTo>
                      <a:pt x="21" y="26"/>
                      <a:pt x="26" y="16"/>
                      <a:pt x="26" y="11"/>
                    </a:cubicBezTo>
                    <a:lnTo>
                      <a:pt x="26" y="6"/>
                    </a:lnTo>
                    <a:lnTo>
                      <a:pt x="21" y="6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2" name="Google Shape;2202;p30"/>
              <p:cNvSpPr/>
              <p:nvPr/>
            </p:nvSpPr>
            <p:spPr>
              <a:xfrm>
                <a:off x="5704125" y="3842300"/>
                <a:ext cx="1050" cy="900"/>
              </a:xfrm>
              <a:custGeom>
                <a:avLst/>
                <a:gdLst/>
                <a:ahLst/>
                <a:cxnLst/>
                <a:rect l="l" t="t" r="r" b="b"/>
                <a:pathLst>
                  <a:path w="42" h="36" extrusionOk="0">
                    <a:moveTo>
                      <a:pt x="11" y="1"/>
                    </a:moveTo>
                    <a:lnTo>
                      <a:pt x="5" y="6"/>
                    </a:lnTo>
                    <a:lnTo>
                      <a:pt x="0" y="11"/>
                    </a:lnTo>
                    <a:lnTo>
                      <a:pt x="0" y="15"/>
                    </a:lnTo>
                    <a:cubicBezTo>
                      <a:pt x="0" y="15"/>
                      <a:pt x="0" y="20"/>
                      <a:pt x="5" y="25"/>
                    </a:cubicBezTo>
                    <a:lnTo>
                      <a:pt x="11" y="25"/>
                    </a:lnTo>
                    <a:lnTo>
                      <a:pt x="11" y="31"/>
                    </a:lnTo>
                    <a:lnTo>
                      <a:pt x="16" y="31"/>
                    </a:lnTo>
                    <a:lnTo>
                      <a:pt x="16" y="36"/>
                    </a:lnTo>
                    <a:lnTo>
                      <a:pt x="30" y="36"/>
                    </a:lnTo>
                    <a:lnTo>
                      <a:pt x="35" y="31"/>
                    </a:lnTo>
                    <a:lnTo>
                      <a:pt x="35" y="25"/>
                    </a:lnTo>
                    <a:lnTo>
                      <a:pt x="41" y="25"/>
                    </a:lnTo>
                    <a:cubicBezTo>
                      <a:pt x="41" y="20"/>
                      <a:pt x="35" y="15"/>
                      <a:pt x="35" y="15"/>
                    </a:cubicBezTo>
                    <a:cubicBezTo>
                      <a:pt x="30" y="15"/>
                      <a:pt x="30" y="15"/>
                      <a:pt x="30" y="11"/>
                    </a:cubicBezTo>
                    <a:lnTo>
                      <a:pt x="30" y="6"/>
                    </a:lnTo>
                    <a:lnTo>
                      <a:pt x="21" y="6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3" name="Google Shape;2203;p30"/>
              <p:cNvSpPr/>
              <p:nvPr/>
            </p:nvSpPr>
            <p:spPr>
              <a:xfrm>
                <a:off x="5700625" y="3844700"/>
                <a:ext cx="62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31" extrusionOk="0">
                    <a:moveTo>
                      <a:pt x="10" y="0"/>
                    </a:moveTo>
                    <a:lnTo>
                      <a:pt x="5" y="5"/>
                    </a:lnTo>
                    <a:lnTo>
                      <a:pt x="0" y="10"/>
                    </a:lnTo>
                    <a:lnTo>
                      <a:pt x="0" y="15"/>
                    </a:lnTo>
                    <a:cubicBezTo>
                      <a:pt x="0" y="19"/>
                      <a:pt x="0" y="19"/>
                      <a:pt x="5" y="26"/>
                    </a:cubicBezTo>
                    <a:cubicBezTo>
                      <a:pt x="10" y="26"/>
                      <a:pt x="10" y="30"/>
                      <a:pt x="15" y="30"/>
                    </a:cubicBezTo>
                    <a:lnTo>
                      <a:pt x="15" y="26"/>
                    </a:lnTo>
                    <a:lnTo>
                      <a:pt x="24" y="26"/>
                    </a:lnTo>
                    <a:lnTo>
                      <a:pt x="24" y="19"/>
                    </a:lnTo>
                    <a:lnTo>
                      <a:pt x="24" y="15"/>
                    </a:lnTo>
                    <a:cubicBezTo>
                      <a:pt x="24" y="10"/>
                      <a:pt x="24" y="10"/>
                      <a:pt x="20" y="5"/>
                    </a:cubicBezTo>
                    <a:cubicBezTo>
                      <a:pt x="20" y="5"/>
                      <a:pt x="15" y="0"/>
                      <a:pt x="10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4" name="Google Shape;2204;p30"/>
              <p:cNvSpPr/>
              <p:nvPr/>
            </p:nvSpPr>
            <p:spPr>
              <a:xfrm>
                <a:off x="5713175" y="3848700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5" y="1"/>
                    </a:moveTo>
                    <a:lnTo>
                      <a:pt x="5" y="5"/>
                    </a:lnTo>
                    <a:lnTo>
                      <a:pt x="0" y="10"/>
                    </a:lnTo>
                    <a:lnTo>
                      <a:pt x="0" y="16"/>
                    </a:lnTo>
                    <a:cubicBezTo>
                      <a:pt x="0" y="21"/>
                      <a:pt x="5" y="21"/>
                      <a:pt x="5" y="26"/>
                    </a:cubicBezTo>
                    <a:lnTo>
                      <a:pt x="11" y="26"/>
                    </a:lnTo>
                    <a:cubicBezTo>
                      <a:pt x="16" y="26"/>
                      <a:pt x="21" y="26"/>
                      <a:pt x="21" y="21"/>
                    </a:cubicBezTo>
                    <a:cubicBezTo>
                      <a:pt x="25" y="21"/>
                      <a:pt x="25" y="16"/>
                      <a:pt x="25" y="10"/>
                    </a:cubicBezTo>
                    <a:lnTo>
                      <a:pt x="25" y="5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5" name="Google Shape;2205;p30"/>
              <p:cNvSpPr/>
              <p:nvPr/>
            </p:nvSpPr>
            <p:spPr>
              <a:xfrm>
                <a:off x="5698600" y="3828350"/>
                <a:ext cx="775" cy="8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5" extrusionOk="0">
                    <a:moveTo>
                      <a:pt x="15" y="0"/>
                    </a:moveTo>
                    <a:cubicBezTo>
                      <a:pt x="10" y="0"/>
                      <a:pt x="10" y="5"/>
                      <a:pt x="5" y="5"/>
                    </a:cubicBezTo>
                    <a:lnTo>
                      <a:pt x="0" y="10"/>
                    </a:lnTo>
                    <a:lnTo>
                      <a:pt x="0" y="16"/>
                    </a:lnTo>
                    <a:lnTo>
                      <a:pt x="0" y="21"/>
                    </a:lnTo>
                    <a:lnTo>
                      <a:pt x="0" y="26"/>
                    </a:lnTo>
                    <a:lnTo>
                      <a:pt x="0" y="31"/>
                    </a:lnTo>
                    <a:lnTo>
                      <a:pt x="5" y="31"/>
                    </a:lnTo>
                    <a:cubicBezTo>
                      <a:pt x="8" y="33"/>
                      <a:pt x="10" y="34"/>
                      <a:pt x="13" y="34"/>
                    </a:cubicBezTo>
                    <a:cubicBezTo>
                      <a:pt x="15" y="34"/>
                      <a:pt x="18" y="33"/>
                      <a:pt x="21" y="31"/>
                    </a:cubicBezTo>
                    <a:cubicBezTo>
                      <a:pt x="21" y="31"/>
                      <a:pt x="26" y="31"/>
                      <a:pt x="26" y="26"/>
                    </a:cubicBezTo>
                    <a:lnTo>
                      <a:pt x="26" y="21"/>
                    </a:lnTo>
                    <a:lnTo>
                      <a:pt x="31" y="21"/>
                    </a:lnTo>
                    <a:lnTo>
                      <a:pt x="31" y="16"/>
                    </a:lnTo>
                    <a:cubicBezTo>
                      <a:pt x="31" y="16"/>
                      <a:pt x="31" y="10"/>
                      <a:pt x="21" y="5"/>
                    </a:cubicBez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6" name="Google Shape;2206;p30"/>
              <p:cNvSpPr/>
              <p:nvPr/>
            </p:nvSpPr>
            <p:spPr>
              <a:xfrm>
                <a:off x="5692050" y="3828975"/>
                <a:ext cx="65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7" extrusionOk="0">
                    <a:moveTo>
                      <a:pt x="5" y="1"/>
                    </a:moveTo>
                    <a:lnTo>
                      <a:pt x="5" y="6"/>
                    </a:lnTo>
                    <a:cubicBezTo>
                      <a:pt x="1" y="6"/>
                      <a:pt x="1" y="10"/>
                      <a:pt x="1" y="10"/>
                    </a:cubicBezTo>
                    <a:cubicBezTo>
                      <a:pt x="1" y="15"/>
                      <a:pt x="1" y="21"/>
                      <a:pt x="5" y="21"/>
                    </a:cubicBezTo>
                    <a:cubicBezTo>
                      <a:pt x="12" y="26"/>
                      <a:pt x="12" y="26"/>
                      <a:pt x="16" y="26"/>
                    </a:cubicBezTo>
                    <a:lnTo>
                      <a:pt x="21" y="26"/>
                    </a:lnTo>
                    <a:lnTo>
                      <a:pt x="21" y="21"/>
                    </a:lnTo>
                    <a:lnTo>
                      <a:pt x="26" y="21"/>
                    </a:lnTo>
                    <a:lnTo>
                      <a:pt x="26" y="15"/>
                    </a:lnTo>
                    <a:cubicBezTo>
                      <a:pt x="26" y="6"/>
                      <a:pt x="21" y="1"/>
                      <a:pt x="16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7" name="Google Shape;2207;p30"/>
              <p:cNvSpPr/>
              <p:nvPr/>
            </p:nvSpPr>
            <p:spPr>
              <a:xfrm>
                <a:off x="5703250" y="3835875"/>
                <a:ext cx="900" cy="900"/>
              </a:xfrm>
              <a:custGeom>
                <a:avLst/>
                <a:gdLst/>
                <a:ahLst/>
                <a:cxnLst/>
                <a:rect l="l" t="t" r="r" b="b"/>
                <a:pathLst>
                  <a:path w="36" h="36" extrusionOk="0">
                    <a:moveTo>
                      <a:pt x="10" y="1"/>
                    </a:moveTo>
                    <a:cubicBezTo>
                      <a:pt x="5" y="1"/>
                      <a:pt x="0" y="6"/>
                      <a:pt x="0" y="11"/>
                    </a:cubicBezTo>
                    <a:lnTo>
                      <a:pt x="0" y="17"/>
                    </a:lnTo>
                    <a:lnTo>
                      <a:pt x="0" y="21"/>
                    </a:lnTo>
                    <a:lnTo>
                      <a:pt x="0" y="26"/>
                    </a:lnTo>
                    <a:lnTo>
                      <a:pt x="5" y="31"/>
                    </a:lnTo>
                    <a:lnTo>
                      <a:pt x="10" y="31"/>
                    </a:lnTo>
                    <a:lnTo>
                      <a:pt x="21" y="36"/>
                    </a:lnTo>
                    <a:lnTo>
                      <a:pt x="30" y="36"/>
                    </a:lnTo>
                    <a:lnTo>
                      <a:pt x="30" y="31"/>
                    </a:lnTo>
                    <a:lnTo>
                      <a:pt x="35" y="31"/>
                    </a:lnTo>
                    <a:lnTo>
                      <a:pt x="35" y="26"/>
                    </a:lnTo>
                    <a:cubicBezTo>
                      <a:pt x="35" y="21"/>
                      <a:pt x="35" y="17"/>
                      <a:pt x="30" y="11"/>
                    </a:cubicBezTo>
                    <a:lnTo>
                      <a:pt x="26" y="11"/>
                    </a:lnTo>
                    <a:lnTo>
                      <a:pt x="26" y="6"/>
                    </a:lnTo>
                    <a:lnTo>
                      <a:pt x="21" y="6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8" name="Google Shape;2208;p30"/>
              <p:cNvSpPr/>
              <p:nvPr/>
            </p:nvSpPr>
            <p:spPr>
              <a:xfrm>
                <a:off x="5704500" y="3835250"/>
                <a:ext cx="675" cy="900"/>
              </a:xfrm>
              <a:custGeom>
                <a:avLst/>
                <a:gdLst/>
                <a:ahLst/>
                <a:cxnLst/>
                <a:rect l="l" t="t" r="r" b="b"/>
                <a:pathLst>
                  <a:path w="27" h="36" extrusionOk="0">
                    <a:moveTo>
                      <a:pt x="10" y="1"/>
                    </a:moveTo>
                    <a:lnTo>
                      <a:pt x="6" y="5"/>
                    </a:lnTo>
                    <a:lnTo>
                      <a:pt x="1" y="5"/>
                    </a:lnTo>
                    <a:lnTo>
                      <a:pt x="1" y="11"/>
                    </a:lnTo>
                    <a:lnTo>
                      <a:pt x="1" y="21"/>
                    </a:lnTo>
                    <a:lnTo>
                      <a:pt x="1" y="26"/>
                    </a:lnTo>
                    <a:lnTo>
                      <a:pt x="1" y="31"/>
                    </a:lnTo>
                    <a:lnTo>
                      <a:pt x="6" y="31"/>
                    </a:lnTo>
                    <a:lnTo>
                      <a:pt x="6" y="36"/>
                    </a:lnTo>
                    <a:cubicBezTo>
                      <a:pt x="15" y="36"/>
                      <a:pt x="20" y="36"/>
                      <a:pt x="26" y="31"/>
                    </a:cubicBezTo>
                    <a:lnTo>
                      <a:pt x="26" y="26"/>
                    </a:lnTo>
                    <a:lnTo>
                      <a:pt x="26" y="21"/>
                    </a:lnTo>
                    <a:lnTo>
                      <a:pt x="26" y="16"/>
                    </a:lnTo>
                    <a:lnTo>
                      <a:pt x="26" y="11"/>
                    </a:lnTo>
                    <a:lnTo>
                      <a:pt x="26" y="5"/>
                    </a:lnTo>
                    <a:lnTo>
                      <a:pt x="20" y="5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9" name="Google Shape;2209;p30"/>
              <p:cNvSpPr/>
              <p:nvPr/>
            </p:nvSpPr>
            <p:spPr>
              <a:xfrm>
                <a:off x="5701225" y="3835250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11" y="1"/>
                    </a:moveTo>
                    <a:lnTo>
                      <a:pt x="6" y="5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16"/>
                    </a:lnTo>
                    <a:cubicBezTo>
                      <a:pt x="0" y="21"/>
                      <a:pt x="6" y="26"/>
                      <a:pt x="11" y="26"/>
                    </a:cubicBezTo>
                    <a:lnTo>
                      <a:pt x="21" y="26"/>
                    </a:lnTo>
                    <a:lnTo>
                      <a:pt x="21" y="21"/>
                    </a:lnTo>
                    <a:lnTo>
                      <a:pt x="26" y="21"/>
                    </a:lnTo>
                    <a:lnTo>
                      <a:pt x="26" y="16"/>
                    </a:lnTo>
                    <a:lnTo>
                      <a:pt x="26" y="11"/>
                    </a:lnTo>
                    <a:cubicBezTo>
                      <a:pt x="26" y="11"/>
                      <a:pt x="26" y="5"/>
                      <a:pt x="21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10" name="Google Shape;2210;p30"/>
              <p:cNvSpPr/>
              <p:nvPr/>
            </p:nvSpPr>
            <p:spPr>
              <a:xfrm>
                <a:off x="5695950" y="3836000"/>
                <a:ext cx="65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7" extrusionOk="0">
                    <a:moveTo>
                      <a:pt x="11" y="1"/>
                    </a:moveTo>
                    <a:cubicBezTo>
                      <a:pt x="6" y="1"/>
                      <a:pt x="6" y="1"/>
                      <a:pt x="0" y="6"/>
                    </a:cubicBezTo>
                    <a:lnTo>
                      <a:pt x="0" y="12"/>
                    </a:lnTo>
                    <a:lnTo>
                      <a:pt x="0" y="21"/>
                    </a:lnTo>
                    <a:cubicBezTo>
                      <a:pt x="6" y="21"/>
                      <a:pt x="11" y="26"/>
                      <a:pt x="11" y="26"/>
                    </a:cubicBezTo>
                    <a:cubicBezTo>
                      <a:pt x="21" y="26"/>
                      <a:pt x="26" y="21"/>
                      <a:pt x="26" y="12"/>
                    </a:cubicBezTo>
                    <a:lnTo>
                      <a:pt x="26" y="6"/>
                    </a:lnTo>
                    <a:lnTo>
                      <a:pt x="21" y="6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11" name="Google Shape;2211;p30"/>
              <p:cNvSpPr/>
              <p:nvPr/>
            </p:nvSpPr>
            <p:spPr>
              <a:xfrm>
                <a:off x="4883225" y="3740775"/>
                <a:ext cx="202575" cy="145775"/>
              </a:xfrm>
              <a:custGeom>
                <a:avLst/>
                <a:gdLst/>
                <a:ahLst/>
                <a:cxnLst/>
                <a:rect l="l" t="t" r="r" b="b"/>
                <a:pathLst>
                  <a:path w="8103" h="5831" extrusionOk="0">
                    <a:moveTo>
                      <a:pt x="4052" y="0"/>
                    </a:moveTo>
                    <a:cubicBezTo>
                      <a:pt x="1810" y="0"/>
                      <a:pt x="0" y="1302"/>
                      <a:pt x="0" y="2916"/>
                    </a:cubicBezTo>
                    <a:cubicBezTo>
                      <a:pt x="0" y="4524"/>
                      <a:pt x="1810" y="5830"/>
                      <a:pt x="4052" y="5830"/>
                    </a:cubicBezTo>
                    <a:cubicBezTo>
                      <a:pt x="6289" y="5830"/>
                      <a:pt x="8103" y="4524"/>
                      <a:pt x="8103" y="2916"/>
                    </a:cubicBezTo>
                    <a:cubicBezTo>
                      <a:pt x="8103" y="1302"/>
                      <a:pt x="6289" y="0"/>
                      <a:pt x="40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12" name="Google Shape;2212;p30"/>
              <p:cNvSpPr/>
              <p:nvPr/>
            </p:nvSpPr>
            <p:spPr>
              <a:xfrm>
                <a:off x="5078250" y="3852475"/>
                <a:ext cx="52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1" h="26" extrusionOk="0">
                    <a:moveTo>
                      <a:pt x="10" y="0"/>
                    </a:moveTo>
                    <a:cubicBezTo>
                      <a:pt x="5" y="0"/>
                      <a:pt x="5" y="0"/>
                      <a:pt x="0" y="5"/>
                    </a:cubicBezTo>
                    <a:lnTo>
                      <a:pt x="0" y="16"/>
                    </a:lnTo>
                    <a:cubicBezTo>
                      <a:pt x="0" y="21"/>
                      <a:pt x="5" y="26"/>
                      <a:pt x="10" y="26"/>
                    </a:cubicBezTo>
                    <a:lnTo>
                      <a:pt x="16" y="26"/>
                    </a:lnTo>
                    <a:lnTo>
                      <a:pt x="21" y="21"/>
                    </a:lnTo>
                    <a:lnTo>
                      <a:pt x="21" y="16"/>
                    </a:lnTo>
                    <a:lnTo>
                      <a:pt x="21" y="10"/>
                    </a:lnTo>
                    <a:lnTo>
                      <a:pt x="21" y="5"/>
                    </a:lnTo>
                    <a:lnTo>
                      <a:pt x="16" y="5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13" name="Google Shape;2213;p30"/>
              <p:cNvSpPr/>
              <p:nvPr/>
            </p:nvSpPr>
            <p:spPr>
              <a:xfrm>
                <a:off x="5077875" y="3865525"/>
                <a:ext cx="62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7" extrusionOk="0">
                    <a:moveTo>
                      <a:pt x="6" y="1"/>
                    </a:moveTo>
                    <a:lnTo>
                      <a:pt x="6" y="7"/>
                    </a:lnTo>
                    <a:lnTo>
                      <a:pt x="1" y="12"/>
                    </a:lnTo>
                    <a:lnTo>
                      <a:pt x="1" y="16"/>
                    </a:lnTo>
                    <a:lnTo>
                      <a:pt x="6" y="21"/>
                    </a:lnTo>
                    <a:lnTo>
                      <a:pt x="10" y="26"/>
                    </a:lnTo>
                    <a:cubicBezTo>
                      <a:pt x="15" y="26"/>
                      <a:pt x="20" y="26"/>
                      <a:pt x="20" y="21"/>
                    </a:cubicBezTo>
                    <a:cubicBezTo>
                      <a:pt x="25" y="21"/>
                      <a:pt x="25" y="16"/>
                      <a:pt x="25" y="16"/>
                    </a:cubicBezTo>
                    <a:cubicBezTo>
                      <a:pt x="25" y="7"/>
                      <a:pt x="20" y="1"/>
                      <a:pt x="10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14" name="Google Shape;2214;p30"/>
              <p:cNvSpPr/>
              <p:nvPr/>
            </p:nvSpPr>
            <p:spPr>
              <a:xfrm>
                <a:off x="5076375" y="3850200"/>
                <a:ext cx="62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7" extrusionOk="0">
                    <a:moveTo>
                      <a:pt x="15" y="1"/>
                    </a:moveTo>
                    <a:cubicBezTo>
                      <a:pt x="5" y="1"/>
                      <a:pt x="0" y="6"/>
                      <a:pt x="0" y="11"/>
                    </a:cubicBezTo>
                    <a:lnTo>
                      <a:pt x="0" y="17"/>
                    </a:lnTo>
                    <a:lnTo>
                      <a:pt x="0" y="21"/>
                    </a:lnTo>
                    <a:lnTo>
                      <a:pt x="5" y="21"/>
                    </a:lnTo>
                    <a:cubicBezTo>
                      <a:pt x="5" y="26"/>
                      <a:pt x="10" y="26"/>
                      <a:pt x="15" y="26"/>
                    </a:cubicBezTo>
                    <a:lnTo>
                      <a:pt x="25" y="26"/>
                    </a:lnTo>
                    <a:lnTo>
                      <a:pt x="25" y="21"/>
                    </a:lnTo>
                    <a:lnTo>
                      <a:pt x="25" y="17"/>
                    </a:lnTo>
                    <a:lnTo>
                      <a:pt x="25" y="11"/>
                    </a:lnTo>
                    <a:lnTo>
                      <a:pt x="25" y="6"/>
                    </a:lnTo>
                    <a:lnTo>
                      <a:pt x="20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15" name="Google Shape;2215;p30"/>
              <p:cNvSpPr/>
              <p:nvPr/>
            </p:nvSpPr>
            <p:spPr>
              <a:xfrm>
                <a:off x="5079250" y="3856125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11" y="0"/>
                    </a:moveTo>
                    <a:cubicBezTo>
                      <a:pt x="6" y="0"/>
                      <a:pt x="0" y="5"/>
                      <a:pt x="0" y="15"/>
                    </a:cubicBezTo>
                    <a:lnTo>
                      <a:pt x="0" y="21"/>
                    </a:lnTo>
                    <a:lnTo>
                      <a:pt x="6" y="26"/>
                    </a:lnTo>
                    <a:lnTo>
                      <a:pt x="11" y="26"/>
                    </a:lnTo>
                    <a:cubicBezTo>
                      <a:pt x="16" y="26"/>
                      <a:pt x="21" y="26"/>
                      <a:pt x="21" y="21"/>
                    </a:cubicBezTo>
                    <a:cubicBezTo>
                      <a:pt x="25" y="15"/>
                      <a:pt x="25" y="10"/>
                      <a:pt x="25" y="10"/>
                    </a:cubicBezTo>
                    <a:lnTo>
                      <a:pt x="25" y="5"/>
                    </a:lnTo>
                    <a:lnTo>
                      <a:pt x="21" y="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16" name="Google Shape;2216;p30"/>
              <p:cNvSpPr/>
              <p:nvPr/>
            </p:nvSpPr>
            <p:spPr>
              <a:xfrm>
                <a:off x="5079000" y="3849450"/>
                <a:ext cx="7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7" extrusionOk="0">
                    <a:moveTo>
                      <a:pt x="16" y="1"/>
                    </a:moveTo>
                    <a:cubicBezTo>
                      <a:pt x="10" y="1"/>
                      <a:pt x="5" y="1"/>
                      <a:pt x="0" y="6"/>
                    </a:cubicBezTo>
                    <a:lnTo>
                      <a:pt x="0" y="10"/>
                    </a:lnTo>
                    <a:lnTo>
                      <a:pt x="0" y="16"/>
                    </a:lnTo>
                    <a:lnTo>
                      <a:pt x="0" y="21"/>
                    </a:lnTo>
                    <a:lnTo>
                      <a:pt x="5" y="21"/>
                    </a:lnTo>
                    <a:lnTo>
                      <a:pt x="5" y="26"/>
                    </a:lnTo>
                    <a:lnTo>
                      <a:pt x="16" y="26"/>
                    </a:lnTo>
                    <a:cubicBezTo>
                      <a:pt x="21" y="26"/>
                      <a:pt x="21" y="21"/>
                      <a:pt x="26" y="21"/>
                    </a:cubicBezTo>
                    <a:cubicBezTo>
                      <a:pt x="31" y="16"/>
                      <a:pt x="26" y="10"/>
                      <a:pt x="26" y="6"/>
                    </a:cubicBez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17" name="Google Shape;2217;p30"/>
              <p:cNvSpPr/>
              <p:nvPr/>
            </p:nvSpPr>
            <p:spPr>
              <a:xfrm>
                <a:off x="5078875" y="3859500"/>
                <a:ext cx="90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6" h="31" extrusionOk="0">
                    <a:moveTo>
                      <a:pt x="15" y="0"/>
                    </a:moveTo>
                    <a:cubicBezTo>
                      <a:pt x="10" y="0"/>
                      <a:pt x="5" y="6"/>
                      <a:pt x="1" y="6"/>
                    </a:cubicBezTo>
                    <a:lnTo>
                      <a:pt x="1" y="11"/>
                    </a:lnTo>
                    <a:lnTo>
                      <a:pt x="1" y="16"/>
                    </a:lnTo>
                    <a:lnTo>
                      <a:pt x="1" y="21"/>
                    </a:lnTo>
                    <a:lnTo>
                      <a:pt x="5" y="26"/>
                    </a:lnTo>
                    <a:lnTo>
                      <a:pt x="15" y="26"/>
                    </a:lnTo>
                    <a:cubicBezTo>
                      <a:pt x="15" y="31"/>
                      <a:pt x="21" y="31"/>
                      <a:pt x="21" y="31"/>
                    </a:cubicBezTo>
                    <a:lnTo>
                      <a:pt x="31" y="31"/>
                    </a:lnTo>
                    <a:lnTo>
                      <a:pt x="36" y="26"/>
                    </a:lnTo>
                    <a:lnTo>
                      <a:pt x="36" y="21"/>
                    </a:lnTo>
                    <a:cubicBezTo>
                      <a:pt x="36" y="16"/>
                      <a:pt x="36" y="11"/>
                      <a:pt x="31" y="11"/>
                    </a:cubicBezTo>
                    <a:lnTo>
                      <a:pt x="26" y="6"/>
                    </a:lnTo>
                    <a:cubicBezTo>
                      <a:pt x="21" y="6"/>
                      <a:pt x="21" y="0"/>
                      <a:pt x="15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18" name="Google Shape;2218;p30"/>
              <p:cNvSpPr/>
              <p:nvPr/>
            </p:nvSpPr>
            <p:spPr>
              <a:xfrm>
                <a:off x="5077125" y="3862900"/>
                <a:ext cx="7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7" extrusionOk="0">
                    <a:moveTo>
                      <a:pt x="15" y="1"/>
                    </a:moveTo>
                    <a:cubicBezTo>
                      <a:pt x="10" y="1"/>
                      <a:pt x="5" y="6"/>
                      <a:pt x="1" y="10"/>
                    </a:cubicBezTo>
                    <a:cubicBezTo>
                      <a:pt x="1" y="15"/>
                      <a:pt x="1" y="21"/>
                      <a:pt x="5" y="26"/>
                    </a:cubicBezTo>
                    <a:lnTo>
                      <a:pt x="15" y="26"/>
                    </a:lnTo>
                    <a:cubicBezTo>
                      <a:pt x="20" y="26"/>
                      <a:pt x="25" y="26"/>
                      <a:pt x="25" y="21"/>
                    </a:cubicBezTo>
                    <a:cubicBezTo>
                      <a:pt x="31" y="10"/>
                      <a:pt x="31" y="6"/>
                      <a:pt x="25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19" name="Google Shape;2219;p30"/>
              <p:cNvSpPr/>
              <p:nvPr/>
            </p:nvSpPr>
            <p:spPr>
              <a:xfrm>
                <a:off x="5082400" y="3844925"/>
                <a:ext cx="7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7" extrusionOk="0">
                    <a:moveTo>
                      <a:pt x="10" y="1"/>
                    </a:moveTo>
                    <a:lnTo>
                      <a:pt x="5" y="6"/>
                    </a:lnTo>
                    <a:cubicBezTo>
                      <a:pt x="5" y="6"/>
                      <a:pt x="1" y="17"/>
                      <a:pt x="5" y="21"/>
                    </a:cubicBezTo>
                    <a:cubicBezTo>
                      <a:pt x="5" y="26"/>
                      <a:pt x="10" y="26"/>
                      <a:pt x="15" y="26"/>
                    </a:cubicBezTo>
                    <a:lnTo>
                      <a:pt x="20" y="26"/>
                    </a:lnTo>
                    <a:cubicBezTo>
                      <a:pt x="25" y="26"/>
                      <a:pt x="25" y="21"/>
                      <a:pt x="31" y="17"/>
                    </a:cubicBezTo>
                    <a:lnTo>
                      <a:pt x="31" y="10"/>
                    </a:lnTo>
                    <a:lnTo>
                      <a:pt x="25" y="10"/>
                    </a:lnTo>
                    <a:cubicBezTo>
                      <a:pt x="25" y="6"/>
                      <a:pt x="25" y="6"/>
                      <a:pt x="20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0" name="Google Shape;2220;p30"/>
              <p:cNvSpPr/>
              <p:nvPr/>
            </p:nvSpPr>
            <p:spPr>
              <a:xfrm>
                <a:off x="5073950" y="3857625"/>
                <a:ext cx="6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7" h="26" extrusionOk="0">
                    <a:moveTo>
                      <a:pt x="12" y="1"/>
                    </a:moveTo>
                    <a:cubicBezTo>
                      <a:pt x="7" y="1"/>
                      <a:pt x="1" y="1"/>
                      <a:pt x="1" y="10"/>
                    </a:cubicBezTo>
                    <a:lnTo>
                      <a:pt x="1" y="15"/>
                    </a:lnTo>
                    <a:lnTo>
                      <a:pt x="1" y="21"/>
                    </a:lnTo>
                    <a:lnTo>
                      <a:pt x="7" y="21"/>
                    </a:lnTo>
                    <a:cubicBezTo>
                      <a:pt x="7" y="21"/>
                      <a:pt x="7" y="26"/>
                      <a:pt x="12" y="26"/>
                    </a:cubicBezTo>
                    <a:lnTo>
                      <a:pt x="17" y="26"/>
                    </a:lnTo>
                    <a:lnTo>
                      <a:pt x="17" y="21"/>
                    </a:lnTo>
                    <a:lnTo>
                      <a:pt x="21" y="21"/>
                    </a:lnTo>
                    <a:cubicBezTo>
                      <a:pt x="26" y="15"/>
                      <a:pt x="26" y="10"/>
                      <a:pt x="26" y="5"/>
                    </a:cubicBezTo>
                    <a:lnTo>
                      <a:pt x="21" y="5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1" name="Google Shape;2221;p30"/>
              <p:cNvSpPr/>
              <p:nvPr/>
            </p:nvSpPr>
            <p:spPr>
              <a:xfrm>
                <a:off x="5074100" y="3854100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15" y="1"/>
                    </a:moveTo>
                    <a:cubicBezTo>
                      <a:pt x="11" y="1"/>
                      <a:pt x="6" y="1"/>
                      <a:pt x="6" y="5"/>
                    </a:cubicBezTo>
                    <a:cubicBezTo>
                      <a:pt x="1" y="11"/>
                      <a:pt x="1" y="16"/>
                      <a:pt x="1" y="16"/>
                    </a:cubicBezTo>
                    <a:lnTo>
                      <a:pt x="1" y="21"/>
                    </a:lnTo>
                    <a:lnTo>
                      <a:pt x="6" y="21"/>
                    </a:lnTo>
                    <a:lnTo>
                      <a:pt x="6" y="26"/>
                    </a:lnTo>
                    <a:lnTo>
                      <a:pt x="20" y="26"/>
                    </a:lnTo>
                    <a:lnTo>
                      <a:pt x="25" y="21"/>
                    </a:lnTo>
                    <a:lnTo>
                      <a:pt x="25" y="16"/>
                    </a:lnTo>
                    <a:lnTo>
                      <a:pt x="25" y="11"/>
                    </a:lnTo>
                    <a:lnTo>
                      <a:pt x="25" y="5"/>
                    </a:lnTo>
                    <a:lnTo>
                      <a:pt x="20" y="5"/>
                    </a:lnTo>
                    <a:lnTo>
                      <a:pt x="20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2" name="Google Shape;2222;p30"/>
              <p:cNvSpPr/>
              <p:nvPr/>
            </p:nvSpPr>
            <p:spPr>
              <a:xfrm>
                <a:off x="5079625" y="3857875"/>
                <a:ext cx="6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7" h="26" extrusionOk="0">
                    <a:moveTo>
                      <a:pt x="1" y="0"/>
                    </a:moveTo>
                    <a:lnTo>
                      <a:pt x="1" y="5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1" y="21"/>
                    </a:lnTo>
                    <a:lnTo>
                      <a:pt x="6" y="26"/>
                    </a:lnTo>
                    <a:lnTo>
                      <a:pt x="15" y="26"/>
                    </a:lnTo>
                    <a:lnTo>
                      <a:pt x="21" y="21"/>
                    </a:lnTo>
                    <a:lnTo>
                      <a:pt x="26" y="21"/>
                    </a:lnTo>
                    <a:lnTo>
                      <a:pt x="26" y="16"/>
                    </a:lnTo>
                    <a:cubicBezTo>
                      <a:pt x="26" y="11"/>
                      <a:pt x="26" y="5"/>
                      <a:pt x="21" y="5"/>
                    </a:cubicBezTo>
                    <a:cubicBezTo>
                      <a:pt x="21" y="0"/>
                      <a:pt x="15" y="0"/>
                      <a:pt x="10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3" name="Google Shape;2223;p30"/>
              <p:cNvSpPr/>
              <p:nvPr/>
            </p:nvSpPr>
            <p:spPr>
              <a:xfrm>
                <a:off x="5079750" y="3840300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16" y="0"/>
                    </a:moveTo>
                    <a:cubicBezTo>
                      <a:pt x="10" y="0"/>
                      <a:pt x="5" y="5"/>
                      <a:pt x="1" y="10"/>
                    </a:cubicBezTo>
                    <a:lnTo>
                      <a:pt x="1" y="15"/>
                    </a:lnTo>
                    <a:lnTo>
                      <a:pt x="1" y="21"/>
                    </a:lnTo>
                    <a:lnTo>
                      <a:pt x="5" y="21"/>
                    </a:lnTo>
                    <a:lnTo>
                      <a:pt x="5" y="25"/>
                    </a:lnTo>
                    <a:cubicBezTo>
                      <a:pt x="10" y="30"/>
                      <a:pt x="10" y="30"/>
                      <a:pt x="16" y="30"/>
                    </a:cubicBezTo>
                    <a:lnTo>
                      <a:pt x="21" y="30"/>
                    </a:lnTo>
                    <a:lnTo>
                      <a:pt x="21" y="25"/>
                    </a:lnTo>
                    <a:lnTo>
                      <a:pt x="26" y="25"/>
                    </a:lnTo>
                    <a:cubicBezTo>
                      <a:pt x="31" y="21"/>
                      <a:pt x="31" y="15"/>
                      <a:pt x="26" y="10"/>
                    </a:cubicBezTo>
                    <a:lnTo>
                      <a:pt x="26" y="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4" name="Google Shape;2224;p30"/>
              <p:cNvSpPr/>
              <p:nvPr/>
            </p:nvSpPr>
            <p:spPr>
              <a:xfrm>
                <a:off x="5073350" y="3855600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15" y="1"/>
                    </a:moveTo>
                    <a:cubicBezTo>
                      <a:pt x="10" y="6"/>
                      <a:pt x="1" y="12"/>
                      <a:pt x="1" y="17"/>
                    </a:cubicBezTo>
                    <a:lnTo>
                      <a:pt x="1" y="21"/>
                    </a:lnTo>
                    <a:lnTo>
                      <a:pt x="6" y="21"/>
                    </a:lnTo>
                    <a:lnTo>
                      <a:pt x="6" y="26"/>
                    </a:lnTo>
                    <a:cubicBezTo>
                      <a:pt x="10" y="26"/>
                      <a:pt x="10" y="31"/>
                      <a:pt x="15" y="31"/>
                    </a:cubicBezTo>
                    <a:cubicBezTo>
                      <a:pt x="20" y="31"/>
                      <a:pt x="25" y="26"/>
                      <a:pt x="25" y="21"/>
                    </a:cubicBezTo>
                    <a:lnTo>
                      <a:pt x="31" y="17"/>
                    </a:lnTo>
                    <a:lnTo>
                      <a:pt x="31" y="12"/>
                    </a:lnTo>
                    <a:lnTo>
                      <a:pt x="25" y="12"/>
                    </a:lnTo>
                    <a:lnTo>
                      <a:pt x="25" y="6"/>
                    </a:lnTo>
                    <a:lnTo>
                      <a:pt x="20" y="6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5" name="Google Shape;2225;p30"/>
              <p:cNvSpPr/>
              <p:nvPr/>
            </p:nvSpPr>
            <p:spPr>
              <a:xfrm>
                <a:off x="5073075" y="3847950"/>
                <a:ext cx="80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2" h="26" extrusionOk="0">
                    <a:moveTo>
                      <a:pt x="17" y="0"/>
                    </a:moveTo>
                    <a:cubicBezTo>
                      <a:pt x="6" y="0"/>
                      <a:pt x="6" y="5"/>
                      <a:pt x="6" y="5"/>
                    </a:cubicBezTo>
                    <a:lnTo>
                      <a:pt x="1" y="10"/>
                    </a:lnTo>
                    <a:lnTo>
                      <a:pt x="1" y="16"/>
                    </a:lnTo>
                    <a:lnTo>
                      <a:pt x="6" y="16"/>
                    </a:lnTo>
                    <a:lnTo>
                      <a:pt x="6" y="21"/>
                    </a:lnTo>
                    <a:cubicBezTo>
                      <a:pt x="6" y="21"/>
                      <a:pt x="12" y="26"/>
                      <a:pt x="17" y="26"/>
                    </a:cubicBezTo>
                    <a:lnTo>
                      <a:pt x="21" y="26"/>
                    </a:lnTo>
                    <a:lnTo>
                      <a:pt x="21" y="21"/>
                    </a:lnTo>
                    <a:lnTo>
                      <a:pt x="26" y="21"/>
                    </a:lnTo>
                    <a:lnTo>
                      <a:pt x="26" y="16"/>
                    </a:lnTo>
                    <a:cubicBezTo>
                      <a:pt x="26" y="16"/>
                      <a:pt x="31" y="16"/>
                      <a:pt x="31" y="10"/>
                    </a:cubicBezTo>
                    <a:lnTo>
                      <a:pt x="31" y="5"/>
                    </a:lnTo>
                    <a:lnTo>
                      <a:pt x="26" y="5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6" name="Google Shape;2226;p30"/>
              <p:cNvSpPr/>
              <p:nvPr/>
            </p:nvSpPr>
            <p:spPr>
              <a:xfrm>
                <a:off x="5073950" y="3856625"/>
                <a:ext cx="800" cy="800"/>
              </a:xfrm>
              <a:custGeom>
                <a:avLst/>
                <a:gdLst/>
                <a:ahLst/>
                <a:cxnLst/>
                <a:rect l="l" t="t" r="r" b="b"/>
                <a:pathLst>
                  <a:path w="32" h="32" extrusionOk="0">
                    <a:moveTo>
                      <a:pt x="17" y="1"/>
                    </a:moveTo>
                    <a:cubicBezTo>
                      <a:pt x="12" y="1"/>
                      <a:pt x="12" y="1"/>
                      <a:pt x="12" y="6"/>
                    </a:cubicBezTo>
                    <a:lnTo>
                      <a:pt x="7" y="6"/>
                    </a:lnTo>
                    <a:cubicBezTo>
                      <a:pt x="1" y="11"/>
                      <a:pt x="1" y="15"/>
                      <a:pt x="1" y="20"/>
                    </a:cubicBezTo>
                    <a:cubicBezTo>
                      <a:pt x="1" y="25"/>
                      <a:pt x="7" y="31"/>
                      <a:pt x="12" y="31"/>
                    </a:cubicBezTo>
                    <a:lnTo>
                      <a:pt x="21" y="31"/>
                    </a:lnTo>
                    <a:lnTo>
                      <a:pt x="21" y="25"/>
                    </a:lnTo>
                    <a:lnTo>
                      <a:pt x="26" y="25"/>
                    </a:lnTo>
                    <a:cubicBezTo>
                      <a:pt x="26" y="20"/>
                      <a:pt x="31" y="15"/>
                      <a:pt x="26" y="11"/>
                    </a:cubicBezTo>
                    <a:cubicBezTo>
                      <a:pt x="26" y="6"/>
                      <a:pt x="21" y="1"/>
                      <a:pt x="17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7" name="Google Shape;2227;p30"/>
              <p:cNvSpPr/>
              <p:nvPr/>
            </p:nvSpPr>
            <p:spPr>
              <a:xfrm>
                <a:off x="5071325" y="3847425"/>
                <a:ext cx="80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32" h="27" extrusionOk="0">
                    <a:moveTo>
                      <a:pt x="15" y="1"/>
                    </a:moveTo>
                    <a:cubicBezTo>
                      <a:pt x="11" y="1"/>
                      <a:pt x="6" y="7"/>
                      <a:pt x="1" y="12"/>
                    </a:cubicBezTo>
                    <a:lnTo>
                      <a:pt x="1" y="17"/>
                    </a:lnTo>
                    <a:lnTo>
                      <a:pt x="6" y="21"/>
                    </a:lnTo>
                    <a:lnTo>
                      <a:pt x="11" y="26"/>
                    </a:lnTo>
                    <a:lnTo>
                      <a:pt x="15" y="26"/>
                    </a:lnTo>
                    <a:cubicBezTo>
                      <a:pt x="21" y="26"/>
                      <a:pt x="21" y="26"/>
                      <a:pt x="26" y="21"/>
                    </a:cubicBezTo>
                    <a:cubicBezTo>
                      <a:pt x="26" y="17"/>
                      <a:pt x="31" y="17"/>
                      <a:pt x="26" y="12"/>
                    </a:cubicBezTo>
                    <a:lnTo>
                      <a:pt x="26" y="7"/>
                    </a:lnTo>
                    <a:lnTo>
                      <a:pt x="26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8" name="Google Shape;2228;p30"/>
              <p:cNvSpPr/>
              <p:nvPr/>
            </p:nvSpPr>
            <p:spPr>
              <a:xfrm>
                <a:off x="5074725" y="3851075"/>
                <a:ext cx="7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7" extrusionOk="0">
                    <a:moveTo>
                      <a:pt x="6" y="1"/>
                    </a:moveTo>
                    <a:lnTo>
                      <a:pt x="6" y="6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0" y="17"/>
                    </a:lnTo>
                    <a:lnTo>
                      <a:pt x="6" y="17"/>
                    </a:lnTo>
                    <a:lnTo>
                      <a:pt x="6" y="21"/>
                    </a:lnTo>
                    <a:cubicBezTo>
                      <a:pt x="11" y="26"/>
                      <a:pt x="11" y="26"/>
                      <a:pt x="16" y="26"/>
                    </a:cubicBezTo>
                    <a:cubicBezTo>
                      <a:pt x="21" y="26"/>
                      <a:pt x="30" y="21"/>
                      <a:pt x="30" y="12"/>
                    </a:cubicBezTo>
                    <a:lnTo>
                      <a:pt x="25" y="6"/>
                    </a:lnTo>
                    <a:lnTo>
                      <a:pt x="25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9" name="Google Shape;2229;p30"/>
              <p:cNvSpPr/>
              <p:nvPr/>
            </p:nvSpPr>
            <p:spPr>
              <a:xfrm>
                <a:off x="5075350" y="3854500"/>
                <a:ext cx="1800" cy="1250"/>
              </a:xfrm>
              <a:custGeom>
                <a:avLst/>
                <a:gdLst/>
                <a:ahLst/>
                <a:cxnLst/>
                <a:rect l="l" t="t" r="r" b="b"/>
                <a:pathLst>
                  <a:path w="72" h="50" extrusionOk="0">
                    <a:moveTo>
                      <a:pt x="26" y="0"/>
                    </a:moveTo>
                    <a:lnTo>
                      <a:pt x="21" y="5"/>
                    </a:lnTo>
                    <a:lnTo>
                      <a:pt x="16" y="5"/>
                    </a:lnTo>
                    <a:lnTo>
                      <a:pt x="16" y="10"/>
                    </a:lnTo>
                    <a:cubicBezTo>
                      <a:pt x="11" y="10"/>
                      <a:pt x="11" y="15"/>
                      <a:pt x="11" y="15"/>
                    </a:cubicBezTo>
                    <a:lnTo>
                      <a:pt x="11" y="20"/>
                    </a:lnTo>
                    <a:lnTo>
                      <a:pt x="5" y="26"/>
                    </a:lnTo>
                    <a:cubicBezTo>
                      <a:pt x="5" y="26"/>
                      <a:pt x="5" y="30"/>
                      <a:pt x="0" y="30"/>
                    </a:cubicBezTo>
                    <a:lnTo>
                      <a:pt x="5" y="35"/>
                    </a:lnTo>
                    <a:lnTo>
                      <a:pt x="5" y="40"/>
                    </a:lnTo>
                    <a:lnTo>
                      <a:pt x="5" y="45"/>
                    </a:lnTo>
                    <a:lnTo>
                      <a:pt x="11" y="45"/>
                    </a:lnTo>
                    <a:lnTo>
                      <a:pt x="16" y="50"/>
                    </a:lnTo>
                    <a:lnTo>
                      <a:pt x="21" y="50"/>
                    </a:lnTo>
                    <a:cubicBezTo>
                      <a:pt x="21" y="50"/>
                      <a:pt x="21" y="45"/>
                      <a:pt x="26" y="45"/>
                    </a:cubicBezTo>
                    <a:cubicBezTo>
                      <a:pt x="31" y="45"/>
                      <a:pt x="35" y="45"/>
                      <a:pt x="35" y="40"/>
                    </a:cubicBezTo>
                    <a:lnTo>
                      <a:pt x="35" y="35"/>
                    </a:lnTo>
                    <a:cubicBezTo>
                      <a:pt x="41" y="35"/>
                      <a:pt x="41" y="30"/>
                      <a:pt x="41" y="30"/>
                    </a:cubicBezTo>
                    <a:cubicBezTo>
                      <a:pt x="46" y="30"/>
                      <a:pt x="46" y="26"/>
                      <a:pt x="46" y="26"/>
                    </a:cubicBezTo>
                    <a:lnTo>
                      <a:pt x="51" y="26"/>
                    </a:lnTo>
                    <a:lnTo>
                      <a:pt x="51" y="30"/>
                    </a:lnTo>
                    <a:lnTo>
                      <a:pt x="56" y="30"/>
                    </a:lnTo>
                    <a:lnTo>
                      <a:pt x="56" y="35"/>
                    </a:lnTo>
                    <a:lnTo>
                      <a:pt x="61" y="35"/>
                    </a:lnTo>
                    <a:cubicBezTo>
                      <a:pt x="66" y="35"/>
                      <a:pt x="72" y="30"/>
                      <a:pt x="72" y="26"/>
                    </a:cubicBezTo>
                    <a:lnTo>
                      <a:pt x="72" y="20"/>
                    </a:lnTo>
                    <a:lnTo>
                      <a:pt x="72" y="15"/>
                    </a:lnTo>
                    <a:lnTo>
                      <a:pt x="72" y="10"/>
                    </a:lnTo>
                    <a:lnTo>
                      <a:pt x="66" y="10"/>
                    </a:lnTo>
                    <a:lnTo>
                      <a:pt x="61" y="5"/>
                    </a:lnTo>
                    <a:lnTo>
                      <a:pt x="56" y="5"/>
                    </a:lnTo>
                    <a:lnTo>
                      <a:pt x="56" y="10"/>
                    </a:lnTo>
                    <a:lnTo>
                      <a:pt x="46" y="10"/>
                    </a:lnTo>
                    <a:cubicBezTo>
                      <a:pt x="46" y="5"/>
                      <a:pt x="41" y="0"/>
                      <a:pt x="35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0" name="Google Shape;2230;p30"/>
              <p:cNvSpPr/>
              <p:nvPr/>
            </p:nvSpPr>
            <p:spPr>
              <a:xfrm>
                <a:off x="5065550" y="3859650"/>
                <a:ext cx="6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31" extrusionOk="0">
                    <a:moveTo>
                      <a:pt x="11" y="0"/>
                    </a:moveTo>
                    <a:lnTo>
                      <a:pt x="5" y="5"/>
                    </a:lnTo>
                    <a:lnTo>
                      <a:pt x="0" y="5"/>
                    </a:lnTo>
                    <a:lnTo>
                      <a:pt x="0" y="15"/>
                    </a:lnTo>
                    <a:cubicBezTo>
                      <a:pt x="0" y="20"/>
                      <a:pt x="5" y="25"/>
                      <a:pt x="5" y="25"/>
                    </a:cubicBezTo>
                    <a:lnTo>
                      <a:pt x="11" y="25"/>
                    </a:lnTo>
                    <a:lnTo>
                      <a:pt x="11" y="31"/>
                    </a:lnTo>
                    <a:cubicBezTo>
                      <a:pt x="21" y="31"/>
                      <a:pt x="26" y="20"/>
                      <a:pt x="26" y="15"/>
                    </a:cubicBezTo>
                    <a:cubicBezTo>
                      <a:pt x="26" y="10"/>
                      <a:pt x="26" y="10"/>
                      <a:pt x="21" y="5"/>
                    </a:cubicBezTo>
                    <a:cubicBezTo>
                      <a:pt x="21" y="5"/>
                      <a:pt x="16" y="0"/>
                      <a:pt x="11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1" name="Google Shape;2231;p30"/>
              <p:cNvSpPr/>
              <p:nvPr/>
            </p:nvSpPr>
            <p:spPr>
              <a:xfrm>
                <a:off x="5072450" y="3856000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16" y="1"/>
                    </a:moveTo>
                    <a:lnTo>
                      <a:pt x="11" y="5"/>
                    </a:lnTo>
                    <a:lnTo>
                      <a:pt x="7" y="5"/>
                    </a:lnTo>
                    <a:cubicBezTo>
                      <a:pt x="1" y="10"/>
                      <a:pt x="1" y="15"/>
                      <a:pt x="1" y="26"/>
                    </a:cubicBezTo>
                    <a:cubicBezTo>
                      <a:pt x="7" y="31"/>
                      <a:pt x="11" y="31"/>
                      <a:pt x="16" y="31"/>
                    </a:cubicBezTo>
                    <a:lnTo>
                      <a:pt x="21" y="31"/>
                    </a:lnTo>
                    <a:cubicBezTo>
                      <a:pt x="26" y="26"/>
                      <a:pt x="31" y="20"/>
                      <a:pt x="31" y="15"/>
                    </a:cubicBezTo>
                    <a:lnTo>
                      <a:pt x="26" y="15"/>
                    </a:lnTo>
                    <a:lnTo>
                      <a:pt x="26" y="10"/>
                    </a:lnTo>
                    <a:lnTo>
                      <a:pt x="26" y="5"/>
                    </a:lnTo>
                    <a:cubicBezTo>
                      <a:pt x="26" y="5"/>
                      <a:pt x="21" y="5"/>
                      <a:pt x="16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2" name="Google Shape;2232;p30"/>
              <p:cNvSpPr/>
              <p:nvPr/>
            </p:nvSpPr>
            <p:spPr>
              <a:xfrm>
                <a:off x="5072450" y="3854225"/>
                <a:ext cx="6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31" extrusionOk="0">
                    <a:moveTo>
                      <a:pt x="16" y="0"/>
                    </a:moveTo>
                    <a:cubicBezTo>
                      <a:pt x="7" y="0"/>
                      <a:pt x="1" y="6"/>
                      <a:pt x="1" y="16"/>
                    </a:cubicBezTo>
                    <a:cubicBezTo>
                      <a:pt x="1" y="16"/>
                      <a:pt x="1" y="21"/>
                      <a:pt x="7" y="26"/>
                    </a:cubicBezTo>
                    <a:cubicBezTo>
                      <a:pt x="11" y="26"/>
                      <a:pt x="11" y="31"/>
                      <a:pt x="16" y="31"/>
                    </a:cubicBezTo>
                    <a:lnTo>
                      <a:pt x="21" y="26"/>
                    </a:lnTo>
                    <a:cubicBezTo>
                      <a:pt x="26" y="21"/>
                      <a:pt x="26" y="21"/>
                      <a:pt x="26" y="16"/>
                    </a:cubicBezTo>
                    <a:cubicBezTo>
                      <a:pt x="26" y="11"/>
                      <a:pt x="26" y="6"/>
                      <a:pt x="21" y="6"/>
                    </a:cubicBez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3" name="Google Shape;2233;p30"/>
              <p:cNvSpPr/>
              <p:nvPr/>
            </p:nvSpPr>
            <p:spPr>
              <a:xfrm>
                <a:off x="5071700" y="3855500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6" y="0"/>
                    </a:moveTo>
                    <a:lnTo>
                      <a:pt x="6" y="5"/>
                    </a:lnTo>
                    <a:lnTo>
                      <a:pt x="0" y="5"/>
                    </a:lnTo>
                    <a:cubicBezTo>
                      <a:pt x="0" y="10"/>
                      <a:pt x="0" y="16"/>
                      <a:pt x="6" y="21"/>
                    </a:cubicBezTo>
                    <a:cubicBezTo>
                      <a:pt x="6" y="25"/>
                      <a:pt x="11" y="25"/>
                      <a:pt x="16" y="25"/>
                    </a:cubicBezTo>
                    <a:cubicBezTo>
                      <a:pt x="21" y="25"/>
                      <a:pt x="21" y="25"/>
                      <a:pt x="26" y="21"/>
                    </a:cubicBezTo>
                    <a:cubicBezTo>
                      <a:pt x="31" y="16"/>
                      <a:pt x="31" y="10"/>
                      <a:pt x="26" y="5"/>
                    </a:cubicBez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4" name="Google Shape;2234;p30"/>
              <p:cNvSpPr/>
              <p:nvPr/>
            </p:nvSpPr>
            <p:spPr>
              <a:xfrm>
                <a:off x="5070825" y="3856625"/>
                <a:ext cx="775" cy="800"/>
              </a:xfrm>
              <a:custGeom>
                <a:avLst/>
                <a:gdLst/>
                <a:ahLst/>
                <a:cxnLst/>
                <a:rect l="l" t="t" r="r" b="b"/>
                <a:pathLst>
                  <a:path w="31" h="32" extrusionOk="0">
                    <a:moveTo>
                      <a:pt x="16" y="1"/>
                    </a:moveTo>
                    <a:cubicBezTo>
                      <a:pt x="11" y="1"/>
                      <a:pt x="5" y="6"/>
                      <a:pt x="5" y="11"/>
                    </a:cubicBezTo>
                    <a:cubicBezTo>
                      <a:pt x="0" y="15"/>
                      <a:pt x="5" y="20"/>
                      <a:pt x="5" y="20"/>
                    </a:cubicBezTo>
                    <a:cubicBezTo>
                      <a:pt x="5" y="25"/>
                      <a:pt x="11" y="31"/>
                      <a:pt x="11" y="31"/>
                    </a:cubicBezTo>
                    <a:lnTo>
                      <a:pt x="21" y="31"/>
                    </a:lnTo>
                    <a:lnTo>
                      <a:pt x="21" y="25"/>
                    </a:lnTo>
                    <a:lnTo>
                      <a:pt x="26" y="25"/>
                    </a:lnTo>
                    <a:cubicBezTo>
                      <a:pt x="26" y="20"/>
                      <a:pt x="31" y="20"/>
                      <a:pt x="31" y="15"/>
                    </a:cubicBezTo>
                    <a:lnTo>
                      <a:pt x="31" y="11"/>
                    </a:lnTo>
                    <a:lnTo>
                      <a:pt x="31" y="6"/>
                    </a:lnTo>
                    <a:lnTo>
                      <a:pt x="26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5" name="Google Shape;2235;p30"/>
              <p:cNvSpPr/>
              <p:nvPr/>
            </p:nvSpPr>
            <p:spPr>
              <a:xfrm>
                <a:off x="5073850" y="3863275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16" y="0"/>
                    </a:moveTo>
                    <a:cubicBezTo>
                      <a:pt x="11" y="0"/>
                      <a:pt x="5" y="0"/>
                      <a:pt x="5" y="6"/>
                    </a:cubicBezTo>
                    <a:cubicBezTo>
                      <a:pt x="0" y="11"/>
                      <a:pt x="0" y="16"/>
                      <a:pt x="5" y="21"/>
                    </a:cubicBezTo>
                    <a:lnTo>
                      <a:pt x="11" y="21"/>
                    </a:lnTo>
                    <a:lnTo>
                      <a:pt x="11" y="26"/>
                    </a:lnTo>
                    <a:lnTo>
                      <a:pt x="21" y="26"/>
                    </a:lnTo>
                    <a:lnTo>
                      <a:pt x="21" y="21"/>
                    </a:lnTo>
                    <a:lnTo>
                      <a:pt x="25" y="21"/>
                    </a:lnTo>
                    <a:lnTo>
                      <a:pt x="25" y="16"/>
                    </a:lnTo>
                    <a:cubicBezTo>
                      <a:pt x="30" y="16"/>
                      <a:pt x="30" y="11"/>
                      <a:pt x="25" y="6"/>
                    </a:cubicBezTo>
                    <a:cubicBezTo>
                      <a:pt x="25" y="0"/>
                      <a:pt x="21" y="0"/>
                      <a:pt x="16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6" name="Google Shape;2236;p30"/>
              <p:cNvSpPr/>
              <p:nvPr/>
            </p:nvSpPr>
            <p:spPr>
              <a:xfrm>
                <a:off x="5066925" y="3847200"/>
                <a:ext cx="6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7" h="31" extrusionOk="0">
                    <a:moveTo>
                      <a:pt x="17" y="0"/>
                    </a:moveTo>
                    <a:lnTo>
                      <a:pt x="17" y="5"/>
                    </a:lnTo>
                    <a:lnTo>
                      <a:pt x="6" y="5"/>
                    </a:lnTo>
                    <a:lnTo>
                      <a:pt x="6" y="10"/>
                    </a:lnTo>
                    <a:cubicBezTo>
                      <a:pt x="6" y="10"/>
                      <a:pt x="1" y="10"/>
                      <a:pt x="1" y="16"/>
                    </a:cubicBezTo>
                    <a:lnTo>
                      <a:pt x="1" y="21"/>
                    </a:lnTo>
                    <a:lnTo>
                      <a:pt x="6" y="21"/>
                    </a:lnTo>
                    <a:lnTo>
                      <a:pt x="6" y="26"/>
                    </a:lnTo>
                    <a:cubicBezTo>
                      <a:pt x="6" y="26"/>
                      <a:pt x="11" y="26"/>
                      <a:pt x="11" y="30"/>
                    </a:cubicBezTo>
                    <a:lnTo>
                      <a:pt x="17" y="30"/>
                    </a:lnTo>
                    <a:lnTo>
                      <a:pt x="21" y="26"/>
                    </a:lnTo>
                    <a:lnTo>
                      <a:pt x="26" y="26"/>
                    </a:lnTo>
                    <a:lnTo>
                      <a:pt x="26" y="16"/>
                    </a:lnTo>
                    <a:lnTo>
                      <a:pt x="26" y="10"/>
                    </a:lnTo>
                    <a:lnTo>
                      <a:pt x="26" y="5"/>
                    </a:lnTo>
                    <a:lnTo>
                      <a:pt x="21" y="5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7" name="Google Shape;2237;p30"/>
              <p:cNvSpPr/>
              <p:nvPr/>
            </p:nvSpPr>
            <p:spPr>
              <a:xfrm>
                <a:off x="5070950" y="3848700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11" y="1"/>
                    </a:moveTo>
                    <a:lnTo>
                      <a:pt x="6" y="5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16"/>
                    </a:lnTo>
                    <a:lnTo>
                      <a:pt x="0" y="21"/>
                    </a:lnTo>
                    <a:lnTo>
                      <a:pt x="6" y="21"/>
                    </a:lnTo>
                    <a:lnTo>
                      <a:pt x="6" y="26"/>
                    </a:lnTo>
                    <a:lnTo>
                      <a:pt x="21" y="26"/>
                    </a:lnTo>
                    <a:lnTo>
                      <a:pt x="21" y="21"/>
                    </a:lnTo>
                    <a:lnTo>
                      <a:pt x="26" y="21"/>
                    </a:lnTo>
                    <a:lnTo>
                      <a:pt x="26" y="16"/>
                    </a:lnTo>
                    <a:cubicBezTo>
                      <a:pt x="26" y="5"/>
                      <a:pt x="21" y="1"/>
                      <a:pt x="11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8" name="Google Shape;2238;p30"/>
              <p:cNvSpPr/>
              <p:nvPr/>
            </p:nvSpPr>
            <p:spPr>
              <a:xfrm>
                <a:off x="5068325" y="3852725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10" y="0"/>
                    </a:moveTo>
                    <a:lnTo>
                      <a:pt x="5" y="6"/>
                    </a:lnTo>
                    <a:lnTo>
                      <a:pt x="0" y="11"/>
                    </a:lnTo>
                    <a:cubicBezTo>
                      <a:pt x="0" y="21"/>
                      <a:pt x="5" y="25"/>
                      <a:pt x="15" y="25"/>
                    </a:cubicBezTo>
                    <a:cubicBezTo>
                      <a:pt x="21" y="25"/>
                      <a:pt x="26" y="21"/>
                      <a:pt x="26" y="16"/>
                    </a:cubicBezTo>
                    <a:cubicBezTo>
                      <a:pt x="26" y="11"/>
                      <a:pt x="26" y="6"/>
                      <a:pt x="21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9" name="Google Shape;2239;p30"/>
              <p:cNvSpPr/>
              <p:nvPr/>
            </p:nvSpPr>
            <p:spPr>
              <a:xfrm>
                <a:off x="5070950" y="3852225"/>
                <a:ext cx="775" cy="900"/>
              </a:xfrm>
              <a:custGeom>
                <a:avLst/>
                <a:gdLst/>
                <a:ahLst/>
                <a:cxnLst/>
                <a:rect l="l" t="t" r="r" b="b"/>
                <a:pathLst>
                  <a:path w="31" h="36" extrusionOk="0">
                    <a:moveTo>
                      <a:pt x="16" y="1"/>
                    </a:moveTo>
                    <a:lnTo>
                      <a:pt x="11" y="6"/>
                    </a:lnTo>
                    <a:lnTo>
                      <a:pt x="6" y="6"/>
                    </a:lnTo>
                    <a:lnTo>
                      <a:pt x="6" y="10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6" y="26"/>
                    </a:lnTo>
                    <a:lnTo>
                      <a:pt x="6" y="31"/>
                    </a:lnTo>
                    <a:lnTo>
                      <a:pt x="11" y="31"/>
                    </a:lnTo>
                    <a:lnTo>
                      <a:pt x="16" y="36"/>
                    </a:lnTo>
                    <a:cubicBezTo>
                      <a:pt x="21" y="36"/>
                      <a:pt x="26" y="31"/>
                      <a:pt x="26" y="26"/>
                    </a:cubicBezTo>
                    <a:cubicBezTo>
                      <a:pt x="30" y="26"/>
                      <a:pt x="30" y="20"/>
                      <a:pt x="30" y="15"/>
                    </a:cubicBezTo>
                    <a:lnTo>
                      <a:pt x="26" y="10"/>
                    </a:lnTo>
                    <a:lnTo>
                      <a:pt x="26" y="6"/>
                    </a:lnTo>
                    <a:lnTo>
                      <a:pt x="21" y="6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0" name="Google Shape;2240;p30"/>
              <p:cNvSpPr/>
              <p:nvPr/>
            </p:nvSpPr>
            <p:spPr>
              <a:xfrm>
                <a:off x="5078875" y="3850600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10" y="1"/>
                    </a:moveTo>
                    <a:cubicBezTo>
                      <a:pt x="5" y="5"/>
                      <a:pt x="1" y="10"/>
                      <a:pt x="1" y="15"/>
                    </a:cubicBezTo>
                    <a:lnTo>
                      <a:pt x="1" y="20"/>
                    </a:lnTo>
                    <a:cubicBezTo>
                      <a:pt x="5" y="25"/>
                      <a:pt x="10" y="31"/>
                      <a:pt x="15" y="31"/>
                    </a:cubicBezTo>
                    <a:cubicBezTo>
                      <a:pt x="21" y="31"/>
                      <a:pt x="26" y="25"/>
                      <a:pt x="26" y="20"/>
                    </a:cubicBezTo>
                    <a:cubicBezTo>
                      <a:pt x="31" y="15"/>
                      <a:pt x="31" y="5"/>
                      <a:pt x="26" y="5"/>
                    </a:cubicBez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1" name="Google Shape;2241;p30"/>
              <p:cNvSpPr/>
              <p:nvPr/>
            </p:nvSpPr>
            <p:spPr>
              <a:xfrm>
                <a:off x="5068675" y="38466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2" name="Google Shape;2242;p30"/>
              <p:cNvSpPr/>
              <p:nvPr/>
            </p:nvSpPr>
            <p:spPr>
              <a:xfrm>
                <a:off x="5064675" y="3843550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10" y="0"/>
                    </a:moveTo>
                    <a:lnTo>
                      <a:pt x="5" y="5"/>
                    </a:lnTo>
                    <a:lnTo>
                      <a:pt x="5" y="11"/>
                    </a:lnTo>
                    <a:cubicBezTo>
                      <a:pt x="5" y="11"/>
                      <a:pt x="0" y="16"/>
                      <a:pt x="0" y="21"/>
                    </a:cubicBezTo>
                    <a:lnTo>
                      <a:pt x="5" y="21"/>
                    </a:lnTo>
                    <a:lnTo>
                      <a:pt x="5" y="26"/>
                    </a:lnTo>
                    <a:lnTo>
                      <a:pt x="10" y="26"/>
                    </a:lnTo>
                    <a:cubicBezTo>
                      <a:pt x="16" y="26"/>
                      <a:pt x="16" y="30"/>
                      <a:pt x="21" y="30"/>
                    </a:cubicBezTo>
                    <a:cubicBezTo>
                      <a:pt x="26" y="26"/>
                      <a:pt x="31" y="21"/>
                      <a:pt x="31" y="16"/>
                    </a:cubicBezTo>
                    <a:lnTo>
                      <a:pt x="31" y="11"/>
                    </a:lnTo>
                    <a:lnTo>
                      <a:pt x="26" y="5"/>
                    </a:lnTo>
                    <a:cubicBezTo>
                      <a:pt x="26" y="0"/>
                      <a:pt x="21" y="0"/>
                      <a:pt x="16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3" name="Google Shape;2243;p30"/>
              <p:cNvSpPr/>
              <p:nvPr/>
            </p:nvSpPr>
            <p:spPr>
              <a:xfrm>
                <a:off x="5090175" y="3847825"/>
                <a:ext cx="6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7" h="26" extrusionOk="0">
                    <a:moveTo>
                      <a:pt x="11" y="1"/>
                    </a:moveTo>
                    <a:cubicBezTo>
                      <a:pt x="6" y="5"/>
                      <a:pt x="1" y="10"/>
                      <a:pt x="1" y="15"/>
                    </a:cubicBezTo>
                    <a:cubicBezTo>
                      <a:pt x="6" y="21"/>
                      <a:pt x="11" y="26"/>
                      <a:pt x="15" y="26"/>
                    </a:cubicBezTo>
                    <a:cubicBezTo>
                      <a:pt x="21" y="26"/>
                      <a:pt x="26" y="26"/>
                      <a:pt x="26" y="21"/>
                    </a:cubicBezTo>
                    <a:lnTo>
                      <a:pt x="26" y="15"/>
                    </a:lnTo>
                    <a:lnTo>
                      <a:pt x="26" y="10"/>
                    </a:lnTo>
                    <a:cubicBezTo>
                      <a:pt x="26" y="10"/>
                      <a:pt x="26" y="5"/>
                      <a:pt x="21" y="5"/>
                    </a:cubicBezTo>
                    <a:cubicBezTo>
                      <a:pt x="21" y="1"/>
                      <a:pt x="15" y="1"/>
                      <a:pt x="15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4" name="Google Shape;2244;p30"/>
              <p:cNvSpPr/>
              <p:nvPr/>
            </p:nvSpPr>
            <p:spPr>
              <a:xfrm>
                <a:off x="5073725" y="3868425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10" y="1"/>
                    </a:moveTo>
                    <a:lnTo>
                      <a:pt x="5" y="5"/>
                    </a:lnTo>
                    <a:cubicBezTo>
                      <a:pt x="0" y="11"/>
                      <a:pt x="0" y="16"/>
                      <a:pt x="0" y="21"/>
                    </a:cubicBezTo>
                    <a:lnTo>
                      <a:pt x="5" y="26"/>
                    </a:lnTo>
                    <a:lnTo>
                      <a:pt x="10" y="26"/>
                    </a:lnTo>
                    <a:lnTo>
                      <a:pt x="10" y="31"/>
                    </a:lnTo>
                    <a:lnTo>
                      <a:pt x="21" y="31"/>
                    </a:lnTo>
                    <a:lnTo>
                      <a:pt x="26" y="26"/>
                    </a:lnTo>
                    <a:lnTo>
                      <a:pt x="30" y="26"/>
                    </a:lnTo>
                    <a:lnTo>
                      <a:pt x="30" y="21"/>
                    </a:lnTo>
                    <a:lnTo>
                      <a:pt x="30" y="16"/>
                    </a:lnTo>
                    <a:cubicBezTo>
                      <a:pt x="26" y="5"/>
                      <a:pt x="21" y="1"/>
                      <a:pt x="16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5" name="Google Shape;2245;p30"/>
              <p:cNvSpPr/>
              <p:nvPr/>
            </p:nvSpPr>
            <p:spPr>
              <a:xfrm>
                <a:off x="5068825" y="3842050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10" y="0"/>
                    </a:moveTo>
                    <a:cubicBezTo>
                      <a:pt x="1" y="5"/>
                      <a:pt x="1" y="16"/>
                      <a:pt x="6" y="21"/>
                    </a:cubicBezTo>
                    <a:lnTo>
                      <a:pt x="6" y="25"/>
                    </a:lnTo>
                    <a:lnTo>
                      <a:pt x="15" y="25"/>
                    </a:lnTo>
                    <a:cubicBezTo>
                      <a:pt x="20" y="25"/>
                      <a:pt x="25" y="21"/>
                      <a:pt x="31" y="16"/>
                    </a:cubicBezTo>
                    <a:cubicBezTo>
                      <a:pt x="31" y="5"/>
                      <a:pt x="25" y="0"/>
                      <a:pt x="15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6" name="Google Shape;2246;p30"/>
              <p:cNvSpPr/>
              <p:nvPr/>
            </p:nvSpPr>
            <p:spPr>
              <a:xfrm>
                <a:off x="5072850" y="3851075"/>
                <a:ext cx="775" cy="800"/>
              </a:xfrm>
              <a:custGeom>
                <a:avLst/>
                <a:gdLst/>
                <a:ahLst/>
                <a:cxnLst/>
                <a:rect l="l" t="t" r="r" b="b"/>
                <a:pathLst>
                  <a:path w="31" h="32" extrusionOk="0">
                    <a:moveTo>
                      <a:pt x="15" y="1"/>
                    </a:moveTo>
                    <a:cubicBezTo>
                      <a:pt x="10" y="1"/>
                      <a:pt x="5" y="6"/>
                      <a:pt x="5" y="12"/>
                    </a:cubicBezTo>
                    <a:lnTo>
                      <a:pt x="0" y="12"/>
                    </a:lnTo>
                    <a:lnTo>
                      <a:pt x="0" y="17"/>
                    </a:lnTo>
                    <a:lnTo>
                      <a:pt x="0" y="21"/>
                    </a:lnTo>
                    <a:lnTo>
                      <a:pt x="5" y="21"/>
                    </a:lnTo>
                    <a:lnTo>
                      <a:pt x="5" y="26"/>
                    </a:lnTo>
                    <a:lnTo>
                      <a:pt x="10" y="26"/>
                    </a:lnTo>
                    <a:lnTo>
                      <a:pt x="15" y="31"/>
                    </a:lnTo>
                    <a:cubicBezTo>
                      <a:pt x="26" y="31"/>
                      <a:pt x="30" y="26"/>
                      <a:pt x="30" y="21"/>
                    </a:cubicBezTo>
                    <a:lnTo>
                      <a:pt x="30" y="17"/>
                    </a:lnTo>
                    <a:lnTo>
                      <a:pt x="30" y="12"/>
                    </a:lnTo>
                    <a:lnTo>
                      <a:pt x="26" y="12"/>
                    </a:lnTo>
                    <a:lnTo>
                      <a:pt x="26" y="6"/>
                    </a:lnTo>
                    <a:cubicBezTo>
                      <a:pt x="26" y="6"/>
                      <a:pt x="21" y="1"/>
                      <a:pt x="15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7" name="Google Shape;2247;p30"/>
              <p:cNvSpPr/>
              <p:nvPr/>
            </p:nvSpPr>
            <p:spPr>
              <a:xfrm>
                <a:off x="5077875" y="3850975"/>
                <a:ext cx="900" cy="1000"/>
              </a:xfrm>
              <a:custGeom>
                <a:avLst/>
                <a:gdLst/>
                <a:ahLst/>
                <a:cxnLst/>
                <a:rect l="l" t="t" r="r" b="b"/>
                <a:pathLst>
                  <a:path w="36" h="40" extrusionOk="0">
                    <a:moveTo>
                      <a:pt x="20" y="0"/>
                    </a:moveTo>
                    <a:cubicBezTo>
                      <a:pt x="15" y="0"/>
                      <a:pt x="10" y="5"/>
                      <a:pt x="10" y="10"/>
                    </a:cubicBezTo>
                    <a:lnTo>
                      <a:pt x="6" y="10"/>
                    </a:lnTo>
                    <a:cubicBezTo>
                      <a:pt x="6" y="16"/>
                      <a:pt x="1" y="16"/>
                      <a:pt x="1" y="21"/>
                    </a:cubicBezTo>
                    <a:cubicBezTo>
                      <a:pt x="1" y="25"/>
                      <a:pt x="1" y="35"/>
                      <a:pt x="6" y="40"/>
                    </a:cubicBezTo>
                    <a:lnTo>
                      <a:pt x="20" y="40"/>
                    </a:lnTo>
                    <a:lnTo>
                      <a:pt x="25" y="35"/>
                    </a:lnTo>
                    <a:cubicBezTo>
                      <a:pt x="25" y="35"/>
                      <a:pt x="31" y="30"/>
                      <a:pt x="31" y="25"/>
                    </a:cubicBezTo>
                    <a:lnTo>
                      <a:pt x="36" y="25"/>
                    </a:lnTo>
                    <a:lnTo>
                      <a:pt x="36" y="21"/>
                    </a:lnTo>
                    <a:cubicBezTo>
                      <a:pt x="36" y="16"/>
                      <a:pt x="36" y="10"/>
                      <a:pt x="31" y="10"/>
                    </a:cubicBezTo>
                    <a:lnTo>
                      <a:pt x="31" y="5"/>
                    </a:lnTo>
                    <a:lnTo>
                      <a:pt x="25" y="5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8" name="Google Shape;2248;p30"/>
              <p:cNvSpPr/>
              <p:nvPr/>
            </p:nvSpPr>
            <p:spPr>
              <a:xfrm>
                <a:off x="5085025" y="3861525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16" y="0"/>
                    </a:moveTo>
                    <a:cubicBezTo>
                      <a:pt x="10" y="0"/>
                      <a:pt x="5" y="5"/>
                      <a:pt x="5" y="5"/>
                    </a:cubicBezTo>
                    <a:cubicBezTo>
                      <a:pt x="1" y="10"/>
                      <a:pt x="1" y="16"/>
                      <a:pt x="1" y="16"/>
                    </a:cubicBezTo>
                    <a:lnTo>
                      <a:pt x="5" y="21"/>
                    </a:lnTo>
                    <a:cubicBezTo>
                      <a:pt x="5" y="26"/>
                      <a:pt x="10" y="26"/>
                      <a:pt x="16" y="30"/>
                    </a:cubicBezTo>
                    <a:lnTo>
                      <a:pt x="21" y="26"/>
                    </a:lnTo>
                    <a:lnTo>
                      <a:pt x="26" y="26"/>
                    </a:lnTo>
                    <a:lnTo>
                      <a:pt x="26" y="21"/>
                    </a:lnTo>
                    <a:cubicBezTo>
                      <a:pt x="26" y="21"/>
                      <a:pt x="31" y="16"/>
                      <a:pt x="26" y="10"/>
                    </a:cubicBezTo>
                    <a:lnTo>
                      <a:pt x="26" y="5"/>
                    </a:lnTo>
                    <a:lnTo>
                      <a:pt x="21" y="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9" name="Google Shape;2249;p30"/>
              <p:cNvSpPr/>
              <p:nvPr/>
            </p:nvSpPr>
            <p:spPr>
              <a:xfrm>
                <a:off x="5081150" y="3858000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5" y="0"/>
                    </a:moveTo>
                    <a:lnTo>
                      <a:pt x="5" y="6"/>
                    </a:lnTo>
                    <a:lnTo>
                      <a:pt x="0" y="6"/>
                    </a:lnTo>
                    <a:lnTo>
                      <a:pt x="0" y="16"/>
                    </a:lnTo>
                    <a:lnTo>
                      <a:pt x="0" y="21"/>
                    </a:lnTo>
                    <a:lnTo>
                      <a:pt x="5" y="21"/>
                    </a:lnTo>
                    <a:lnTo>
                      <a:pt x="5" y="25"/>
                    </a:lnTo>
                    <a:lnTo>
                      <a:pt x="21" y="25"/>
                    </a:lnTo>
                    <a:lnTo>
                      <a:pt x="21" y="21"/>
                    </a:lnTo>
                    <a:lnTo>
                      <a:pt x="25" y="21"/>
                    </a:lnTo>
                    <a:lnTo>
                      <a:pt x="25" y="16"/>
                    </a:lnTo>
                    <a:cubicBezTo>
                      <a:pt x="25" y="11"/>
                      <a:pt x="25" y="6"/>
                      <a:pt x="21" y="6"/>
                    </a:cubicBezTo>
                    <a:cubicBezTo>
                      <a:pt x="21" y="0"/>
                      <a:pt x="14" y="0"/>
                      <a:pt x="10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0" name="Google Shape;2250;p30"/>
              <p:cNvSpPr/>
              <p:nvPr/>
            </p:nvSpPr>
            <p:spPr>
              <a:xfrm>
                <a:off x="5076625" y="3856000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10" y="1"/>
                    </a:moveTo>
                    <a:lnTo>
                      <a:pt x="5" y="5"/>
                    </a:lnTo>
                    <a:lnTo>
                      <a:pt x="5" y="10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0" y="20"/>
                    </a:lnTo>
                    <a:lnTo>
                      <a:pt x="5" y="20"/>
                    </a:lnTo>
                    <a:lnTo>
                      <a:pt x="5" y="26"/>
                    </a:lnTo>
                    <a:lnTo>
                      <a:pt x="10" y="31"/>
                    </a:lnTo>
                    <a:lnTo>
                      <a:pt x="21" y="31"/>
                    </a:lnTo>
                    <a:lnTo>
                      <a:pt x="21" y="26"/>
                    </a:lnTo>
                    <a:lnTo>
                      <a:pt x="25" y="26"/>
                    </a:lnTo>
                    <a:lnTo>
                      <a:pt x="25" y="20"/>
                    </a:lnTo>
                    <a:cubicBezTo>
                      <a:pt x="25" y="20"/>
                      <a:pt x="30" y="15"/>
                      <a:pt x="30" y="10"/>
                    </a:cubicBezTo>
                    <a:lnTo>
                      <a:pt x="25" y="5"/>
                    </a:lnTo>
                    <a:lnTo>
                      <a:pt x="21" y="5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1" name="Google Shape;2251;p30"/>
              <p:cNvSpPr/>
              <p:nvPr/>
            </p:nvSpPr>
            <p:spPr>
              <a:xfrm>
                <a:off x="5076625" y="3857625"/>
                <a:ext cx="900" cy="900"/>
              </a:xfrm>
              <a:custGeom>
                <a:avLst/>
                <a:gdLst/>
                <a:ahLst/>
                <a:cxnLst/>
                <a:rect l="l" t="t" r="r" b="b"/>
                <a:pathLst>
                  <a:path w="36" h="36" extrusionOk="0">
                    <a:moveTo>
                      <a:pt x="10" y="1"/>
                    </a:moveTo>
                    <a:lnTo>
                      <a:pt x="5" y="5"/>
                    </a:lnTo>
                    <a:lnTo>
                      <a:pt x="5" y="10"/>
                    </a:lnTo>
                    <a:lnTo>
                      <a:pt x="0" y="15"/>
                    </a:lnTo>
                    <a:cubicBezTo>
                      <a:pt x="0" y="21"/>
                      <a:pt x="5" y="26"/>
                      <a:pt x="5" y="26"/>
                    </a:cubicBezTo>
                    <a:cubicBezTo>
                      <a:pt x="10" y="31"/>
                      <a:pt x="10" y="31"/>
                      <a:pt x="10" y="36"/>
                    </a:cubicBezTo>
                    <a:lnTo>
                      <a:pt x="21" y="36"/>
                    </a:lnTo>
                    <a:cubicBezTo>
                      <a:pt x="25" y="36"/>
                      <a:pt x="30" y="36"/>
                      <a:pt x="30" y="31"/>
                    </a:cubicBezTo>
                    <a:cubicBezTo>
                      <a:pt x="30" y="31"/>
                      <a:pt x="35" y="26"/>
                      <a:pt x="35" y="21"/>
                    </a:cubicBezTo>
                    <a:lnTo>
                      <a:pt x="30" y="15"/>
                    </a:lnTo>
                    <a:lnTo>
                      <a:pt x="30" y="10"/>
                    </a:lnTo>
                    <a:lnTo>
                      <a:pt x="25" y="10"/>
                    </a:lnTo>
                    <a:lnTo>
                      <a:pt x="25" y="5"/>
                    </a:lnTo>
                    <a:lnTo>
                      <a:pt x="21" y="5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2" name="Google Shape;2252;p30"/>
              <p:cNvSpPr/>
              <p:nvPr/>
            </p:nvSpPr>
            <p:spPr>
              <a:xfrm>
                <a:off x="5071700" y="3850850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6" y="0"/>
                    </a:moveTo>
                    <a:lnTo>
                      <a:pt x="6" y="5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6" y="26"/>
                    </a:lnTo>
                    <a:lnTo>
                      <a:pt x="21" y="26"/>
                    </a:lnTo>
                    <a:lnTo>
                      <a:pt x="21" y="21"/>
                    </a:lnTo>
                    <a:lnTo>
                      <a:pt x="26" y="21"/>
                    </a:lnTo>
                    <a:lnTo>
                      <a:pt x="26" y="15"/>
                    </a:lnTo>
                    <a:cubicBezTo>
                      <a:pt x="26" y="5"/>
                      <a:pt x="21" y="0"/>
                      <a:pt x="11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3" name="Google Shape;2253;p30"/>
              <p:cNvSpPr/>
              <p:nvPr/>
            </p:nvSpPr>
            <p:spPr>
              <a:xfrm>
                <a:off x="5076975" y="3852725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11" y="0"/>
                    </a:moveTo>
                    <a:cubicBezTo>
                      <a:pt x="11" y="0"/>
                      <a:pt x="1" y="0"/>
                      <a:pt x="1" y="11"/>
                    </a:cubicBezTo>
                    <a:lnTo>
                      <a:pt x="1" y="16"/>
                    </a:lnTo>
                    <a:lnTo>
                      <a:pt x="1" y="21"/>
                    </a:lnTo>
                    <a:lnTo>
                      <a:pt x="7" y="25"/>
                    </a:lnTo>
                    <a:lnTo>
                      <a:pt x="21" y="25"/>
                    </a:lnTo>
                    <a:lnTo>
                      <a:pt x="21" y="21"/>
                    </a:lnTo>
                    <a:lnTo>
                      <a:pt x="26" y="21"/>
                    </a:lnTo>
                    <a:lnTo>
                      <a:pt x="26" y="16"/>
                    </a:lnTo>
                    <a:lnTo>
                      <a:pt x="26" y="6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4" name="Google Shape;2254;p30"/>
              <p:cNvSpPr/>
              <p:nvPr/>
            </p:nvSpPr>
            <p:spPr>
              <a:xfrm>
                <a:off x="5077250" y="3855250"/>
                <a:ext cx="1025" cy="1025"/>
              </a:xfrm>
              <a:custGeom>
                <a:avLst/>
                <a:gdLst/>
                <a:ahLst/>
                <a:cxnLst/>
                <a:rect l="l" t="t" r="r" b="b"/>
                <a:pathLst>
                  <a:path w="41" h="41" extrusionOk="0">
                    <a:moveTo>
                      <a:pt x="26" y="0"/>
                    </a:moveTo>
                    <a:lnTo>
                      <a:pt x="20" y="5"/>
                    </a:lnTo>
                    <a:lnTo>
                      <a:pt x="15" y="5"/>
                    </a:lnTo>
                    <a:lnTo>
                      <a:pt x="10" y="10"/>
                    </a:lnTo>
                    <a:lnTo>
                      <a:pt x="5" y="10"/>
                    </a:lnTo>
                    <a:lnTo>
                      <a:pt x="5" y="15"/>
                    </a:lnTo>
                    <a:lnTo>
                      <a:pt x="0" y="15"/>
                    </a:lnTo>
                    <a:lnTo>
                      <a:pt x="0" y="20"/>
                    </a:lnTo>
                    <a:cubicBezTo>
                      <a:pt x="0" y="26"/>
                      <a:pt x="0" y="31"/>
                      <a:pt x="5" y="35"/>
                    </a:cubicBezTo>
                    <a:lnTo>
                      <a:pt x="10" y="35"/>
                    </a:lnTo>
                    <a:cubicBezTo>
                      <a:pt x="15" y="40"/>
                      <a:pt x="15" y="40"/>
                      <a:pt x="20" y="40"/>
                    </a:cubicBezTo>
                    <a:lnTo>
                      <a:pt x="31" y="40"/>
                    </a:lnTo>
                    <a:lnTo>
                      <a:pt x="31" y="35"/>
                    </a:lnTo>
                    <a:cubicBezTo>
                      <a:pt x="31" y="35"/>
                      <a:pt x="35" y="35"/>
                      <a:pt x="35" y="31"/>
                    </a:cubicBezTo>
                    <a:lnTo>
                      <a:pt x="35" y="26"/>
                    </a:lnTo>
                    <a:lnTo>
                      <a:pt x="35" y="20"/>
                    </a:lnTo>
                    <a:cubicBezTo>
                      <a:pt x="40" y="10"/>
                      <a:pt x="35" y="5"/>
                      <a:pt x="26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5" name="Google Shape;2255;p30"/>
              <p:cNvSpPr/>
              <p:nvPr/>
            </p:nvSpPr>
            <p:spPr>
              <a:xfrm>
                <a:off x="5077375" y="3853975"/>
                <a:ext cx="65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7" extrusionOk="0">
                    <a:moveTo>
                      <a:pt x="5" y="1"/>
                    </a:moveTo>
                    <a:lnTo>
                      <a:pt x="5" y="6"/>
                    </a:lnTo>
                    <a:lnTo>
                      <a:pt x="0" y="6"/>
                    </a:lnTo>
                    <a:lnTo>
                      <a:pt x="0" y="10"/>
                    </a:lnTo>
                    <a:cubicBezTo>
                      <a:pt x="0" y="21"/>
                      <a:pt x="5" y="26"/>
                      <a:pt x="10" y="26"/>
                    </a:cubicBezTo>
                    <a:lnTo>
                      <a:pt x="21" y="26"/>
                    </a:lnTo>
                    <a:lnTo>
                      <a:pt x="21" y="21"/>
                    </a:lnTo>
                    <a:cubicBezTo>
                      <a:pt x="26" y="21"/>
                      <a:pt x="26" y="10"/>
                      <a:pt x="26" y="6"/>
                    </a:cubicBezTo>
                    <a:cubicBezTo>
                      <a:pt x="26" y="1"/>
                      <a:pt x="21" y="1"/>
                      <a:pt x="10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6" name="Google Shape;2256;p30"/>
              <p:cNvSpPr/>
              <p:nvPr/>
            </p:nvSpPr>
            <p:spPr>
              <a:xfrm>
                <a:off x="5076225" y="3851725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6" y="0"/>
                    </a:moveTo>
                    <a:lnTo>
                      <a:pt x="0" y="5"/>
                    </a:lnTo>
                    <a:lnTo>
                      <a:pt x="0" y="10"/>
                    </a:lnTo>
                    <a:lnTo>
                      <a:pt x="0" y="16"/>
                    </a:lnTo>
                    <a:lnTo>
                      <a:pt x="0" y="21"/>
                    </a:lnTo>
                    <a:lnTo>
                      <a:pt x="6" y="21"/>
                    </a:lnTo>
                    <a:lnTo>
                      <a:pt x="11" y="26"/>
                    </a:lnTo>
                    <a:cubicBezTo>
                      <a:pt x="21" y="26"/>
                      <a:pt x="26" y="21"/>
                      <a:pt x="26" y="10"/>
                    </a:cubicBezTo>
                    <a:lnTo>
                      <a:pt x="26" y="5"/>
                    </a:lnTo>
                    <a:lnTo>
                      <a:pt x="21" y="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7" name="Google Shape;2257;p30"/>
              <p:cNvSpPr/>
              <p:nvPr/>
            </p:nvSpPr>
            <p:spPr>
              <a:xfrm>
                <a:off x="5081025" y="3864300"/>
                <a:ext cx="6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31" extrusionOk="0">
                    <a:moveTo>
                      <a:pt x="10" y="0"/>
                    </a:moveTo>
                    <a:cubicBezTo>
                      <a:pt x="10" y="0"/>
                      <a:pt x="5" y="5"/>
                      <a:pt x="0" y="5"/>
                    </a:cubicBezTo>
                    <a:lnTo>
                      <a:pt x="0" y="20"/>
                    </a:lnTo>
                    <a:lnTo>
                      <a:pt x="0" y="26"/>
                    </a:lnTo>
                    <a:lnTo>
                      <a:pt x="5" y="26"/>
                    </a:lnTo>
                    <a:cubicBezTo>
                      <a:pt x="5" y="30"/>
                      <a:pt x="10" y="30"/>
                      <a:pt x="15" y="30"/>
                    </a:cubicBezTo>
                    <a:cubicBezTo>
                      <a:pt x="15" y="30"/>
                      <a:pt x="19" y="30"/>
                      <a:pt x="26" y="26"/>
                    </a:cubicBezTo>
                    <a:lnTo>
                      <a:pt x="26" y="20"/>
                    </a:lnTo>
                    <a:cubicBezTo>
                      <a:pt x="26" y="15"/>
                      <a:pt x="26" y="10"/>
                      <a:pt x="19" y="5"/>
                    </a:cubicBezTo>
                    <a:cubicBezTo>
                      <a:pt x="19" y="5"/>
                      <a:pt x="15" y="0"/>
                      <a:pt x="10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8" name="Google Shape;2258;p30"/>
              <p:cNvSpPr/>
              <p:nvPr/>
            </p:nvSpPr>
            <p:spPr>
              <a:xfrm>
                <a:off x="5077725" y="3846550"/>
                <a:ext cx="775" cy="800"/>
              </a:xfrm>
              <a:custGeom>
                <a:avLst/>
                <a:gdLst/>
                <a:ahLst/>
                <a:cxnLst/>
                <a:rect l="l" t="t" r="r" b="b"/>
                <a:pathLst>
                  <a:path w="31" h="32" extrusionOk="0">
                    <a:moveTo>
                      <a:pt x="16" y="1"/>
                    </a:moveTo>
                    <a:cubicBezTo>
                      <a:pt x="12" y="1"/>
                      <a:pt x="7" y="6"/>
                      <a:pt x="7" y="6"/>
                    </a:cubicBezTo>
                    <a:cubicBezTo>
                      <a:pt x="1" y="12"/>
                      <a:pt x="1" y="17"/>
                      <a:pt x="1" y="17"/>
                    </a:cubicBezTo>
                    <a:lnTo>
                      <a:pt x="7" y="21"/>
                    </a:lnTo>
                    <a:cubicBezTo>
                      <a:pt x="7" y="26"/>
                      <a:pt x="12" y="31"/>
                      <a:pt x="16" y="31"/>
                    </a:cubicBezTo>
                    <a:lnTo>
                      <a:pt x="21" y="31"/>
                    </a:lnTo>
                    <a:lnTo>
                      <a:pt x="26" y="26"/>
                    </a:lnTo>
                    <a:lnTo>
                      <a:pt x="31" y="21"/>
                    </a:lnTo>
                    <a:lnTo>
                      <a:pt x="31" y="12"/>
                    </a:lnTo>
                    <a:lnTo>
                      <a:pt x="26" y="6"/>
                    </a:lnTo>
                    <a:lnTo>
                      <a:pt x="26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9" name="Google Shape;2259;p30"/>
              <p:cNvSpPr/>
              <p:nvPr/>
            </p:nvSpPr>
            <p:spPr>
              <a:xfrm>
                <a:off x="5077250" y="3844925"/>
                <a:ext cx="7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7" extrusionOk="0">
                    <a:moveTo>
                      <a:pt x="5" y="1"/>
                    </a:moveTo>
                    <a:lnTo>
                      <a:pt x="5" y="6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7"/>
                    </a:lnTo>
                    <a:lnTo>
                      <a:pt x="0" y="21"/>
                    </a:lnTo>
                    <a:lnTo>
                      <a:pt x="5" y="26"/>
                    </a:lnTo>
                    <a:lnTo>
                      <a:pt x="10" y="26"/>
                    </a:lnTo>
                    <a:cubicBezTo>
                      <a:pt x="20" y="26"/>
                      <a:pt x="26" y="26"/>
                      <a:pt x="26" y="17"/>
                    </a:cubicBezTo>
                    <a:lnTo>
                      <a:pt x="31" y="17"/>
                    </a:lnTo>
                    <a:lnTo>
                      <a:pt x="31" y="10"/>
                    </a:lnTo>
                    <a:lnTo>
                      <a:pt x="26" y="6"/>
                    </a:lnTo>
                    <a:cubicBezTo>
                      <a:pt x="20" y="1"/>
                      <a:pt x="20" y="1"/>
                      <a:pt x="15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0" name="Google Shape;2260;p30"/>
              <p:cNvSpPr/>
              <p:nvPr/>
            </p:nvSpPr>
            <p:spPr>
              <a:xfrm>
                <a:off x="5078375" y="3853225"/>
                <a:ext cx="6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31" extrusionOk="0">
                    <a:moveTo>
                      <a:pt x="16" y="1"/>
                    </a:moveTo>
                    <a:cubicBezTo>
                      <a:pt x="11" y="1"/>
                      <a:pt x="5" y="5"/>
                      <a:pt x="5" y="5"/>
                    </a:cubicBezTo>
                    <a:cubicBezTo>
                      <a:pt x="0" y="10"/>
                      <a:pt x="0" y="16"/>
                      <a:pt x="0" y="21"/>
                    </a:cubicBezTo>
                    <a:lnTo>
                      <a:pt x="0" y="26"/>
                    </a:lnTo>
                    <a:lnTo>
                      <a:pt x="5" y="26"/>
                    </a:lnTo>
                    <a:lnTo>
                      <a:pt x="11" y="31"/>
                    </a:lnTo>
                    <a:lnTo>
                      <a:pt x="16" y="31"/>
                    </a:lnTo>
                    <a:cubicBezTo>
                      <a:pt x="21" y="31"/>
                      <a:pt x="21" y="26"/>
                      <a:pt x="25" y="26"/>
                    </a:cubicBezTo>
                    <a:lnTo>
                      <a:pt x="25" y="10"/>
                    </a:lnTo>
                    <a:lnTo>
                      <a:pt x="25" y="5"/>
                    </a:lnTo>
                    <a:lnTo>
                      <a:pt x="21" y="5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1" name="Google Shape;2261;p30"/>
              <p:cNvSpPr/>
              <p:nvPr/>
            </p:nvSpPr>
            <p:spPr>
              <a:xfrm>
                <a:off x="5080375" y="3845575"/>
                <a:ext cx="6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7" h="31" extrusionOk="0">
                    <a:moveTo>
                      <a:pt x="10" y="0"/>
                    </a:moveTo>
                    <a:lnTo>
                      <a:pt x="10" y="5"/>
                    </a:lnTo>
                    <a:cubicBezTo>
                      <a:pt x="6" y="5"/>
                      <a:pt x="1" y="10"/>
                      <a:pt x="1" y="15"/>
                    </a:cubicBezTo>
                    <a:lnTo>
                      <a:pt x="1" y="21"/>
                    </a:lnTo>
                    <a:lnTo>
                      <a:pt x="6" y="21"/>
                    </a:lnTo>
                    <a:lnTo>
                      <a:pt x="6" y="25"/>
                    </a:lnTo>
                    <a:lnTo>
                      <a:pt x="10" y="25"/>
                    </a:lnTo>
                    <a:lnTo>
                      <a:pt x="10" y="30"/>
                    </a:lnTo>
                    <a:lnTo>
                      <a:pt x="15" y="30"/>
                    </a:lnTo>
                    <a:cubicBezTo>
                      <a:pt x="15" y="30"/>
                      <a:pt x="21" y="25"/>
                      <a:pt x="26" y="25"/>
                    </a:cubicBezTo>
                    <a:lnTo>
                      <a:pt x="26" y="15"/>
                    </a:lnTo>
                    <a:cubicBezTo>
                      <a:pt x="26" y="5"/>
                      <a:pt x="21" y="0"/>
                      <a:pt x="10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2" name="Google Shape;2262;p30"/>
              <p:cNvSpPr/>
              <p:nvPr/>
            </p:nvSpPr>
            <p:spPr>
              <a:xfrm>
                <a:off x="5084400" y="3839650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16" y="1"/>
                    </a:moveTo>
                    <a:cubicBezTo>
                      <a:pt x="11" y="1"/>
                      <a:pt x="5" y="6"/>
                      <a:pt x="5" y="10"/>
                    </a:cubicBezTo>
                    <a:cubicBezTo>
                      <a:pt x="0" y="10"/>
                      <a:pt x="0" y="16"/>
                      <a:pt x="5" y="26"/>
                    </a:cubicBezTo>
                    <a:lnTo>
                      <a:pt x="5" y="31"/>
                    </a:lnTo>
                    <a:lnTo>
                      <a:pt x="16" y="31"/>
                    </a:lnTo>
                    <a:cubicBezTo>
                      <a:pt x="21" y="31"/>
                      <a:pt x="26" y="26"/>
                      <a:pt x="30" y="21"/>
                    </a:cubicBezTo>
                    <a:cubicBezTo>
                      <a:pt x="30" y="16"/>
                      <a:pt x="30" y="10"/>
                      <a:pt x="26" y="6"/>
                    </a:cubicBezTo>
                    <a:lnTo>
                      <a:pt x="21" y="6"/>
                    </a:lnTo>
                    <a:lnTo>
                      <a:pt x="16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3" name="Google Shape;2263;p30"/>
              <p:cNvSpPr/>
              <p:nvPr/>
            </p:nvSpPr>
            <p:spPr>
              <a:xfrm>
                <a:off x="5078250" y="3856250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5" y="0"/>
                    </a:moveTo>
                    <a:cubicBezTo>
                      <a:pt x="0" y="5"/>
                      <a:pt x="0" y="10"/>
                      <a:pt x="0" y="16"/>
                    </a:cubicBezTo>
                    <a:lnTo>
                      <a:pt x="0" y="21"/>
                    </a:lnTo>
                    <a:lnTo>
                      <a:pt x="5" y="21"/>
                    </a:lnTo>
                    <a:lnTo>
                      <a:pt x="5" y="26"/>
                    </a:lnTo>
                    <a:lnTo>
                      <a:pt x="16" y="26"/>
                    </a:lnTo>
                    <a:cubicBezTo>
                      <a:pt x="21" y="26"/>
                      <a:pt x="21" y="26"/>
                      <a:pt x="26" y="21"/>
                    </a:cubicBezTo>
                    <a:lnTo>
                      <a:pt x="26" y="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4" name="Google Shape;2264;p30"/>
              <p:cNvSpPr/>
              <p:nvPr/>
            </p:nvSpPr>
            <p:spPr>
              <a:xfrm>
                <a:off x="5090425" y="3850725"/>
                <a:ext cx="5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26" extrusionOk="0">
                    <a:moveTo>
                      <a:pt x="5" y="0"/>
                    </a:moveTo>
                    <a:lnTo>
                      <a:pt x="5" y="5"/>
                    </a:lnTo>
                    <a:cubicBezTo>
                      <a:pt x="1" y="5"/>
                      <a:pt x="1" y="5"/>
                      <a:pt x="1" y="10"/>
                    </a:cubicBezTo>
                    <a:lnTo>
                      <a:pt x="1" y="15"/>
                    </a:lnTo>
                    <a:lnTo>
                      <a:pt x="1" y="20"/>
                    </a:lnTo>
                    <a:lnTo>
                      <a:pt x="5" y="20"/>
                    </a:lnTo>
                    <a:lnTo>
                      <a:pt x="5" y="26"/>
                    </a:lnTo>
                    <a:lnTo>
                      <a:pt x="11" y="26"/>
                    </a:lnTo>
                    <a:cubicBezTo>
                      <a:pt x="16" y="26"/>
                      <a:pt x="16" y="26"/>
                      <a:pt x="21" y="20"/>
                    </a:cubicBezTo>
                    <a:lnTo>
                      <a:pt x="21" y="15"/>
                    </a:lnTo>
                    <a:cubicBezTo>
                      <a:pt x="21" y="5"/>
                      <a:pt x="16" y="0"/>
                      <a:pt x="11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5" name="Google Shape;2265;p30"/>
              <p:cNvSpPr/>
              <p:nvPr/>
            </p:nvSpPr>
            <p:spPr>
              <a:xfrm>
                <a:off x="5084150" y="3846550"/>
                <a:ext cx="650" cy="800"/>
              </a:xfrm>
              <a:custGeom>
                <a:avLst/>
                <a:gdLst/>
                <a:ahLst/>
                <a:cxnLst/>
                <a:rect l="l" t="t" r="r" b="b"/>
                <a:pathLst>
                  <a:path w="26" h="32" extrusionOk="0">
                    <a:moveTo>
                      <a:pt x="10" y="1"/>
                    </a:moveTo>
                    <a:cubicBezTo>
                      <a:pt x="5" y="1"/>
                      <a:pt x="1" y="6"/>
                      <a:pt x="1" y="17"/>
                    </a:cubicBezTo>
                    <a:lnTo>
                      <a:pt x="1" y="21"/>
                    </a:lnTo>
                    <a:lnTo>
                      <a:pt x="1" y="26"/>
                    </a:lnTo>
                    <a:lnTo>
                      <a:pt x="5" y="26"/>
                    </a:lnTo>
                    <a:lnTo>
                      <a:pt x="5" y="31"/>
                    </a:lnTo>
                    <a:lnTo>
                      <a:pt x="15" y="31"/>
                    </a:lnTo>
                    <a:lnTo>
                      <a:pt x="21" y="26"/>
                    </a:lnTo>
                    <a:lnTo>
                      <a:pt x="21" y="21"/>
                    </a:lnTo>
                    <a:lnTo>
                      <a:pt x="26" y="21"/>
                    </a:lnTo>
                    <a:lnTo>
                      <a:pt x="26" y="17"/>
                    </a:lnTo>
                    <a:lnTo>
                      <a:pt x="26" y="12"/>
                    </a:lnTo>
                    <a:lnTo>
                      <a:pt x="21" y="6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6" name="Google Shape;2266;p30"/>
              <p:cNvSpPr/>
              <p:nvPr/>
            </p:nvSpPr>
            <p:spPr>
              <a:xfrm>
                <a:off x="5077500" y="3849325"/>
                <a:ext cx="65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7" extrusionOk="0">
                    <a:moveTo>
                      <a:pt x="10" y="1"/>
                    </a:moveTo>
                    <a:cubicBezTo>
                      <a:pt x="10" y="1"/>
                      <a:pt x="5" y="1"/>
                      <a:pt x="0" y="6"/>
                    </a:cubicBezTo>
                    <a:lnTo>
                      <a:pt x="0" y="15"/>
                    </a:lnTo>
                    <a:lnTo>
                      <a:pt x="0" y="21"/>
                    </a:lnTo>
                    <a:lnTo>
                      <a:pt x="5" y="26"/>
                    </a:lnTo>
                    <a:lnTo>
                      <a:pt x="21" y="26"/>
                    </a:lnTo>
                    <a:lnTo>
                      <a:pt x="21" y="21"/>
                    </a:lnTo>
                    <a:lnTo>
                      <a:pt x="25" y="21"/>
                    </a:lnTo>
                    <a:lnTo>
                      <a:pt x="25" y="15"/>
                    </a:lnTo>
                    <a:lnTo>
                      <a:pt x="25" y="11"/>
                    </a:lnTo>
                    <a:lnTo>
                      <a:pt x="25" y="6"/>
                    </a:lnTo>
                    <a:lnTo>
                      <a:pt x="21" y="6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7" name="Google Shape;2267;p30"/>
              <p:cNvSpPr/>
              <p:nvPr/>
            </p:nvSpPr>
            <p:spPr>
              <a:xfrm>
                <a:off x="5080150" y="3842925"/>
                <a:ext cx="62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31" extrusionOk="0">
                    <a:moveTo>
                      <a:pt x="15" y="0"/>
                    </a:moveTo>
                    <a:lnTo>
                      <a:pt x="10" y="6"/>
                    </a:lnTo>
                    <a:cubicBezTo>
                      <a:pt x="5" y="6"/>
                      <a:pt x="0" y="11"/>
                      <a:pt x="0" y="16"/>
                    </a:cubicBezTo>
                    <a:lnTo>
                      <a:pt x="5" y="21"/>
                    </a:lnTo>
                    <a:cubicBezTo>
                      <a:pt x="5" y="25"/>
                      <a:pt x="10" y="30"/>
                      <a:pt x="15" y="30"/>
                    </a:cubicBezTo>
                    <a:cubicBezTo>
                      <a:pt x="15" y="30"/>
                      <a:pt x="19" y="30"/>
                      <a:pt x="19" y="25"/>
                    </a:cubicBezTo>
                    <a:lnTo>
                      <a:pt x="24" y="25"/>
                    </a:lnTo>
                    <a:lnTo>
                      <a:pt x="24" y="21"/>
                    </a:lnTo>
                    <a:lnTo>
                      <a:pt x="24" y="16"/>
                    </a:lnTo>
                    <a:cubicBezTo>
                      <a:pt x="24" y="6"/>
                      <a:pt x="19" y="6"/>
                      <a:pt x="15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8" name="Google Shape;2268;p30"/>
              <p:cNvSpPr/>
              <p:nvPr/>
            </p:nvSpPr>
            <p:spPr>
              <a:xfrm>
                <a:off x="5065825" y="3856625"/>
                <a:ext cx="625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5" extrusionOk="0">
                    <a:moveTo>
                      <a:pt x="0" y="1"/>
                    </a:moveTo>
                    <a:lnTo>
                      <a:pt x="0" y="6"/>
                    </a:lnTo>
                    <a:lnTo>
                      <a:pt x="0" y="11"/>
                    </a:lnTo>
                    <a:cubicBezTo>
                      <a:pt x="0" y="15"/>
                      <a:pt x="0" y="20"/>
                      <a:pt x="5" y="25"/>
                    </a:cubicBezTo>
                    <a:lnTo>
                      <a:pt x="15" y="25"/>
                    </a:lnTo>
                    <a:lnTo>
                      <a:pt x="15" y="20"/>
                    </a:lnTo>
                    <a:lnTo>
                      <a:pt x="20" y="20"/>
                    </a:lnTo>
                    <a:lnTo>
                      <a:pt x="24" y="15"/>
                    </a:lnTo>
                    <a:lnTo>
                      <a:pt x="24" y="11"/>
                    </a:lnTo>
                    <a:lnTo>
                      <a:pt x="24" y="6"/>
                    </a:lnTo>
                    <a:lnTo>
                      <a:pt x="20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9" name="Google Shape;2269;p30"/>
              <p:cNvSpPr/>
              <p:nvPr/>
            </p:nvSpPr>
            <p:spPr>
              <a:xfrm>
                <a:off x="5082400" y="3861650"/>
                <a:ext cx="62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26" extrusionOk="0">
                    <a:moveTo>
                      <a:pt x="5" y="0"/>
                    </a:moveTo>
                    <a:lnTo>
                      <a:pt x="5" y="5"/>
                    </a:lnTo>
                    <a:lnTo>
                      <a:pt x="1" y="11"/>
                    </a:lnTo>
                    <a:cubicBezTo>
                      <a:pt x="1" y="16"/>
                      <a:pt x="1" y="21"/>
                      <a:pt x="5" y="25"/>
                    </a:cubicBezTo>
                    <a:lnTo>
                      <a:pt x="25" y="25"/>
                    </a:lnTo>
                    <a:lnTo>
                      <a:pt x="25" y="11"/>
                    </a:lnTo>
                    <a:cubicBezTo>
                      <a:pt x="25" y="5"/>
                      <a:pt x="25" y="0"/>
                      <a:pt x="20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0" name="Google Shape;2270;p30"/>
              <p:cNvSpPr/>
              <p:nvPr/>
            </p:nvSpPr>
            <p:spPr>
              <a:xfrm>
                <a:off x="5078000" y="3860250"/>
                <a:ext cx="900" cy="1050"/>
              </a:xfrm>
              <a:custGeom>
                <a:avLst/>
                <a:gdLst/>
                <a:ahLst/>
                <a:cxnLst/>
                <a:rect l="l" t="t" r="r" b="b"/>
                <a:pathLst>
                  <a:path w="36" h="42" extrusionOk="0">
                    <a:moveTo>
                      <a:pt x="5" y="1"/>
                    </a:moveTo>
                    <a:lnTo>
                      <a:pt x="5" y="7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26"/>
                    </a:lnTo>
                    <a:cubicBezTo>
                      <a:pt x="5" y="26"/>
                      <a:pt x="5" y="31"/>
                      <a:pt x="10" y="31"/>
                    </a:cubicBezTo>
                    <a:cubicBezTo>
                      <a:pt x="10" y="37"/>
                      <a:pt x="15" y="42"/>
                      <a:pt x="20" y="42"/>
                    </a:cubicBezTo>
                    <a:lnTo>
                      <a:pt x="26" y="42"/>
                    </a:lnTo>
                    <a:lnTo>
                      <a:pt x="31" y="37"/>
                    </a:lnTo>
                    <a:lnTo>
                      <a:pt x="31" y="31"/>
                    </a:lnTo>
                    <a:lnTo>
                      <a:pt x="36" y="31"/>
                    </a:lnTo>
                    <a:lnTo>
                      <a:pt x="36" y="26"/>
                    </a:lnTo>
                    <a:lnTo>
                      <a:pt x="36" y="21"/>
                    </a:lnTo>
                    <a:lnTo>
                      <a:pt x="31" y="21"/>
                    </a:lnTo>
                    <a:lnTo>
                      <a:pt x="31" y="16"/>
                    </a:lnTo>
                    <a:lnTo>
                      <a:pt x="26" y="16"/>
                    </a:lnTo>
                    <a:lnTo>
                      <a:pt x="26" y="11"/>
                    </a:lnTo>
                    <a:cubicBezTo>
                      <a:pt x="26" y="7"/>
                      <a:pt x="20" y="1"/>
                      <a:pt x="10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1" name="Google Shape;2271;p30"/>
              <p:cNvSpPr/>
              <p:nvPr/>
            </p:nvSpPr>
            <p:spPr>
              <a:xfrm>
                <a:off x="5067325" y="3851200"/>
                <a:ext cx="62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7" extrusionOk="0">
                    <a:moveTo>
                      <a:pt x="5" y="1"/>
                    </a:moveTo>
                    <a:lnTo>
                      <a:pt x="5" y="7"/>
                    </a:lnTo>
                    <a:lnTo>
                      <a:pt x="1" y="7"/>
                    </a:lnTo>
                    <a:lnTo>
                      <a:pt x="1" y="12"/>
                    </a:lnTo>
                    <a:lnTo>
                      <a:pt x="1" y="16"/>
                    </a:lnTo>
                    <a:lnTo>
                      <a:pt x="1" y="21"/>
                    </a:lnTo>
                    <a:lnTo>
                      <a:pt x="5" y="21"/>
                    </a:lnTo>
                    <a:lnTo>
                      <a:pt x="5" y="26"/>
                    </a:lnTo>
                    <a:lnTo>
                      <a:pt x="20" y="26"/>
                    </a:lnTo>
                    <a:lnTo>
                      <a:pt x="25" y="21"/>
                    </a:lnTo>
                    <a:lnTo>
                      <a:pt x="25" y="16"/>
                    </a:lnTo>
                    <a:lnTo>
                      <a:pt x="25" y="7"/>
                    </a:lnTo>
                    <a:cubicBezTo>
                      <a:pt x="20" y="1"/>
                      <a:pt x="15" y="1"/>
                      <a:pt x="10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2" name="Google Shape;2272;p30"/>
              <p:cNvSpPr/>
              <p:nvPr/>
            </p:nvSpPr>
            <p:spPr>
              <a:xfrm>
                <a:off x="5073350" y="3838775"/>
                <a:ext cx="62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7" extrusionOk="0">
                    <a:moveTo>
                      <a:pt x="10" y="1"/>
                    </a:moveTo>
                    <a:cubicBezTo>
                      <a:pt x="6" y="1"/>
                      <a:pt x="1" y="6"/>
                      <a:pt x="1" y="10"/>
                    </a:cubicBezTo>
                    <a:cubicBezTo>
                      <a:pt x="1" y="21"/>
                      <a:pt x="6" y="26"/>
                      <a:pt x="10" y="26"/>
                    </a:cubicBezTo>
                    <a:lnTo>
                      <a:pt x="20" y="26"/>
                    </a:lnTo>
                    <a:lnTo>
                      <a:pt x="20" y="21"/>
                    </a:lnTo>
                    <a:lnTo>
                      <a:pt x="25" y="15"/>
                    </a:lnTo>
                    <a:lnTo>
                      <a:pt x="25" y="10"/>
                    </a:lnTo>
                    <a:lnTo>
                      <a:pt x="25" y="6"/>
                    </a:lnTo>
                    <a:lnTo>
                      <a:pt x="20" y="6"/>
                    </a:lnTo>
                    <a:lnTo>
                      <a:pt x="20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3" name="Google Shape;2273;p30"/>
              <p:cNvSpPr/>
              <p:nvPr/>
            </p:nvSpPr>
            <p:spPr>
              <a:xfrm>
                <a:off x="5077600" y="3843300"/>
                <a:ext cx="80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32" h="27" extrusionOk="0">
                    <a:moveTo>
                      <a:pt x="17" y="1"/>
                    </a:moveTo>
                    <a:cubicBezTo>
                      <a:pt x="6" y="1"/>
                      <a:pt x="1" y="6"/>
                      <a:pt x="1" y="10"/>
                    </a:cubicBezTo>
                    <a:lnTo>
                      <a:pt x="1" y="15"/>
                    </a:lnTo>
                    <a:lnTo>
                      <a:pt x="6" y="15"/>
                    </a:lnTo>
                    <a:lnTo>
                      <a:pt x="6" y="21"/>
                    </a:lnTo>
                    <a:cubicBezTo>
                      <a:pt x="6" y="21"/>
                      <a:pt x="12" y="26"/>
                      <a:pt x="17" y="26"/>
                    </a:cubicBezTo>
                    <a:lnTo>
                      <a:pt x="21" y="26"/>
                    </a:lnTo>
                    <a:lnTo>
                      <a:pt x="26" y="21"/>
                    </a:lnTo>
                    <a:cubicBezTo>
                      <a:pt x="31" y="15"/>
                      <a:pt x="31" y="10"/>
                      <a:pt x="26" y="10"/>
                    </a:cubicBezTo>
                    <a:lnTo>
                      <a:pt x="26" y="6"/>
                    </a:lnTo>
                    <a:lnTo>
                      <a:pt x="26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4" name="Google Shape;2274;p30"/>
              <p:cNvSpPr/>
              <p:nvPr/>
            </p:nvSpPr>
            <p:spPr>
              <a:xfrm>
                <a:off x="5083750" y="3842800"/>
                <a:ext cx="6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7" h="31" extrusionOk="0">
                    <a:moveTo>
                      <a:pt x="12" y="0"/>
                    </a:moveTo>
                    <a:lnTo>
                      <a:pt x="7" y="5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1" y="21"/>
                    </a:lnTo>
                    <a:lnTo>
                      <a:pt x="7" y="26"/>
                    </a:lnTo>
                    <a:cubicBezTo>
                      <a:pt x="7" y="26"/>
                      <a:pt x="12" y="26"/>
                      <a:pt x="12" y="30"/>
                    </a:cubicBezTo>
                    <a:lnTo>
                      <a:pt x="17" y="26"/>
                    </a:lnTo>
                    <a:lnTo>
                      <a:pt x="21" y="26"/>
                    </a:lnTo>
                    <a:lnTo>
                      <a:pt x="21" y="21"/>
                    </a:lnTo>
                    <a:lnTo>
                      <a:pt x="26" y="21"/>
                    </a:lnTo>
                    <a:lnTo>
                      <a:pt x="26" y="16"/>
                    </a:lnTo>
                    <a:cubicBezTo>
                      <a:pt x="26" y="5"/>
                      <a:pt x="17" y="0"/>
                      <a:pt x="12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5" name="Google Shape;2275;p30"/>
              <p:cNvSpPr/>
              <p:nvPr/>
            </p:nvSpPr>
            <p:spPr>
              <a:xfrm>
                <a:off x="5072975" y="3852875"/>
                <a:ext cx="650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5" extrusionOk="0">
                    <a:moveTo>
                      <a:pt x="10" y="0"/>
                    </a:moveTo>
                    <a:cubicBezTo>
                      <a:pt x="10" y="0"/>
                      <a:pt x="5" y="0"/>
                      <a:pt x="5" y="5"/>
                    </a:cubicBezTo>
                    <a:lnTo>
                      <a:pt x="0" y="5"/>
                    </a:lnTo>
                    <a:lnTo>
                      <a:pt x="0" y="10"/>
                    </a:lnTo>
                    <a:cubicBezTo>
                      <a:pt x="0" y="15"/>
                      <a:pt x="0" y="19"/>
                      <a:pt x="5" y="19"/>
                    </a:cubicBezTo>
                    <a:cubicBezTo>
                      <a:pt x="5" y="24"/>
                      <a:pt x="10" y="24"/>
                      <a:pt x="16" y="24"/>
                    </a:cubicBezTo>
                    <a:lnTo>
                      <a:pt x="21" y="24"/>
                    </a:lnTo>
                    <a:lnTo>
                      <a:pt x="21" y="19"/>
                    </a:lnTo>
                    <a:lnTo>
                      <a:pt x="25" y="19"/>
                    </a:lnTo>
                    <a:lnTo>
                      <a:pt x="25" y="5"/>
                    </a:lnTo>
                    <a:cubicBezTo>
                      <a:pt x="21" y="0"/>
                      <a:pt x="16" y="0"/>
                      <a:pt x="10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6" name="Google Shape;2276;p30"/>
              <p:cNvSpPr/>
              <p:nvPr/>
            </p:nvSpPr>
            <p:spPr>
              <a:xfrm>
                <a:off x="5072975" y="3861150"/>
                <a:ext cx="775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5" extrusionOk="0">
                    <a:moveTo>
                      <a:pt x="10" y="1"/>
                    </a:moveTo>
                    <a:cubicBezTo>
                      <a:pt x="0" y="6"/>
                      <a:pt x="0" y="10"/>
                      <a:pt x="0" y="15"/>
                    </a:cubicBezTo>
                    <a:lnTo>
                      <a:pt x="0" y="20"/>
                    </a:lnTo>
                    <a:lnTo>
                      <a:pt x="5" y="20"/>
                    </a:lnTo>
                    <a:lnTo>
                      <a:pt x="5" y="25"/>
                    </a:lnTo>
                    <a:lnTo>
                      <a:pt x="21" y="25"/>
                    </a:lnTo>
                    <a:lnTo>
                      <a:pt x="25" y="20"/>
                    </a:lnTo>
                    <a:lnTo>
                      <a:pt x="25" y="15"/>
                    </a:lnTo>
                    <a:lnTo>
                      <a:pt x="30" y="10"/>
                    </a:lnTo>
                    <a:lnTo>
                      <a:pt x="25" y="6"/>
                    </a:lnTo>
                    <a:lnTo>
                      <a:pt x="25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7" name="Google Shape;2277;p30"/>
              <p:cNvSpPr/>
              <p:nvPr/>
            </p:nvSpPr>
            <p:spPr>
              <a:xfrm>
                <a:off x="5072100" y="3844175"/>
                <a:ext cx="100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40" h="31" extrusionOk="0">
                    <a:moveTo>
                      <a:pt x="25" y="1"/>
                    </a:moveTo>
                    <a:lnTo>
                      <a:pt x="21" y="5"/>
                    </a:lnTo>
                    <a:lnTo>
                      <a:pt x="10" y="5"/>
                    </a:lnTo>
                    <a:cubicBezTo>
                      <a:pt x="5" y="5"/>
                      <a:pt x="0" y="10"/>
                      <a:pt x="0" y="16"/>
                    </a:cubicBezTo>
                    <a:lnTo>
                      <a:pt x="0" y="21"/>
                    </a:lnTo>
                    <a:lnTo>
                      <a:pt x="0" y="26"/>
                    </a:lnTo>
                    <a:lnTo>
                      <a:pt x="5" y="26"/>
                    </a:lnTo>
                    <a:lnTo>
                      <a:pt x="5" y="31"/>
                    </a:lnTo>
                    <a:lnTo>
                      <a:pt x="21" y="31"/>
                    </a:lnTo>
                    <a:lnTo>
                      <a:pt x="21" y="26"/>
                    </a:lnTo>
                    <a:lnTo>
                      <a:pt x="35" y="26"/>
                    </a:lnTo>
                    <a:lnTo>
                      <a:pt x="40" y="21"/>
                    </a:lnTo>
                    <a:lnTo>
                      <a:pt x="40" y="5"/>
                    </a:lnTo>
                    <a:cubicBezTo>
                      <a:pt x="35" y="5"/>
                      <a:pt x="30" y="1"/>
                      <a:pt x="25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8" name="Google Shape;2278;p30"/>
              <p:cNvSpPr/>
              <p:nvPr/>
            </p:nvSpPr>
            <p:spPr>
              <a:xfrm>
                <a:off x="5073075" y="3845325"/>
                <a:ext cx="800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32" h="25" extrusionOk="0">
                    <a:moveTo>
                      <a:pt x="6" y="1"/>
                    </a:moveTo>
                    <a:lnTo>
                      <a:pt x="1" y="5"/>
                    </a:lnTo>
                    <a:lnTo>
                      <a:pt x="1" y="10"/>
                    </a:lnTo>
                    <a:cubicBezTo>
                      <a:pt x="1" y="15"/>
                      <a:pt x="1" y="20"/>
                      <a:pt x="6" y="20"/>
                    </a:cubicBezTo>
                    <a:cubicBezTo>
                      <a:pt x="6" y="25"/>
                      <a:pt x="12" y="25"/>
                      <a:pt x="17" y="25"/>
                    </a:cubicBezTo>
                    <a:lnTo>
                      <a:pt x="26" y="25"/>
                    </a:lnTo>
                    <a:lnTo>
                      <a:pt x="26" y="20"/>
                    </a:lnTo>
                    <a:cubicBezTo>
                      <a:pt x="31" y="15"/>
                      <a:pt x="31" y="10"/>
                      <a:pt x="31" y="5"/>
                    </a:cubicBezTo>
                    <a:lnTo>
                      <a:pt x="26" y="5"/>
                    </a:lnTo>
                    <a:lnTo>
                      <a:pt x="26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9" name="Google Shape;2279;p30"/>
              <p:cNvSpPr/>
              <p:nvPr/>
            </p:nvSpPr>
            <p:spPr>
              <a:xfrm>
                <a:off x="5080625" y="3850200"/>
                <a:ext cx="65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7" extrusionOk="0">
                    <a:moveTo>
                      <a:pt x="16" y="1"/>
                    </a:moveTo>
                    <a:cubicBezTo>
                      <a:pt x="5" y="1"/>
                      <a:pt x="0" y="6"/>
                      <a:pt x="0" y="17"/>
                    </a:cubicBezTo>
                    <a:lnTo>
                      <a:pt x="5" y="21"/>
                    </a:lnTo>
                    <a:cubicBezTo>
                      <a:pt x="11" y="26"/>
                      <a:pt x="11" y="26"/>
                      <a:pt x="16" y="26"/>
                    </a:cubicBezTo>
                    <a:lnTo>
                      <a:pt x="21" y="26"/>
                    </a:lnTo>
                    <a:lnTo>
                      <a:pt x="26" y="21"/>
                    </a:lnTo>
                    <a:lnTo>
                      <a:pt x="26" y="17"/>
                    </a:lnTo>
                    <a:lnTo>
                      <a:pt x="26" y="11"/>
                    </a:lnTo>
                    <a:lnTo>
                      <a:pt x="26" y="6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0" name="Google Shape;2280;p30"/>
              <p:cNvSpPr/>
              <p:nvPr/>
            </p:nvSpPr>
            <p:spPr>
              <a:xfrm>
                <a:off x="5081025" y="3859500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10" y="0"/>
                    </a:moveTo>
                    <a:lnTo>
                      <a:pt x="5" y="6"/>
                    </a:lnTo>
                    <a:lnTo>
                      <a:pt x="0" y="11"/>
                    </a:lnTo>
                    <a:lnTo>
                      <a:pt x="0" y="16"/>
                    </a:lnTo>
                    <a:cubicBezTo>
                      <a:pt x="5" y="26"/>
                      <a:pt x="10" y="26"/>
                      <a:pt x="15" y="26"/>
                    </a:cubicBezTo>
                    <a:cubicBezTo>
                      <a:pt x="15" y="26"/>
                      <a:pt x="19" y="26"/>
                      <a:pt x="26" y="21"/>
                    </a:cubicBezTo>
                    <a:lnTo>
                      <a:pt x="26" y="16"/>
                    </a:lnTo>
                    <a:lnTo>
                      <a:pt x="26" y="11"/>
                    </a:lnTo>
                    <a:lnTo>
                      <a:pt x="26" y="6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1" name="Google Shape;2281;p30"/>
              <p:cNvSpPr/>
              <p:nvPr/>
            </p:nvSpPr>
            <p:spPr>
              <a:xfrm>
                <a:off x="5076625" y="3847575"/>
                <a:ext cx="650" cy="800"/>
              </a:xfrm>
              <a:custGeom>
                <a:avLst/>
                <a:gdLst/>
                <a:ahLst/>
                <a:cxnLst/>
                <a:rect l="l" t="t" r="r" b="b"/>
                <a:pathLst>
                  <a:path w="26" h="32" extrusionOk="0">
                    <a:moveTo>
                      <a:pt x="5" y="1"/>
                    </a:moveTo>
                    <a:lnTo>
                      <a:pt x="5" y="6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25"/>
                    </a:lnTo>
                    <a:cubicBezTo>
                      <a:pt x="0" y="25"/>
                      <a:pt x="5" y="31"/>
                      <a:pt x="10" y="31"/>
                    </a:cubicBezTo>
                    <a:lnTo>
                      <a:pt x="21" y="31"/>
                    </a:lnTo>
                    <a:lnTo>
                      <a:pt x="21" y="25"/>
                    </a:lnTo>
                    <a:cubicBezTo>
                      <a:pt x="25" y="20"/>
                      <a:pt x="25" y="15"/>
                      <a:pt x="25" y="11"/>
                    </a:cubicBezTo>
                    <a:cubicBezTo>
                      <a:pt x="21" y="6"/>
                      <a:pt x="15" y="1"/>
                      <a:pt x="10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2" name="Google Shape;2282;p30"/>
              <p:cNvSpPr/>
              <p:nvPr/>
            </p:nvSpPr>
            <p:spPr>
              <a:xfrm>
                <a:off x="5075625" y="3844050"/>
                <a:ext cx="62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31" extrusionOk="0">
                    <a:moveTo>
                      <a:pt x="10" y="1"/>
                    </a:moveTo>
                    <a:lnTo>
                      <a:pt x="5" y="6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21"/>
                    </a:lnTo>
                    <a:lnTo>
                      <a:pt x="0" y="26"/>
                    </a:lnTo>
                    <a:lnTo>
                      <a:pt x="0" y="31"/>
                    </a:lnTo>
                    <a:lnTo>
                      <a:pt x="10" y="31"/>
                    </a:lnTo>
                    <a:cubicBezTo>
                      <a:pt x="20" y="31"/>
                      <a:pt x="24" y="26"/>
                      <a:pt x="24" y="15"/>
                    </a:cubicBezTo>
                    <a:lnTo>
                      <a:pt x="24" y="10"/>
                    </a:lnTo>
                    <a:lnTo>
                      <a:pt x="20" y="6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3" name="Google Shape;2283;p30"/>
              <p:cNvSpPr/>
              <p:nvPr/>
            </p:nvSpPr>
            <p:spPr>
              <a:xfrm>
                <a:off x="5076225" y="3858375"/>
                <a:ext cx="6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31" extrusionOk="0">
                    <a:moveTo>
                      <a:pt x="16" y="1"/>
                    </a:moveTo>
                    <a:cubicBezTo>
                      <a:pt x="11" y="1"/>
                      <a:pt x="6" y="1"/>
                      <a:pt x="0" y="10"/>
                    </a:cubicBezTo>
                    <a:lnTo>
                      <a:pt x="0" y="15"/>
                    </a:lnTo>
                    <a:lnTo>
                      <a:pt x="0" y="21"/>
                    </a:lnTo>
                    <a:lnTo>
                      <a:pt x="0" y="26"/>
                    </a:lnTo>
                    <a:lnTo>
                      <a:pt x="6" y="26"/>
                    </a:lnTo>
                    <a:cubicBezTo>
                      <a:pt x="6" y="26"/>
                      <a:pt x="11" y="31"/>
                      <a:pt x="16" y="31"/>
                    </a:cubicBezTo>
                    <a:lnTo>
                      <a:pt x="21" y="26"/>
                    </a:lnTo>
                    <a:lnTo>
                      <a:pt x="26" y="26"/>
                    </a:lnTo>
                    <a:lnTo>
                      <a:pt x="26" y="10"/>
                    </a:lnTo>
                    <a:lnTo>
                      <a:pt x="26" y="6"/>
                    </a:lnTo>
                    <a:lnTo>
                      <a:pt x="21" y="6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4" name="Google Shape;2284;p30"/>
              <p:cNvSpPr/>
              <p:nvPr/>
            </p:nvSpPr>
            <p:spPr>
              <a:xfrm>
                <a:off x="5075750" y="3848575"/>
                <a:ext cx="65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7" extrusionOk="0">
                    <a:moveTo>
                      <a:pt x="0" y="1"/>
                    </a:moveTo>
                    <a:lnTo>
                      <a:pt x="0" y="6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5" y="21"/>
                    </a:lnTo>
                    <a:lnTo>
                      <a:pt x="10" y="26"/>
                    </a:lnTo>
                    <a:cubicBezTo>
                      <a:pt x="19" y="26"/>
                      <a:pt x="25" y="15"/>
                      <a:pt x="25" y="10"/>
                    </a:cubicBezTo>
                    <a:lnTo>
                      <a:pt x="25" y="6"/>
                    </a:lnTo>
                    <a:lnTo>
                      <a:pt x="19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5" name="Google Shape;2285;p30"/>
              <p:cNvSpPr/>
              <p:nvPr/>
            </p:nvSpPr>
            <p:spPr>
              <a:xfrm>
                <a:off x="5077500" y="3858150"/>
                <a:ext cx="775" cy="1000"/>
              </a:xfrm>
              <a:custGeom>
                <a:avLst/>
                <a:gdLst/>
                <a:ahLst/>
                <a:cxnLst/>
                <a:rect l="l" t="t" r="r" b="b"/>
                <a:pathLst>
                  <a:path w="31" h="40" extrusionOk="0">
                    <a:moveTo>
                      <a:pt x="16" y="0"/>
                    </a:moveTo>
                    <a:lnTo>
                      <a:pt x="10" y="5"/>
                    </a:lnTo>
                    <a:lnTo>
                      <a:pt x="5" y="10"/>
                    </a:lnTo>
                    <a:lnTo>
                      <a:pt x="5" y="15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24"/>
                    </a:lnTo>
                    <a:cubicBezTo>
                      <a:pt x="0" y="30"/>
                      <a:pt x="0" y="30"/>
                      <a:pt x="5" y="35"/>
                    </a:cubicBezTo>
                    <a:lnTo>
                      <a:pt x="10" y="35"/>
                    </a:lnTo>
                    <a:lnTo>
                      <a:pt x="10" y="40"/>
                    </a:lnTo>
                    <a:lnTo>
                      <a:pt x="16" y="40"/>
                    </a:lnTo>
                    <a:cubicBezTo>
                      <a:pt x="21" y="35"/>
                      <a:pt x="25" y="35"/>
                      <a:pt x="25" y="30"/>
                    </a:cubicBezTo>
                    <a:lnTo>
                      <a:pt x="25" y="24"/>
                    </a:lnTo>
                    <a:cubicBezTo>
                      <a:pt x="30" y="19"/>
                      <a:pt x="30" y="15"/>
                      <a:pt x="30" y="15"/>
                    </a:cubicBezTo>
                    <a:cubicBezTo>
                      <a:pt x="30" y="10"/>
                      <a:pt x="30" y="5"/>
                      <a:pt x="25" y="5"/>
                    </a:cubicBezTo>
                    <a:cubicBezTo>
                      <a:pt x="25" y="0"/>
                      <a:pt x="21" y="0"/>
                      <a:pt x="16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6" name="Google Shape;2286;p30"/>
              <p:cNvSpPr/>
              <p:nvPr/>
            </p:nvSpPr>
            <p:spPr>
              <a:xfrm>
                <a:off x="5069200" y="3846200"/>
                <a:ext cx="775" cy="900"/>
              </a:xfrm>
              <a:custGeom>
                <a:avLst/>
                <a:gdLst/>
                <a:ahLst/>
                <a:cxnLst/>
                <a:rect l="l" t="t" r="r" b="b"/>
                <a:pathLst>
                  <a:path w="31" h="36" extrusionOk="0">
                    <a:moveTo>
                      <a:pt x="16" y="0"/>
                    </a:moveTo>
                    <a:lnTo>
                      <a:pt x="10" y="5"/>
                    </a:lnTo>
                    <a:lnTo>
                      <a:pt x="5" y="5"/>
                    </a:lnTo>
                    <a:lnTo>
                      <a:pt x="5" y="10"/>
                    </a:lnTo>
                    <a:lnTo>
                      <a:pt x="0" y="10"/>
                    </a:lnTo>
                    <a:lnTo>
                      <a:pt x="0" y="15"/>
                    </a:lnTo>
                    <a:cubicBezTo>
                      <a:pt x="0" y="20"/>
                      <a:pt x="5" y="26"/>
                      <a:pt x="5" y="26"/>
                    </a:cubicBezTo>
                    <a:cubicBezTo>
                      <a:pt x="5" y="31"/>
                      <a:pt x="10" y="35"/>
                      <a:pt x="16" y="35"/>
                    </a:cubicBezTo>
                    <a:lnTo>
                      <a:pt x="26" y="35"/>
                    </a:lnTo>
                    <a:lnTo>
                      <a:pt x="26" y="31"/>
                    </a:lnTo>
                    <a:cubicBezTo>
                      <a:pt x="30" y="26"/>
                      <a:pt x="30" y="20"/>
                      <a:pt x="30" y="15"/>
                    </a:cubicBezTo>
                    <a:lnTo>
                      <a:pt x="26" y="15"/>
                    </a:lnTo>
                    <a:lnTo>
                      <a:pt x="26" y="10"/>
                    </a:lnTo>
                    <a:cubicBezTo>
                      <a:pt x="26" y="5"/>
                      <a:pt x="21" y="0"/>
                      <a:pt x="16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7" name="Google Shape;2287;p30"/>
              <p:cNvSpPr/>
              <p:nvPr/>
            </p:nvSpPr>
            <p:spPr>
              <a:xfrm>
                <a:off x="5074875" y="3841675"/>
                <a:ext cx="62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26" extrusionOk="0">
                    <a:moveTo>
                      <a:pt x="10" y="1"/>
                    </a:moveTo>
                    <a:cubicBezTo>
                      <a:pt x="5" y="1"/>
                      <a:pt x="0" y="1"/>
                      <a:pt x="0" y="10"/>
                    </a:cubicBezTo>
                    <a:lnTo>
                      <a:pt x="0" y="15"/>
                    </a:lnTo>
                    <a:lnTo>
                      <a:pt x="0" y="20"/>
                    </a:lnTo>
                    <a:lnTo>
                      <a:pt x="5" y="20"/>
                    </a:lnTo>
                    <a:cubicBezTo>
                      <a:pt x="5" y="20"/>
                      <a:pt x="5" y="26"/>
                      <a:pt x="10" y="26"/>
                    </a:cubicBezTo>
                    <a:lnTo>
                      <a:pt x="15" y="26"/>
                    </a:lnTo>
                    <a:lnTo>
                      <a:pt x="15" y="20"/>
                    </a:lnTo>
                    <a:lnTo>
                      <a:pt x="19" y="20"/>
                    </a:lnTo>
                    <a:cubicBezTo>
                      <a:pt x="24" y="15"/>
                      <a:pt x="24" y="10"/>
                      <a:pt x="24" y="5"/>
                    </a:cubicBezTo>
                    <a:lnTo>
                      <a:pt x="19" y="5"/>
                    </a:lnTo>
                    <a:lnTo>
                      <a:pt x="19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8" name="Google Shape;2288;p30"/>
              <p:cNvSpPr/>
              <p:nvPr/>
            </p:nvSpPr>
            <p:spPr>
              <a:xfrm>
                <a:off x="5061425" y="3856750"/>
                <a:ext cx="6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31" extrusionOk="0">
                    <a:moveTo>
                      <a:pt x="10" y="1"/>
                    </a:moveTo>
                    <a:lnTo>
                      <a:pt x="5" y="6"/>
                    </a:lnTo>
                    <a:lnTo>
                      <a:pt x="0" y="6"/>
                    </a:lnTo>
                    <a:lnTo>
                      <a:pt x="0" y="10"/>
                    </a:lnTo>
                    <a:cubicBezTo>
                      <a:pt x="0" y="15"/>
                      <a:pt x="0" y="20"/>
                      <a:pt x="5" y="26"/>
                    </a:cubicBezTo>
                    <a:cubicBezTo>
                      <a:pt x="5" y="26"/>
                      <a:pt x="10" y="31"/>
                      <a:pt x="15" y="31"/>
                    </a:cubicBezTo>
                    <a:lnTo>
                      <a:pt x="19" y="26"/>
                    </a:lnTo>
                    <a:lnTo>
                      <a:pt x="25" y="26"/>
                    </a:lnTo>
                    <a:lnTo>
                      <a:pt x="25" y="20"/>
                    </a:lnTo>
                    <a:lnTo>
                      <a:pt x="25" y="6"/>
                    </a:lnTo>
                    <a:cubicBezTo>
                      <a:pt x="19" y="6"/>
                      <a:pt x="15" y="1"/>
                      <a:pt x="10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9" name="Google Shape;2289;p30"/>
              <p:cNvSpPr/>
              <p:nvPr/>
            </p:nvSpPr>
            <p:spPr>
              <a:xfrm>
                <a:off x="5081375" y="3861000"/>
                <a:ext cx="7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7" extrusionOk="0">
                    <a:moveTo>
                      <a:pt x="12" y="1"/>
                    </a:moveTo>
                    <a:lnTo>
                      <a:pt x="5" y="7"/>
                    </a:lnTo>
                    <a:cubicBezTo>
                      <a:pt x="1" y="12"/>
                      <a:pt x="1" y="12"/>
                      <a:pt x="1" y="16"/>
                    </a:cubicBezTo>
                    <a:lnTo>
                      <a:pt x="5" y="16"/>
                    </a:lnTo>
                    <a:lnTo>
                      <a:pt x="5" y="21"/>
                    </a:lnTo>
                    <a:lnTo>
                      <a:pt x="12" y="26"/>
                    </a:lnTo>
                    <a:lnTo>
                      <a:pt x="16" y="26"/>
                    </a:lnTo>
                    <a:cubicBezTo>
                      <a:pt x="26" y="26"/>
                      <a:pt x="26" y="21"/>
                      <a:pt x="31" y="16"/>
                    </a:cubicBezTo>
                    <a:lnTo>
                      <a:pt x="31" y="12"/>
                    </a:lnTo>
                    <a:lnTo>
                      <a:pt x="26" y="12"/>
                    </a:lnTo>
                    <a:lnTo>
                      <a:pt x="26" y="7"/>
                    </a:lnTo>
                    <a:cubicBezTo>
                      <a:pt x="26" y="1"/>
                      <a:pt x="21" y="1"/>
                      <a:pt x="16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0" name="Google Shape;2290;p30"/>
              <p:cNvSpPr/>
              <p:nvPr/>
            </p:nvSpPr>
            <p:spPr>
              <a:xfrm>
                <a:off x="5071575" y="3858500"/>
                <a:ext cx="6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31" extrusionOk="0">
                    <a:moveTo>
                      <a:pt x="11" y="1"/>
                    </a:moveTo>
                    <a:lnTo>
                      <a:pt x="5" y="5"/>
                    </a:lnTo>
                    <a:lnTo>
                      <a:pt x="1" y="5"/>
                    </a:lnTo>
                    <a:lnTo>
                      <a:pt x="1" y="10"/>
                    </a:lnTo>
                    <a:lnTo>
                      <a:pt x="1" y="16"/>
                    </a:lnTo>
                    <a:cubicBezTo>
                      <a:pt x="1" y="26"/>
                      <a:pt x="5" y="31"/>
                      <a:pt x="11" y="31"/>
                    </a:cubicBezTo>
                    <a:cubicBezTo>
                      <a:pt x="16" y="31"/>
                      <a:pt x="16" y="31"/>
                      <a:pt x="16" y="26"/>
                    </a:cubicBezTo>
                    <a:lnTo>
                      <a:pt x="21" y="26"/>
                    </a:lnTo>
                    <a:lnTo>
                      <a:pt x="21" y="21"/>
                    </a:lnTo>
                    <a:lnTo>
                      <a:pt x="26" y="21"/>
                    </a:lnTo>
                    <a:lnTo>
                      <a:pt x="26" y="16"/>
                    </a:lnTo>
                    <a:cubicBezTo>
                      <a:pt x="26" y="10"/>
                      <a:pt x="21" y="5"/>
                      <a:pt x="16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1" name="Google Shape;2291;p30"/>
              <p:cNvSpPr/>
              <p:nvPr/>
            </p:nvSpPr>
            <p:spPr>
              <a:xfrm>
                <a:off x="5082875" y="3848825"/>
                <a:ext cx="80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2" h="31" extrusionOk="0">
                    <a:moveTo>
                      <a:pt x="17" y="0"/>
                    </a:moveTo>
                    <a:lnTo>
                      <a:pt x="12" y="5"/>
                    </a:lnTo>
                    <a:cubicBezTo>
                      <a:pt x="6" y="11"/>
                      <a:pt x="1" y="16"/>
                      <a:pt x="6" y="21"/>
                    </a:cubicBezTo>
                    <a:cubicBezTo>
                      <a:pt x="6" y="26"/>
                      <a:pt x="12" y="31"/>
                      <a:pt x="17" y="31"/>
                    </a:cubicBezTo>
                    <a:cubicBezTo>
                      <a:pt x="21" y="26"/>
                      <a:pt x="26" y="26"/>
                      <a:pt x="26" y="21"/>
                    </a:cubicBezTo>
                    <a:lnTo>
                      <a:pt x="31" y="21"/>
                    </a:lnTo>
                    <a:lnTo>
                      <a:pt x="31" y="16"/>
                    </a:lnTo>
                    <a:lnTo>
                      <a:pt x="31" y="11"/>
                    </a:lnTo>
                    <a:lnTo>
                      <a:pt x="26" y="5"/>
                    </a:lnTo>
                    <a:lnTo>
                      <a:pt x="21" y="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2" name="Google Shape;2292;p30"/>
              <p:cNvSpPr/>
              <p:nvPr/>
            </p:nvSpPr>
            <p:spPr>
              <a:xfrm>
                <a:off x="5082250" y="3853475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11" y="0"/>
                    </a:moveTo>
                    <a:lnTo>
                      <a:pt x="7" y="6"/>
                    </a:lnTo>
                    <a:lnTo>
                      <a:pt x="1" y="11"/>
                    </a:lnTo>
                    <a:cubicBezTo>
                      <a:pt x="1" y="16"/>
                      <a:pt x="1" y="21"/>
                      <a:pt x="7" y="21"/>
                    </a:cubicBezTo>
                    <a:cubicBezTo>
                      <a:pt x="7" y="26"/>
                      <a:pt x="11" y="30"/>
                      <a:pt x="16" y="30"/>
                    </a:cubicBezTo>
                    <a:lnTo>
                      <a:pt x="21" y="30"/>
                    </a:lnTo>
                    <a:lnTo>
                      <a:pt x="21" y="26"/>
                    </a:lnTo>
                    <a:lnTo>
                      <a:pt x="26" y="26"/>
                    </a:lnTo>
                    <a:cubicBezTo>
                      <a:pt x="31" y="21"/>
                      <a:pt x="31" y="16"/>
                      <a:pt x="26" y="11"/>
                    </a:cubicBezTo>
                    <a:cubicBezTo>
                      <a:pt x="26" y="6"/>
                      <a:pt x="21" y="0"/>
                      <a:pt x="16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3" name="Google Shape;2293;p30"/>
              <p:cNvSpPr/>
              <p:nvPr/>
            </p:nvSpPr>
            <p:spPr>
              <a:xfrm>
                <a:off x="5073725" y="3859500"/>
                <a:ext cx="6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31" extrusionOk="0">
                    <a:moveTo>
                      <a:pt x="10" y="0"/>
                    </a:moveTo>
                    <a:lnTo>
                      <a:pt x="10" y="6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21"/>
                    </a:lnTo>
                    <a:lnTo>
                      <a:pt x="0" y="26"/>
                    </a:lnTo>
                    <a:lnTo>
                      <a:pt x="5" y="26"/>
                    </a:lnTo>
                    <a:lnTo>
                      <a:pt x="5" y="31"/>
                    </a:lnTo>
                    <a:lnTo>
                      <a:pt x="10" y="31"/>
                    </a:lnTo>
                    <a:cubicBezTo>
                      <a:pt x="21" y="31"/>
                      <a:pt x="26" y="26"/>
                      <a:pt x="26" y="16"/>
                    </a:cubicBezTo>
                    <a:cubicBezTo>
                      <a:pt x="26" y="11"/>
                      <a:pt x="21" y="0"/>
                      <a:pt x="10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4" name="Google Shape;2294;p30"/>
              <p:cNvSpPr/>
              <p:nvPr/>
            </p:nvSpPr>
            <p:spPr>
              <a:xfrm>
                <a:off x="5086775" y="3859775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11" y="0"/>
                    </a:moveTo>
                    <a:cubicBezTo>
                      <a:pt x="7" y="0"/>
                      <a:pt x="1" y="5"/>
                      <a:pt x="1" y="15"/>
                    </a:cubicBezTo>
                    <a:cubicBezTo>
                      <a:pt x="1" y="20"/>
                      <a:pt x="7" y="26"/>
                      <a:pt x="11" y="26"/>
                    </a:cubicBezTo>
                    <a:lnTo>
                      <a:pt x="21" y="26"/>
                    </a:lnTo>
                    <a:lnTo>
                      <a:pt x="21" y="20"/>
                    </a:lnTo>
                    <a:lnTo>
                      <a:pt x="26" y="20"/>
                    </a:lnTo>
                    <a:lnTo>
                      <a:pt x="26" y="10"/>
                    </a:lnTo>
                    <a:lnTo>
                      <a:pt x="26" y="5"/>
                    </a:lnTo>
                    <a:lnTo>
                      <a:pt x="21" y="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5" name="Google Shape;2295;p30"/>
              <p:cNvSpPr/>
              <p:nvPr/>
            </p:nvSpPr>
            <p:spPr>
              <a:xfrm>
                <a:off x="5070575" y="3853975"/>
                <a:ext cx="6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7" h="27" extrusionOk="0">
                    <a:moveTo>
                      <a:pt x="10" y="1"/>
                    </a:moveTo>
                    <a:cubicBezTo>
                      <a:pt x="6" y="1"/>
                      <a:pt x="1" y="6"/>
                      <a:pt x="1" y="10"/>
                    </a:cubicBezTo>
                    <a:lnTo>
                      <a:pt x="1" y="16"/>
                    </a:lnTo>
                    <a:lnTo>
                      <a:pt x="1" y="21"/>
                    </a:lnTo>
                    <a:lnTo>
                      <a:pt x="6" y="21"/>
                    </a:lnTo>
                    <a:lnTo>
                      <a:pt x="6" y="26"/>
                    </a:lnTo>
                    <a:lnTo>
                      <a:pt x="10" y="26"/>
                    </a:lnTo>
                    <a:cubicBezTo>
                      <a:pt x="21" y="26"/>
                      <a:pt x="26" y="21"/>
                      <a:pt x="26" y="16"/>
                    </a:cubicBezTo>
                    <a:lnTo>
                      <a:pt x="26" y="10"/>
                    </a:lnTo>
                    <a:lnTo>
                      <a:pt x="21" y="6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6" name="Google Shape;2296;p30"/>
              <p:cNvSpPr/>
              <p:nvPr/>
            </p:nvSpPr>
            <p:spPr>
              <a:xfrm>
                <a:off x="5065550" y="3853975"/>
                <a:ext cx="65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7" extrusionOk="0">
                    <a:moveTo>
                      <a:pt x="5" y="1"/>
                    </a:moveTo>
                    <a:lnTo>
                      <a:pt x="0" y="6"/>
                    </a:lnTo>
                    <a:lnTo>
                      <a:pt x="0" y="10"/>
                    </a:lnTo>
                    <a:lnTo>
                      <a:pt x="0" y="16"/>
                    </a:lnTo>
                    <a:lnTo>
                      <a:pt x="0" y="21"/>
                    </a:lnTo>
                    <a:lnTo>
                      <a:pt x="5" y="21"/>
                    </a:lnTo>
                    <a:lnTo>
                      <a:pt x="5" y="26"/>
                    </a:lnTo>
                    <a:lnTo>
                      <a:pt x="11" y="26"/>
                    </a:lnTo>
                    <a:cubicBezTo>
                      <a:pt x="16" y="26"/>
                      <a:pt x="16" y="26"/>
                      <a:pt x="21" y="21"/>
                    </a:cubicBezTo>
                    <a:lnTo>
                      <a:pt x="26" y="16"/>
                    </a:lnTo>
                    <a:cubicBezTo>
                      <a:pt x="21" y="6"/>
                      <a:pt x="16" y="1"/>
                      <a:pt x="11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7" name="Google Shape;2297;p30"/>
              <p:cNvSpPr/>
              <p:nvPr/>
            </p:nvSpPr>
            <p:spPr>
              <a:xfrm>
                <a:off x="5069200" y="3859250"/>
                <a:ext cx="65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7" extrusionOk="0">
                    <a:moveTo>
                      <a:pt x="5" y="1"/>
                    </a:moveTo>
                    <a:lnTo>
                      <a:pt x="5" y="6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6"/>
                    </a:lnTo>
                    <a:lnTo>
                      <a:pt x="0" y="21"/>
                    </a:lnTo>
                    <a:lnTo>
                      <a:pt x="5" y="21"/>
                    </a:lnTo>
                    <a:cubicBezTo>
                      <a:pt x="5" y="26"/>
                      <a:pt x="5" y="26"/>
                      <a:pt x="10" y="26"/>
                    </a:cubicBezTo>
                    <a:lnTo>
                      <a:pt x="21" y="26"/>
                    </a:lnTo>
                    <a:lnTo>
                      <a:pt x="26" y="21"/>
                    </a:lnTo>
                    <a:lnTo>
                      <a:pt x="26" y="16"/>
                    </a:lnTo>
                    <a:lnTo>
                      <a:pt x="26" y="10"/>
                    </a:lnTo>
                    <a:cubicBezTo>
                      <a:pt x="26" y="6"/>
                      <a:pt x="21" y="1"/>
                      <a:pt x="10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8" name="Google Shape;2298;p30"/>
              <p:cNvSpPr/>
              <p:nvPr/>
            </p:nvSpPr>
            <p:spPr>
              <a:xfrm>
                <a:off x="5074225" y="3849100"/>
                <a:ext cx="775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5" extrusionOk="0">
                    <a:moveTo>
                      <a:pt x="6" y="0"/>
                    </a:moveTo>
                    <a:lnTo>
                      <a:pt x="6" y="5"/>
                    </a:lnTo>
                    <a:lnTo>
                      <a:pt x="1" y="10"/>
                    </a:lnTo>
                    <a:lnTo>
                      <a:pt x="1" y="15"/>
                    </a:lnTo>
                    <a:lnTo>
                      <a:pt x="6" y="20"/>
                    </a:lnTo>
                    <a:lnTo>
                      <a:pt x="10" y="24"/>
                    </a:lnTo>
                    <a:lnTo>
                      <a:pt x="15" y="24"/>
                    </a:lnTo>
                    <a:cubicBezTo>
                      <a:pt x="20" y="24"/>
                      <a:pt x="26" y="24"/>
                      <a:pt x="26" y="20"/>
                    </a:cubicBezTo>
                    <a:cubicBezTo>
                      <a:pt x="31" y="15"/>
                      <a:pt x="31" y="15"/>
                      <a:pt x="31" y="10"/>
                    </a:cubicBezTo>
                    <a:lnTo>
                      <a:pt x="26" y="5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9" name="Google Shape;2299;p30"/>
              <p:cNvSpPr/>
              <p:nvPr/>
            </p:nvSpPr>
            <p:spPr>
              <a:xfrm>
                <a:off x="5070450" y="3861150"/>
                <a:ext cx="6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7" h="31" extrusionOk="0">
                    <a:moveTo>
                      <a:pt x="6" y="1"/>
                    </a:moveTo>
                    <a:lnTo>
                      <a:pt x="6" y="6"/>
                    </a:lnTo>
                    <a:lnTo>
                      <a:pt x="1" y="6"/>
                    </a:lnTo>
                    <a:lnTo>
                      <a:pt x="1" y="10"/>
                    </a:lnTo>
                    <a:lnTo>
                      <a:pt x="1" y="15"/>
                    </a:lnTo>
                    <a:cubicBezTo>
                      <a:pt x="1" y="20"/>
                      <a:pt x="1" y="25"/>
                      <a:pt x="6" y="25"/>
                    </a:cubicBezTo>
                    <a:lnTo>
                      <a:pt x="11" y="31"/>
                    </a:lnTo>
                    <a:lnTo>
                      <a:pt x="15" y="31"/>
                    </a:lnTo>
                    <a:lnTo>
                      <a:pt x="15" y="25"/>
                    </a:lnTo>
                    <a:lnTo>
                      <a:pt x="20" y="25"/>
                    </a:lnTo>
                    <a:lnTo>
                      <a:pt x="26" y="20"/>
                    </a:lnTo>
                    <a:cubicBezTo>
                      <a:pt x="26" y="20"/>
                      <a:pt x="26" y="10"/>
                      <a:pt x="20" y="6"/>
                    </a:cubicBezTo>
                    <a:lnTo>
                      <a:pt x="20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0" name="Google Shape;2300;p30"/>
              <p:cNvSpPr/>
              <p:nvPr/>
            </p:nvSpPr>
            <p:spPr>
              <a:xfrm>
                <a:off x="5063050" y="3849575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10" y="1"/>
                    </a:moveTo>
                    <a:cubicBezTo>
                      <a:pt x="5" y="1"/>
                      <a:pt x="0" y="5"/>
                      <a:pt x="0" y="11"/>
                    </a:cubicBezTo>
                    <a:lnTo>
                      <a:pt x="0" y="16"/>
                    </a:lnTo>
                    <a:cubicBezTo>
                      <a:pt x="0" y="21"/>
                      <a:pt x="5" y="26"/>
                      <a:pt x="10" y="26"/>
                    </a:cubicBezTo>
                    <a:lnTo>
                      <a:pt x="15" y="26"/>
                    </a:lnTo>
                    <a:lnTo>
                      <a:pt x="21" y="21"/>
                    </a:lnTo>
                    <a:lnTo>
                      <a:pt x="26" y="16"/>
                    </a:lnTo>
                    <a:lnTo>
                      <a:pt x="26" y="11"/>
                    </a:lnTo>
                    <a:lnTo>
                      <a:pt x="26" y="5"/>
                    </a:lnTo>
                    <a:lnTo>
                      <a:pt x="21" y="5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1" name="Google Shape;2301;p30"/>
              <p:cNvSpPr/>
              <p:nvPr/>
            </p:nvSpPr>
            <p:spPr>
              <a:xfrm>
                <a:off x="5069075" y="3854975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15" y="1"/>
                    </a:moveTo>
                    <a:cubicBezTo>
                      <a:pt x="10" y="1"/>
                      <a:pt x="0" y="7"/>
                      <a:pt x="0" y="16"/>
                    </a:cubicBezTo>
                    <a:lnTo>
                      <a:pt x="5" y="16"/>
                    </a:lnTo>
                    <a:lnTo>
                      <a:pt x="5" y="21"/>
                    </a:lnTo>
                    <a:lnTo>
                      <a:pt x="5" y="26"/>
                    </a:lnTo>
                    <a:lnTo>
                      <a:pt x="26" y="26"/>
                    </a:lnTo>
                    <a:cubicBezTo>
                      <a:pt x="31" y="21"/>
                      <a:pt x="31" y="16"/>
                      <a:pt x="31" y="11"/>
                    </a:cubicBezTo>
                    <a:lnTo>
                      <a:pt x="26" y="7"/>
                    </a:lnTo>
                    <a:lnTo>
                      <a:pt x="26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2" name="Google Shape;2302;p30"/>
              <p:cNvSpPr/>
              <p:nvPr/>
            </p:nvSpPr>
            <p:spPr>
              <a:xfrm>
                <a:off x="5068825" y="3850200"/>
                <a:ext cx="62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7" extrusionOk="0">
                    <a:moveTo>
                      <a:pt x="10" y="1"/>
                    </a:moveTo>
                    <a:lnTo>
                      <a:pt x="6" y="6"/>
                    </a:lnTo>
                    <a:lnTo>
                      <a:pt x="6" y="11"/>
                    </a:lnTo>
                    <a:lnTo>
                      <a:pt x="1" y="17"/>
                    </a:lnTo>
                    <a:lnTo>
                      <a:pt x="1" y="21"/>
                    </a:lnTo>
                    <a:lnTo>
                      <a:pt x="6" y="26"/>
                    </a:lnTo>
                    <a:lnTo>
                      <a:pt x="20" y="26"/>
                    </a:lnTo>
                    <a:lnTo>
                      <a:pt x="20" y="21"/>
                    </a:lnTo>
                    <a:lnTo>
                      <a:pt x="25" y="21"/>
                    </a:lnTo>
                    <a:lnTo>
                      <a:pt x="25" y="17"/>
                    </a:lnTo>
                    <a:lnTo>
                      <a:pt x="25" y="11"/>
                    </a:lnTo>
                    <a:lnTo>
                      <a:pt x="20" y="6"/>
                    </a:lnTo>
                    <a:cubicBezTo>
                      <a:pt x="15" y="1"/>
                      <a:pt x="15" y="1"/>
                      <a:pt x="10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3" name="Google Shape;2303;p30"/>
              <p:cNvSpPr/>
              <p:nvPr/>
            </p:nvSpPr>
            <p:spPr>
              <a:xfrm>
                <a:off x="5085650" y="3849850"/>
                <a:ext cx="675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27" h="25" extrusionOk="0">
                    <a:moveTo>
                      <a:pt x="1" y="0"/>
                    </a:moveTo>
                    <a:lnTo>
                      <a:pt x="1" y="5"/>
                    </a:lnTo>
                    <a:lnTo>
                      <a:pt x="1" y="10"/>
                    </a:lnTo>
                    <a:lnTo>
                      <a:pt x="1" y="20"/>
                    </a:lnTo>
                    <a:cubicBezTo>
                      <a:pt x="6" y="20"/>
                      <a:pt x="6" y="25"/>
                      <a:pt x="11" y="25"/>
                    </a:cubicBezTo>
                    <a:lnTo>
                      <a:pt x="15" y="25"/>
                    </a:lnTo>
                    <a:lnTo>
                      <a:pt x="21" y="20"/>
                    </a:lnTo>
                    <a:lnTo>
                      <a:pt x="26" y="15"/>
                    </a:lnTo>
                    <a:cubicBezTo>
                      <a:pt x="26" y="5"/>
                      <a:pt x="21" y="0"/>
                      <a:pt x="11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4" name="Google Shape;2304;p30"/>
              <p:cNvSpPr/>
              <p:nvPr/>
            </p:nvSpPr>
            <p:spPr>
              <a:xfrm>
                <a:off x="5093825" y="3850850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15" y="0"/>
                    </a:moveTo>
                    <a:cubicBezTo>
                      <a:pt x="15" y="5"/>
                      <a:pt x="10" y="5"/>
                      <a:pt x="10" y="5"/>
                    </a:cubicBezTo>
                    <a:lnTo>
                      <a:pt x="6" y="5"/>
                    </a:lnTo>
                    <a:lnTo>
                      <a:pt x="6" y="10"/>
                    </a:lnTo>
                    <a:lnTo>
                      <a:pt x="1" y="10"/>
                    </a:lnTo>
                    <a:cubicBezTo>
                      <a:pt x="1" y="15"/>
                      <a:pt x="1" y="21"/>
                      <a:pt x="6" y="26"/>
                    </a:cubicBezTo>
                    <a:cubicBezTo>
                      <a:pt x="6" y="30"/>
                      <a:pt x="10" y="30"/>
                      <a:pt x="15" y="30"/>
                    </a:cubicBezTo>
                    <a:cubicBezTo>
                      <a:pt x="20" y="30"/>
                      <a:pt x="20" y="30"/>
                      <a:pt x="26" y="26"/>
                    </a:cubicBezTo>
                    <a:lnTo>
                      <a:pt x="31" y="21"/>
                    </a:lnTo>
                    <a:cubicBezTo>
                      <a:pt x="31" y="15"/>
                      <a:pt x="26" y="10"/>
                      <a:pt x="26" y="5"/>
                    </a:cubicBezTo>
                    <a:cubicBezTo>
                      <a:pt x="20" y="5"/>
                      <a:pt x="20" y="0"/>
                      <a:pt x="15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5" name="Google Shape;2305;p30"/>
              <p:cNvSpPr/>
              <p:nvPr/>
            </p:nvSpPr>
            <p:spPr>
              <a:xfrm>
                <a:off x="5086650" y="3854725"/>
                <a:ext cx="6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7" h="27" extrusionOk="0">
                    <a:moveTo>
                      <a:pt x="6" y="1"/>
                    </a:moveTo>
                    <a:lnTo>
                      <a:pt x="1" y="6"/>
                    </a:lnTo>
                    <a:lnTo>
                      <a:pt x="1" y="11"/>
                    </a:lnTo>
                    <a:cubicBezTo>
                      <a:pt x="1" y="17"/>
                      <a:pt x="6" y="21"/>
                      <a:pt x="12" y="26"/>
                    </a:cubicBezTo>
                    <a:lnTo>
                      <a:pt x="16" y="26"/>
                    </a:lnTo>
                    <a:lnTo>
                      <a:pt x="21" y="21"/>
                    </a:lnTo>
                    <a:lnTo>
                      <a:pt x="26" y="17"/>
                    </a:lnTo>
                    <a:cubicBezTo>
                      <a:pt x="26" y="11"/>
                      <a:pt x="26" y="1"/>
                      <a:pt x="16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6" name="Google Shape;2306;p30"/>
              <p:cNvSpPr/>
              <p:nvPr/>
            </p:nvSpPr>
            <p:spPr>
              <a:xfrm>
                <a:off x="5083150" y="3850600"/>
                <a:ext cx="62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31" extrusionOk="0">
                    <a:moveTo>
                      <a:pt x="6" y="1"/>
                    </a:moveTo>
                    <a:lnTo>
                      <a:pt x="6" y="5"/>
                    </a:lnTo>
                    <a:cubicBezTo>
                      <a:pt x="1" y="5"/>
                      <a:pt x="1" y="5"/>
                      <a:pt x="1" y="10"/>
                    </a:cubicBezTo>
                    <a:lnTo>
                      <a:pt x="1" y="20"/>
                    </a:lnTo>
                    <a:lnTo>
                      <a:pt x="1" y="25"/>
                    </a:lnTo>
                    <a:lnTo>
                      <a:pt x="6" y="25"/>
                    </a:lnTo>
                    <a:lnTo>
                      <a:pt x="10" y="31"/>
                    </a:lnTo>
                    <a:cubicBezTo>
                      <a:pt x="15" y="31"/>
                      <a:pt x="20" y="25"/>
                      <a:pt x="20" y="20"/>
                    </a:cubicBezTo>
                    <a:cubicBezTo>
                      <a:pt x="20" y="20"/>
                      <a:pt x="25" y="15"/>
                      <a:pt x="20" y="15"/>
                    </a:cubicBezTo>
                    <a:cubicBezTo>
                      <a:pt x="20" y="5"/>
                      <a:pt x="15" y="1"/>
                      <a:pt x="10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7" name="Google Shape;2307;p30"/>
              <p:cNvSpPr/>
              <p:nvPr/>
            </p:nvSpPr>
            <p:spPr>
              <a:xfrm>
                <a:off x="5083000" y="3856375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7" y="0"/>
                    </a:moveTo>
                    <a:lnTo>
                      <a:pt x="7" y="5"/>
                    </a:lnTo>
                    <a:lnTo>
                      <a:pt x="7" y="11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7" y="16"/>
                    </a:lnTo>
                    <a:lnTo>
                      <a:pt x="7" y="21"/>
                    </a:lnTo>
                    <a:lnTo>
                      <a:pt x="7" y="25"/>
                    </a:lnTo>
                    <a:lnTo>
                      <a:pt x="16" y="25"/>
                    </a:lnTo>
                    <a:cubicBezTo>
                      <a:pt x="21" y="25"/>
                      <a:pt x="26" y="21"/>
                      <a:pt x="26" y="16"/>
                    </a:cubicBezTo>
                    <a:lnTo>
                      <a:pt x="31" y="16"/>
                    </a:lnTo>
                    <a:lnTo>
                      <a:pt x="26" y="11"/>
                    </a:lnTo>
                    <a:lnTo>
                      <a:pt x="26" y="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8" name="Google Shape;2308;p30"/>
              <p:cNvSpPr/>
              <p:nvPr/>
            </p:nvSpPr>
            <p:spPr>
              <a:xfrm>
                <a:off x="5082775" y="3851950"/>
                <a:ext cx="1000" cy="8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32" extrusionOk="0">
                    <a:moveTo>
                      <a:pt x="16" y="1"/>
                    </a:moveTo>
                    <a:cubicBezTo>
                      <a:pt x="10" y="1"/>
                      <a:pt x="5" y="7"/>
                      <a:pt x="5" y="7"/>
                    </a:cubicBezTo>
                    <a:cubicBezTo>
                      <a:pt x="0" y="12"/>
                      <a:pt x="0" y="17"/>
                      <a:pt x="0" y="21"/>
                    </a:cubicBezTo>
                    <a:lnTo>
                      <a:pt x="5" y="21"/>
                    </a:lnTo>
                    <a:lnTo>
                      <a:pt x="5" y="26"/>
                    </a:lnTo>
                    <a:lnTo>
                      <a:pt x="21" y="26"/>
                    </a:lnTo>
                    <a:lnTo>
                      <a:pt x="21" y="31"/>
                    </a:lnTo>
                    <a:lnTo>
                      <a:pt x="25" y="31"/>
                    </a:lnTo>
                    <a:cubicBezTo>
                      <a:pt x="35" y="31"/>
                      <a:pt x="40" y="26"/>
                      <a:pt x="40" y="17"/>
                    </a:cubicBezTo>
                    <a:lnTo>
                      <a:pt x="35" y="12"/>
                    </a:lnTo>
                    <a:lnTo>
                      <a:pt x="35" y="7"/>
                    </a:lnTo>
                    <a:lnTo>
                      <a:pt x="30" y="7"/>
                    </a:lnTo>
                    <a:lnTo>
                      <a:pt x="25" y="1"/>
                    </a:lnTo>
                    <a:cubicBezTo>
                      <a:pt x="25" y="1"/>
                      <a:pt x="21" y="1"/>
                      <a:pt x="21" y="7"/>
                    </a:cubicBezTo>
                    <a:lnTo>
                      <a:pt x="16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9" name="Google Shape;2309;p30"/>
              <p:cNvSpPr/>
              <p:nvPr/>
            </p:nvSpPr>
            <p:spPr>
              <a:xfrm>
                <a:off x="5079500" y="3846450"/>
                <a:ext cx="675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27" h="28" extrusionOk="0">
                    <a:moveTo>
                      <a:pt x="11" y="0"/>
                    </a:moveTo>
                    <a:cubicBezTo>
                      <a:pt x="6" y="0"/>
                      <a:pt x="1" y="5"/>
                      <a:pt x="1" y="16"/>
                    </a:cubicBezTo>
                    <a:lnTo>
                      <a:pt x="1" y="21"/>
                    </a:lnTo>
                    <a:cubicBezTo>
                      <a:pt x="4" y="24"/>
                      <a:pt x="8" y="27"/>
                      <a:pt x="11" y="27"/>
                    </a:cubicBezTo>
                    <a:cubicBezTo>
                      <a:pt x="13" y="27"/>
                      <a:pt x="14" y="27"/>
                      <a:pt x="15" y="25"/>
                    </a:cubicBezTo>
                    <a:lnTo>
                      <a:pt x="20" y="25"/>
                    </a:lnTo>
                    <a:lnTo>
                      <a:pt x="26" y="21"/>
                    </a:lnTo>
                    <a:lnTo>
                      <a:pt x="26" y="5"/>
                    </a:lnTo>
                    <a:cubicBezTo>
                      <a:pt x="20" y="5"/>
                      <a:pt x="15" y="0"/>
                      <a:pt x="11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0" name="Google Shape;2310;p30"/>
              <p:cNvSpPr/>
              <p:nvPr/>
            </p:nvSpPr>
            <p:spPr>
              <a:xfrm>
                <a:off x="5083525" y="3851475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5" y="1"/>
                    </a:moveTo>
                    <a:lnTo>
                      <a:pt x="0" y="5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0" y="20"/>
                    </a:lnTo>
                    <a:lnTo>
                      <a:pt x="5" y="26"/>
                    </a:lnTo>
                    <a:lnTo>
                      <a:pt x="21" y="26"/>
                    </a:lnTo>
                    <a:lnTo>
                      <a:pt x="21" y="20"/>
                    </a:lnTo>
                    <a:cubicBezTo>
                      <a:pt x="26" y="15"/>
                      <a:pt x="26" y="10"/>
                      <a:pt x="21" y="10"/>
                    </a:cubicBezTo>
                    <a:cubicBezTo>
                      <a:pt x="21" y="5"/>
                      <a:pt x="16" y="1"/>
                      <a:pt x="16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1" name="Google Shape;2311;p30"/>
              <p:cNvSpPr/>
              <p:nvPr/>
            </p:nvSpPr>
            <p:spPr>
              <a:xfrm>
                <a:off x="5090175" y="3854725"/>
                <a:ext cx="800" cy="800"/>
              </a:xfrm>
              <a:custGeom>
                <a:avLst/>
                <a:gdLst/>
                <a:ahLst/>
                <a:cxnLst/>
                <a:rect l="l" t="t" r="r" b="b"/>
                <a:pathLst>
                  <a:path w="32" h="32" extrusionOk="0">
                    <a:moveTo>
                      <a:pt x="15" y="1"/>
                    </a:moveTo>
                    <a:lnTo>
                      <a:pt x="11" y="6"/>
                    </a:lnTo>
                    <a:cubicBezTo>
                      <a:pt x="6" y="6"/>
                      <a:pt x="6" y="11"/>
                      <a:pt x="1" y="17"/>
                    </a:cubicBezTo>
                    <a:cubicBezTo>
                      <a:pt x="1" y="21"/>
                      <a:pt x="6" y="26"/>
                      <a:pt x="11" y="26"/>
                    </a:cubicBezTo>
                    <a:lnTo>
                      <a:pt x="11" y="31"/>
                    </a:lnTo>
                    <a:lnTo>
                      <a:pt x="21" y="31"/>
                    </a:lnTo>
                    <a:lnTo>
                      <a:pt x="21" y="26"/>
                    </a:lnTo>
                    <a:lnTo>
                      <a:pt x="26" y="26"/>
                    </a:lnTo>
                    <a:lnTo>
                      <a:pt x="31" y="21"/>
                    </a:lnTo>
                    <a:lnTo>
                      <a:pt x="31" y="17"/>
                    </a:lnTo>
                    <a:cubicBezTo>
                      <a:pt x="31" y="6"/>
                      <a:pt x="26" y="1"/>
                      <a:pt x="21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2" name="Google Shape;2312;p30"/>
              <p:cNvSpPr/>
              <p:nvPr/>
            </p:nvSpPr>
            <p:spPr>
              <a:xfrm>
                <a:off x="5086300" y="3856250"/>
                <a:ext cx="6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31" extrusionOk="0">
                    <a:moveTo>
                      <a:pt x="10" y="0"/>
                    </a:moveTo>
                    <a:cubicBezTo>
                      <a:pt x="10" y="5"/>
                      <a:pt x="5" y="5"/>
                      <a:pt x="5" y="5"/>
                    </a:cubicBezTo>
                    <a:lnTo>
                      <a:pt x="0" y="5"/>
                    </a:lnTo>
                    <a:lnTo>
                      <a:pt x="0" y="10"/>
                    </a:lnTo>
                    <a:lnTo>
                      <a:pt x="0" y="16"/>
                    </a:lnTo>
                    <a:lnTo>
                      <a:pt x="0" y="21"/>
                    </a:lnTo>
                    <a:lnTo>
                      <a:pt x="0" y="26"/>
                    </a:lnTo>
                    <a:lnTo>
                      <a:pt x="5" y="26"/>
                    </a:lnTo>
                    <a:lnTo>
                      <a:pt x="5" y="30"/>
                    </a:lnTo>
                    <a:lnTo>
                      <a:pt x="10" y="30"/>
                    </a:lnTo>
                    <a:cubicBezTo>
                      <a:pt x="15" y="30"/>
                      <a:pt x="20" y="26"/>
                      <a:pt x="20" y="26"/>
                    </a:cubicBezTo>
                    <a:cubicBezTo>
                      <a:pt x="26" y="21"/>
                      <a:pt x="26" y="21"/>
                      <a:pt x="26" y="16"/>
                    </a:cubicBezTo>
                    <a:lnTo>
                      <a:pt x="26" y="10"/>
                    </a:lnTo>
                    <a:lnTo>
                      <a:pt x="20" y="10"/>
                    </a:lnTo>
                    <a:cubicBezTo>
                      <a:pt x="20" y="5"/>
                      <a:pt x="15" y="0"/>
                      <a:pt x="10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3" name="Google Shape;2313;p30"/>
              <p:cNvSpPr/>
              <p:nvPr/>
            </p:nvSpPr>
            <p:spPr>
              <a:xfrm>
                <a:off x="5086025" y="3846325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16" y="0"/>
                    </a:moveTo>
                    <a:cubicBezTo>
                      <a:pt x="11" y="0"/>
                      <a:pt x="0" y="5"/>
                      <a:pt x="0" y="10"/>
                    </a:cubicBezTo>
                    <a:lnTo>
                      <a:pt x="0" y="15"/>
                    </a:lnTo>
                    <a:lnTo>
                      <a:pt x="0" y="21"/>
                    </a:lnTo>
                    <a:lnTo>
                      <a:pt x="6" y="21"/>
                    </a:lnTo>
                    <a:lnTo>
                      <a:pt x="6" y="26"/>
                    </a:lnTo>
                    <a:lnTo>
                      <a:pt x="16" y="26"/>
                    </a:lnTo>
                    <a:cubicBezTo>
                      <a:pt x="21" y="26"/>
                      <a:pt x="21" y="26"/>
                      <a:pt x="26" y="21"/>
                    </a:cubicBezTo>
                    <a:cubicBezTo>
                      <a:pt x="26" y="21"/>
                      <a:pt x="31" y="15"/>
                      <a:pt x="26" y="10"/>
                    </a:cubicBezTo>
                    <a:lnTo>
                      <a:pt x="26" y="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4" name="Google Shape;2314;p30"/>
              <p:cNvSpPr/>
              <p:nvPr/>
            </p:nvSpPr>
            <p:spPr>
              <a:xfrm>
                <a:off x="5085550" y="3852875"/>
                <a:ext cx="650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5" extrusionOk="0">
                    <a:moveTo>
                      <a:pt x="10" y="0"/>
                    </a:moveTo>
                    <a:lnTo>
                      <a:pt x="5" y="5"/>
                    </a:lnTo>
                    <a:lnTo>
                      <a:pt x="0" y="5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5" y="19"/>
                    </a:lnTo>
                    <a:lnTo>
                      <a:pt x="5" y="24"/>
                    </a:lnTo>
                    <a:lnTo>
                      <a:pt x="25" y="24"/>
                    </a:lnTo>
                    <a:lnTo>
                      <a:pt x="25" y="19"/>
                    </a:lnTo>
                    <a:lnTo>
                      <a:pt x="25" y="15"/>
                    </a:lnTo>
                    <a:lnTo>
                      <a:pt x="25" y="5"/>
                    </a:lnTo>
                    <a:cubicBezTo>
                      <a:pt x="19" y="0"/>
                      <a:pt x="15" y="0"/>
                      <a:pt x="10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5" name="Google Shape;2315;p30"/>
              <p:cNvSpPr/>
              <p:nvPr/>
            </p:nvSpPr>
            <p:spPr>
              <a:xfrm>
                <a:off x="5088425" y="3852475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11" y="0"/>
                    </a:moveTo>
                    <a:cubicBezTo>
                      <a:pt x="6" y="0"/>
                      <a:pt x="1" y="5"/>
                      <a:pt x="1" y="10"/>
                    </a:cubicBezTo>
                    <a:lnTo>
                      <a:pt x="1" y="16"/>
                    </a:lnTo>
                    <a:lnTo>
                      <a:pt x="1" y="21"/>
                    </a:lnTo>
                    <a:lnTo>
                      <a:pt x="6" y="21"/>
                    </a:lnTo>
                    <a:cubicBezTo>
                      <a:pt x="6" y="26"/>
                      <a:pt x="11" y="26"/>
                      <a:pt x="15" y="26"/>
                    </a:cubicBezTo>
                    <a:cubicBezTo>
                      <a:pt x="15" y="26"/>
                      <a:pt x="20" y="26"/>
                      <a:pt x="25" y="21"/>
                    </a:cubicBezTo>
                    <a:lnTo>
                      <a:pt x="25" y="5"/>
                    </a:lnTo>
                    <a:lnTo>
                      <a:pt x="20" y="5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6" name="Google Shape;2316;p30"/>
              <p:cNvSpPr/>
              <p:nvPr/>
            </p:nvSpPr>
            <p:spPr>
              <a:xfrm>
                <a:off x="5080275" y="3848350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10" y="0"/>
                    </a:moveTo>
                    <a:lnTo>
                      <a:pt x="5" y="5"/>
                    </a:lnTo>
                    <a:lnTo>
                      <a:pt x="0" y="10"/>
                    </a:lnTo>
                    <a:lnTo>
                      <a:pt x="0" y="15"/>
                    </a:lnTo>
                    <a:cubicBezTo>
                      <a:pt x="0" y="19"/>
                      <a:pt x="0" y="19"/>
                      <a:pt x="5" y="24"/>
                    </a:cubicBezTo>
                    <a:lnTo>
                      <a:pt x="10" y="30"/>
                    </a:lnTo>
                    <a:lnTo>
                      <a:pt x="14" y="30"/>
                    </a:lnTo>
                    <a:cubicBezTo>
                      <a:pt x="19" y="30"/>
                      <a:pt x="19" y="30"/>
                      <a:pt x="25" y="24"/>
                    </a:cubicBezTo>
                    <a:lnTo>
                      <a:pt x="25" y="15"/>
                    </a:lnTo>
                    <a:lnTo>
                      <a:pt x="30" y="15"/>
                    </a:lnTo>
                    <a:lnTo>
                      <a:pt x="30" y="10"/>
                    </a:lnTo>
                    <a:lnTo>
                      <a:pt x="25" y="10"/>
                    </a:lnTo>
                    <a:lnTo>
                      <a:pt x="25" y="5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7" name="Google Shape;2317;p30"/>
              <p:cNvSpPr/>
              <p:nvPr/>
            </p:nvSpPr>
            <p:spPr>
              <a:xfrm>
                <a:off x="5080500" y="3851725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16" y="0"/>
                    </a:moveTo>
                    <a:cubicBezTo>
                      <a:pt x="10" y="0"/>
                      <a:pt x="5" y="5"/>
                      <a:pt x="5" y="5"/>
                    </a:cubicBezTo>
                    <a:cubicBezTo>
                      <a:pt x="1" y="10"/>
                      <a:pt x="1" y="16"/>
                      <a:pt x="1" y="21"/>
                    </a:cubicBezTo>
                    <a:lnTo>
                      <a:pt x="1" y="26"/>
                    </a:lnTo>
                    <a:lnTo>
                      <a:pt x="5" y="26"/>
                    </a:lnTo>
                    <a:cubicBezTo>
                      <a:pt x="5" y="30"/>
                      <a:pt x="10" y="30"/>
                      <a:pt x="16" y="30"/>
                    </a:cubicBezTo>
                    <a:cubicBezTo>
                      <a:pt x="21" y="30"/>
                      <a:pt x="26" y="26"/>
                      <a:pt x="26" y="21"/>
                    </a:cubicBezTo>
                    <a:cubicBezTo>
                      <a:pt x="31" y="16"/>
                      <a:pt x="31" y="10"/>
                      <a:pt x="26" y="5"/>
                    </a:cubicBezTo>
                    <a:lnTo>
                      <a:pt x="21" y="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8" name="Google Shape;2318;p30"/>
              <p:cNvSpPr/>
              <p:nvPr/>
            </p:nvSpPr>
            <p:spPr>
              <a:xfrm>
                <a:off x="5080375" y="3854375"/>
                <a:ext cx="675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27" h="25" extrusionOk="0">
                    <a:moveTo>
                      <a:pt x="6" y="0"/>
                    </a:moveTo>
                    <a:lnTo>
                      <a:pt x="6" y="5"/>
                    </a:lnTo>
                    <a:lnTo>
                      <a:pt x="1" y="5"/>
                    </a:lnTo>
                    <a:lnTo>
                      <a:pt x="1" y="10"/>
                    </a:lnTo>
                    <a:cubicBezTo>
                      <a:pt x="1" y="15"/>
                      <a:pt x="1" y="20"/>
                      <a:pt x="6" y="20"/>
                    </a:cubicBezTo>
                    <a:cubicBezTo>
                      <a:pt x="6" y="25"/>
                      <a:pt x="10" y="25"/>
                      <a:pt x="15" y="25"/>
                    </a:cubicBezTo>
                    <a:cubicBezTo>
                      <a:pt x="15" y="25"/>
                      <a:pt x="21" y="25"/>
                      <a:pt x="26" y="20"/>
                    </a:cubicBezTo>
                    <a:lnTo>
                      <a:pt x="26" y="10"/>
                    </a:lnTo>
                    <a:lnTo>
                      <a:pt x="26" y="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9" name="Google Shape;2319;p30"/>
              <p:cNvSpPr/>
              <p:nvPr/>
            </p:nvSpPr>
            <p:spPr>
              <a:xfrm>
                <a:off x="5082875" y="3858900"/>
                <a:ext cx="675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27" h="25" extrusionOk="0">
                    <a:moveTo>
                      <a:pt x="6" y="0"/>
                    </a:moveTo>
                    <a:lnTo>
                      <a:pt x="1" y="5"/>
                    </a:lnTo>
                    <a:lnTo>
                      <a:pt x="1" y="10"/>
                    </a:lnTo>
                    <a:lnTo>
                      <a:pt x="1" y="15"/>
                    </a:lnTo>
                    <a:lnTo>
                      <a:pt x="1" y="20"/>
                    </a:lnTo>
                    <a:lnTo>
                      <a:pt x="6" y="20"/>
                    </a:lnTo>
                    <a:lnTo>
                      <a:pt x="12" y="24"/>
                    </a:lnTo>
                    <a:lnTo>
                      <a:pt x="17" y="24"/>
                    </a:lnTo>
                    <a:cubicBezTo>
                      <a:pt x="26" y="20"/>
                      <a:pt x="26" y="15"/>
                      <a:pt x="26" y="10"/>
                    </a:cubicBezTo>
                    <a:lnTo>
                      <a:pt x="26" y="5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0" name="Google Shape;2320;p30"/>
              <p:cNvSpPr/>
              <p:nvPr/>
            </p:nvSpPr>
            <p:spPr>
              <a:xfrm>
                <a:off x="5086650" y="3848200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12" y="0"/>
                    </a:moveTo>
                    <a:cubicBezTo>
                      <a:pt x="6" y="0"/>
                      <a:pt x="1" y="11"/>
                      <a:pt x="1" y="16"/>
                    </a:cubicBezTo>
                    <a:cubicBezTo>
                      <a:pt x="1" y="25"/>
                      <a:pt x="6" y="30"/>
                      <a:pt x="12" y="30"/>
                    </a:cubicBezTo>
                    <a:lnTo>
                      <a:pt x="21" y="30"/>
                    </a:lnTo>
                    <a:lnTo>
                      <a:pt x="21" y="25"/>
                    </a:lnTo>
                    <a:cubicBezTo>
                      <a:pt x="31" y="16"/>
                      <a:pt x="26" y="11"/>
                      <a:pt x="21" y="6"/>
                    </a:cubicBezTo>
                    <a:lnTo>
                      <a:pt x="16" y="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1" name="Google Shape;2321;p30"/>
              <p:cNvSpPr/>
              <p:nvPr/>
            </p:nvSpPr>
            <p:spPr>
              <a:xfrm>
                <a:off x="5079400" y="3853850"/>
                <a:ext cx="62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7" extrusionOk="0">
                    <a:moveTo>
                      <a:pt x="0" y="1"/>
                    </a:moveTo>
                    <a:lnTo>
                      <a:pt x="0" y="15"/>
                    </a:lnTo>
                    <a:cubicBezTo>
                      <a:pt x="0" y="15"/>
                      <a:pt x="0" y="21"/>
                      <a:pt x="5" y="26"/>
                    </a:cubicBezTo>
                    <a:lnTo>
                      <a:pt x="19" y="26"/>
                    </a:lnTo>
                    <a:cubicBezTo>
                      <a:pt x="24" y="21"/>
                      <a:pt x="24" y="11"/>
                      <a:pt x="24" y="6"/>
                    </a:cubicBezTo>
                    <a:cubicBezTo>
                      <a:pt x="19" y="1"/>
                      <a:pt x="15" y="1"/>
                      <a:pt x="10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2" name="Google Shape;2322;p30"/>
              <p:cNvSpPr/>
              <p:nvPr/>
            </p:nvSpPr>
            <p:spPr>
              <a:xfrm>
                <a:off x="5081900" y="3847075"/>
                <a:ext cx="6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31" extrusionOk="0">
                    <a:moveTo>
                      <a:pt x="5" y="0"/>
                    </a:moveTo>
                    <a:lnTo>
                      <a:pt x="5" y="5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1"/>
                    </a:lnTo>
                    <a:lnTo>
                      <a:pt x="0" y="26"/>
                    </a:lnTo>
                    <a:lnTo>
                      <a:pt x="5" y="26"/>
                    </a:lnTo>
                    <a:lnTo>
                      <a:pt x="10" y="31"/>
                    </a:lnTo>
                    <a:cubicBezTo>
                      <a:pt x="21" y="31"/>
                      <a:pt x="21" y="26"/>
                      <a:pt x="25" y="26"/>
                    </a:cubicBezTo>
                    <a:lnTo>
                      <a:pt x="25" y="10"/>
                    </a:lnTo>
                    <a:lnTo>
                      <a:pt x="25" y="5"/>
                    </a:lnTo>
                    <a:lnTo>
                      <a:pt x="21" y="5"/>
                    </a:lnTo>
                    <a:cubicBezTo>
                      <a:pt x="15" y="0"/>
                      <a:pt x="15" y="0"/>
                      <a:pt x="10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3" name="Google Shape;2323;p30"/>
              <p:cNvSpPr/>
              <p:nvPr/>
            </p:nvSpPr>
            <p:spPr>
              <a:xfrm>
                <a:off x="5080150" y="3853100"/>
                <a:ext cx="62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7" extrusionOk="0">
                    <a:moveTo>
                      <a:pt x="5" y="1"/>
                    </a:moveTo>
                    <a:lnTo>
                      <a:pt x="5" y="6"/>
                    </a:lnTo>
                    <a:cubicBezTo>
                      <a:pt x="5" y="6"/>
                      <a:pt x="0" y="6"/>
                      <a:pt x="0" y="10"/>
                    </a:cubicBezTo>
                    <a:lnTo>
                      <a:pt x="0" y="15"/>
                    </a:lnTo>
                    <a:lnTo>
                      <a:pt x="5" y="21"/>
                    </a:lnTo>
                    <a:lnTo>
                      <a:pt x="10" y="26"/>
                    </a:lnTo>
                    <a:lnTo>
                      <a:pt x="19" y="26"/>
                    </a:lnTo>
                    <a:lnTo>
                      <a:pt x="19" y="21"/>
                    </a:lnTo>
                    <a:lnTo>
                      <a:pt x="24" y="21"/>
                    </a:lnTo>
                    <a:lnTo>
                      <a:pt x="24" y="15"/>
                    </a:lnTo>
                    <a:lnTo>
                      <a:pt x="24" y="10"/>
                    </a:lnTo>
                    <a:lnTo>
                      <a:pt x="24" y="6"/>
                    </a:lnTo>
                    <a:lnTo>
                      <a:pt x="19" y="6"/>
                    </a:lnTo>
                    <a:lnTo>
                      <a:pt x="19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4" name="Google Shape;2324;p30"/>
              <p:cNvSpPr/>
              <p:nvPr/>
            </p:nvSpPr>
            <p:spPr>
              <a:xfrm>
                <a:off x="5081250" y="3852875"/>
                <a:ext cx="6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7" h="31" extrusionOk="0">
                    <a:moveTo>
                      <a:pt x="10" y="0"/>
                    </a:moveTo>
                    <a:cubicBezTo>
                      <a:pt x="10" y="0"/>
                      <a:pt x="6" y="5"/>
                      <a:pt x="1" y="10"/>
                    </a:cubicBezTo>
                    <a:lnTo>
                      <a:pt x="1" y="15"/>
                    </a:lnTo>
                    <a:lnTo>
                      <a:pt x="1" y="19"/>
                    </a:lnTo>
                    <a:lnTo>
                      <a:pt x="1" y="24"/>
                    </a:lnTo>
                    <a:lnTo>
                      <a:pt x="6" y="24"/>
                    </a:lnTo>
                    <a:lnTo>
                      <a:pt x="10" y="30"/>
                    </a:lnTo>
                    <a:cubicBezTo>
                      <a:pt x="17" y="30"/>
                      <a:pt x="21" y="24"/>
                      <a:pt x="26" y="24"/>
                    </a:cubicBezTo>
                    <a:lnTo>
                      <a:pt x="26" y="10"/>
                    </a:lnTo>
                    <a:lnTo>
                      <a:pt x="26" y="5"/>
                    </a:lnTo>
                    <a:lnTo>
                      <a:pt x="21" y="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5" name="Google Shape;2325;p30"/>
              <p:cNvSpPr/>
              <p:nvPr/>
            </p:nvSpPr>
            <p:spPr>
              <a:xfrm>
                <a:off x="5079875" y="3852350"/>
                <a:ext cx="90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6" h="26" extrusionOk="0">
                    <a:moveTo>
                      <a:pt x="11" y="1"/>
                    </a:moveTo>
                    <a:lnTo>
                      <a:pt x="11" y="5"/>
                    </a:lnTo>
                    <a:lnTo>
                      <a:pt x="5" y="5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5" y="21"/>
                    </a:lnTo>
                    <a:lnTo>
                      <a:pt x="5" y="26"/>
                    </a:lnTo>
                    <a:lnTo>
                      <a:pt x="26" y="26"/>
                    </a:lnTo>
                    <a:lnTo>
                      <a:pt x="26" y="21"/>
                    </a:lnTo>
                    <a:lnTo>
                      <a:pt x="30" y="21"/>
                    </a:lnTo>
                    <a:cubicBezTo>
                      <a:pt x="30" y="21"/>
                      <a:pt x="35" y="10"/>
                      <a:pt x="30" y="5"/>
                    </a:cubicBezTo>
                    <a:cubicBezTo>
                      <a:pt x="30" y="1"/>
                      <a:pt x="26" y="1"/>
                      <a:pt x="21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6" name="Google Shape;2326;p30"/>
              <p:cNvSpPr/>
              <p:nvPr/>
            </p:nvSpPr>
            <p:spPr>
              <a:xfrm>
                <a:off x="5079750" y="3850100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5" y="0"/>
                    </a:moveTo>
                    <a:lnTo>
                      <a:pt x="5" y="5"/>
                    </a:lnTo>
                    <a:lnTo>
                      <a:pt x="1" y="5"/>
                    </a:lnTo>
                    <a:lnTo>
                      <a:pt x="1" y="10"/>
                    </a:lnTo>
                    <a:lnTo>
                      <a:pt x="1" y="15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21" y="25"/>
                    </a:lnTo>
                    <a:lnTo>
                      <a:pt x="21" y="21"/>
                    </a:lnTo>
                    <a:cubicBezTo>
                      <a:pt x="21" y="21"/>
                      <a:pt x="26" y="21"/>
                      <a:pt x="26" y="15"/>
                    </a:cubicBezTo>
                    <a:lnTo>
                      <a:pt x="21" y="10"/>
                    </a:lnTo>
                    <a:lnTo>
                      <a:pt x="21" y="5"/>
                    </a:lnTo>
                    <a:cubicBezTo>
                      <a:pt x="16" y="5"/>
                      <a:pt x="16" y="0"/>
                      <a:pt x="16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7" name="Google Shape;2327;p30"/>
              <p:cNvSpPr/>
              <p:nvPr/>
            </p:nvSpPr>
            <p:spPr>
              <a:xfrm>
                <a:off x="5081150" y="3855500"/>
                <a:ext cx="8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5" h="31" extrusionOk="0">
                    <a:moveTo>
                      <a:pt x="14" y="0"/>
                    </a:moveTo>
                    <a:cubicBezTo>
                      <a:pt x="5" y="0"/>
                      <a:pt x="0" y="5"/>
                      <a:pt x="0" y="16"/>
                    </a:cubicBezTo>
                    <a:lnTo>
                      <a:pt x="0" y="21"/>
                    </a:lnTo>
                    <a:lnTo>
                      <a:pt x="0" y="25"/>
                    </a:lnTo>
                    <a:lnTo>
                      <a:pt x="5" y="25"/>
                    </a:lnTo>
                    <a:lnTo>
                      <a:pt x="10" y="30"/>
                    </a:lnTo>
                    <a:cubicBezTo>
                      <a:pt x="14" y="30"/>
                      <a:pt x="21" y="25"/>
                      <a:pt x="21" y="25"/>
                    </a:cubicBezTo>
                    <a:lnTo>
                      <a:pt x="25" y="25"/>
                    </a:lnTo>
                    <a:cubicBezTo>
                      <a:pt x="30" y="21"/>
                      <a:pt x="35" y="16"/>
                      <a:pt x="35" y="10"/>
                    </a:cubicBezTo>
                    <a:lnTo>
                      <a:pt x="35" y="5"/>
                    </a:lnTo>
                    <a:lnTo>
                      <a:pt x="30" y="5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8" name="Google Shape;2328;p30"/>
              <p:cNvSpPr/>
              <p:nvPr/>
            </p:nvSpPr>
            <p:spPr>
              <a:xfrm>
                <a:off x="5082875" y="3854500"/>
                <a:ext cx="80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2" h="26" extrusionOk="0">
                    <a:moveTo>
                      <a:pt x="17" y="0"/>
                    </a:moveTo>
                    <a:cubicBezTo>
                      <a:pt x="12" y="0"/>
                      <a:pt x="6" y="0"/>
                      <a:pt x="6" y="5"/>
                    </a:cubicBezTo>
                    <a:cubicBezTo>
                      <a:pt x="1" y="5"/>
                      <a:pt x="1" y="10"/>
                      <a:pt x="1" y="15"/>
                    </a:cubicBezTo>
                    <a:cubicBezTo>
                      <a:pt x="6" y="20"/>
                      <a:pt x="6" y="20"/>
                      <a:pt x="6" y="26"/>
                    </a:cubicBezTo>
                    <a:lnTo>
                      <a:pt x="17" y="26"/>
                    </a:lnTo>
                    <a:cubicBezTo>
                      <a:pt x="21" y="26"/>
                      <a:pt x="21" y="26"/>
                      <a:pt x="26" y="20"/>
                    </a:cubicBezTo>
                    <a:cubicBezTo>
                      <a:pt x="31" y="15"/>
                      <a:pt x="31" y="10"/>
                      <a:pt x="26" y="5"/>
                    </a:cubicBezTo>
                    <a:cubicBezTo>
                      <a:pt x="26" y="0"/>
                      <a:pt x="21" y="0"/>
                      <a:pt x="17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9" name="Google Shape;2329;p30"/>
              <p:cNvSpPr/>
              <p:nvPr/>
            </p:nvSpPr>
            <p:spPr>
              <a:xfrm>
                <a:off x="5084400" y="3848575"/>
                <a:ext cx="65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7" extrusionOk="0">
                    <a:moveTo>
                      <a:pt x="5" y="1"/>
                    </a:moveTo>
                    <a:lnTo>
                      <a:pt x="5" y="6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5" y="21"/>
                    </a:lnTo>
                    <a:lnTo>
                      <a:pt x="5" y="26"/>
                    </a:lnTo>
                    <a:lnTo>
                      <a:pt x="16" y="26"/>
                    </a:lnTo>
                    <a:lnTo>
                      <a:pt x="21" y="21"/>
                    </a:lnTo>
                    <a:lnTo>
                      <a:pt x="26" y="21"/>
                    </a:lnTo>
                    <a:lnTo>
                      <a:pt x="26" y="15"/>
                    </a:lnTo>
                    <a:lnTo>
                      <a:pt x="26" y="10"/>
                    </a:lnTo>
                    <a:lnTo>
                      <a:pt x="26" y="6"/>
                    </a:lnTo>
                    <a:lnTo>
                      <a:pt x="21" y="6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0" name="Google Shape;2330;p30"/>
              <p:cNvSpPr/>
              <p:nvPr/>
            </p:nvSpPr>
            <p:spPr>
              <a:xfrm>
                <a:off x="5087175" y="3857625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10" y="1"/>
                    </a:moveTo>
                    <a:lnTo>
                      <a:pt x="5" y="5"/>
                    </a:lnTo>
                    <a:cubicBezTo>
                      <a:pt x="0" y="10"/>
                      <a:pt x="0" y="15"/>
                      <a:pt x="0" y="15"/>
                    </a:cubicBezTo>
                    <a:lnTo>
                      <a:pt x="0" y="21"/>
                    </a:lnTo>
                    <a:lnTo>
                      <a:pt x="5" y="21"/>
                    </a:lnTo>
                    <a:lnTo>
                      <a:pt x="5" y="26"/>
                    </a:lnTo>
                    <a:lnTo>
                      <a:pt x="26" y="26"/>
                    </a:lnTo>
                    <a:lnTo>
                      <a:pt x="26" y="21"/>
                    </a:lnTo>
                    <a:lnTo>
                      <a:pt x="26" y="15"/>
                    </a:lnTo>
                    <a:lnTo>
                      <a:pt x="26" y="10"/>
                    </a:lnTo>
                    <a:lnTo>
                      <a:pt x="26" y="5"/>
                    </a:lnTo>
                    <a:lnTo>
                      <a:pt x="21" y="5"/>
                    </a:lnTo>
                    <a:cubicBezTo>
                      <a:pt x="21" y="1"/>
                      <a:pt x="21" y="1"/>
                      <a:pt x="15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1" name="Google Shape;2331;p30"/>
              <p:cNvSpPr/>
              <p:nvPr/>
            </p:nvSpPr>
            <p:spPr>
              <a:xfrm>
                <a:off x="5084150" y="3859375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5" y="1"/>
                    </a:moveTo>
                    <a:lnTo>
                      <a:pt x="5" y="5"/>
                    </a:lnTo>
                    <a:lnTo>
                      <a:pt x="1" y="11"/>
                    </a:lnTo>
                    <a:cubicBezTo>
                      <a:pt x="1" y="26"/>
                      <a:pt x="10" y="31"/>
                      <a:pt x="15" y="31"/>
                    </a:cubicBezTo>
                    <a:lnTo>
                      <a:pt x="15" y="26"/>
                    </a:lnTo>
                    <a:lnTo>
                      <a:pt x="26" y="26"/>
                    </a:lnTo>
                    <a:lnTo>
                      <a:pt x="26" y="21"/>
                    </a:lnTo>
                    <a:cubicBezTo>
                      <a:pt x="26" y="16"/>
                      <a:pt x="31" y="11"/>
                      <a:pt x="26" y="5"/>
                    </a:cubicBezTo>
                    <a:cubicBezTo>
                      <a:pt x="21" y="5"/>
                      <a:pt x="21" y="1"/>
                      <a:pt x="15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2" name="Google Shape;2332;p30"/>
              <p:cNvSpPr/>
              <p:nvPr/>
            </p:nvSpPr>
            <p:spPr>
              <a:xfrm>
                <a:off x="5088925" y="3863025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16" y="1"/>
                    </a:moveTo>
                    <a:cubicBezTo>
                      <a:pt x="11" y="1"/>
                      <a:pt x="5" y="5"/>
                      <a:pt x="5" y="5"/>
                    </a:cubicBezTo>
                    <a:cubicBezTo>
                      <a:pt x="0" y="10"/>
                      <a:pt x="0" y="16"/>
                      <a:pt x="5" y="21"/>
                    </a:cubicBezTo>
                    <a:lnTo>
                      <a:pt x="5" y="26"/>
                    </a:lnTo>
                    <a:lnTo>
                      <a:pt x="11" y="26"/>
                    </a:lnTo>
                    <a:cubicBezTo>
                      <a:pt x="11" y="31"/>
                      <a:pt x="16" y="31"/>
                      <a:pt x="16" y="31"/>
                    </a:cubicBezTo>
                    <a:cubicBezTo>
                      <a:pt x="21" y="31"/>
                      <a:pt x="26" y="26"/>
                      <a:pt x="26" y="26"/>
                    </a:cubicBezTo>
                    <a:lnTo>
                      <a:pt x="26" y="21"/>
                    </a:lnTo>
                    <a:lnTo>
                      <a:pt x="30" y="21"/>
                    </a:lnTo>
                    <a:lnTo>
                      <a:pt x="30" y="16"/>
                    </a:lnTo>
                    <a:cubicBezTo>
                      <a:pt x="30" y="16"/>
                      <a:pt x="30" y="10"/>
                      <a:pt x="26" y="5"/>
                    </a:cubicBezTo>
                    <a:cubicBezTo>
                      <a:pt x="26" y="5"/>
                      <a:pt x="21" y="1"/>
                      <a:pt x="16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3" name="Google Shape;2333;p30"/>
              <p:cNvSpPr/>
              <p:nvPr/>
            </p:nvSpPr>
            <p:spPr>
              <a:xfrm>
                <a:off x="5086925" y="3850325"/>
                <a:ext cx="62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31" extrusionOk="0">
                    <a:moveTo>
                      <a:pt x="10" y="1"/>
                    </a:moveTo>
                    <a:lnTo>
                      <a:pt x="5" y="6"/>
                    </a:lnTo>
                    <a:lnTo>
                      <a:pt x="1" y="12"/>
                    </a:lnTo>
                    <a:lnTo>
                      <a:pt x="1" y="16"/>
                    </a:lnTo>
                    <a:lnTo>
                      <a:pt x="1" y="21"/>
                    </a:lnTo>
                    <a:lnTo>
                      <a:pt x="1" y="26"/>
                    </a:lnTo>
                    <a:lnTo>
                      <a:pt x="5" y="26"/>
                    </a:lnTo>
                    <a:lnTo>
                      <a:pt x="10" y="31"/>
                    </a:lnTo>
                    <a:lnTo>
                      <a:pt x="20" y="31"/>
                    </a:lnTo>
                    <a:lnTo>
                      <a:pt x="20" y="26"/>
                    </a:lnTo>
                    <a:lnTo>
                      <a:pt x="25" y="26"/>
                    </a:lnTo>
                    <a:lnTo>
                      <a:pt x="25" y="21"/>
                    </a:lnTo>
                    <a:lnTo>
                      <a:pt x="25" y="12"/>
                    </a:lnTo>
                    <a:cubicBezTo>
                      <a:pt x="20" y="6"/>
                      <a:pt x="15" y="1"/>
                      <a:pt x="10" y="1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4" name="Google Shape;2334;p30"/>
              <p:cNvSpPr/>
              <p:nvPr/>
            </p:nvSpPr>
            <p:spPr>
              <a:xfrm>
                <a:off x="5089050" y="3857875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6" y="0"/>
                    </a:moveTo>
                    <a:lnTo>
                      <a:pt x="6" y="5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16"/>
                    </a:lnTo>
                    <a:lnTo>
                      <a:pt x="0" y="21"/>
                    </a:lnTo>
                    <a:lnTo>
                      <a:pt x="6" y="21"/>
                    </a:lnTo>
                    <a:lnTo>
                      <a:pt x="11" y="26"/>
                    </a:lnTo>
                    <a:lnTo>
                      <a:pt x="21" y="26"/>
                    </a:lnTo>
                    <a:lnTo>
                      <a:pt x="21" y="21"/>
                    </a:lnTo>
                    <a:lnTo>
                      <a:pt x="25" y="16"/>
                    </a:lnTo>
                    <a:lnTo>
                      <a:pt x="25" y="11"/>
                    </a:lnTo>
                    <a:cubicBezTo>
                      <a:pt x="25" y="5"/>
                      <a:pt x="21" y="0"/>
                      <a:pt x="11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5" name="Google Shape;2335;p30"/>
              <p:cNvSpPr/>
              <p:nvPr/>
            </p:nvSpPr>
            <p:spPr>
              <a:xfrm>
                <a:off x="5081500" y="3851850"/>
                <a:ext cx="925" cy="900"/>
              </a:xfrm>
              <a:custGeom>
                <a:avLst/>
                <a:gdLst/>
                <a:ahLst/>
                <a:cxnLst/>
                <a:rect l="l" t="t" r="r" b="b"/>
                <a:pathLst>
                  <a:path w="37" h="36" extrusionOk="0">
                    <a:moveTo>
                      <a:pt x="21" y="0"/>
                    </a:moveTo>
                    <a:cubicBezTo>
                      <a:pt x="21" y="0"/>
                      <a:pt x="16" y="0"/>
                      <a:pt x="11" y="5"/>
                    </a:cubicBezTo>
                    <a:lnTo>
                      <a:pt x="11" y="11"/>
                    </a:lnTo>
                    <a:lnTo>
                      <a:pt x="7" y="11"/>
                    </a:lnTo>
                    <a:lnTo>
                      <a:pt x="7" y="16"/>
                    </a:lnTo>
                    <a:lnTo>
                      <a:pt x="7" y="21"/>
                    </a:lnTo>
                    <a:lnTo>
                      <a:pt x="0" y="21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7" y="30"/>
                    </a:lnTo>
                    <a:lnTo>
                      <a:pt x="7" y="35"/>
                    </a:lnTo>
                    <a:lnTo>
                      <a:pt x="11" y="35"/>
                    </a:lnTo>
                    <a:cubicBezTo>
                      <a:pt x="16" y="35"/>
                      <a:pt x="21" y="35"/>
                      <a:pt x="26" y="30"/>
                    </a:cubicBezTo>
                    <a:lnTo>
                      <a:pt x="31" y="25"/>
                    </a:lnTo>
                    <a:lnTo>
                      <a:pt x="31" y="21"/>
                    </a:lnTo>
                    <a:lnTo>
                      <a:pt x="37" y="21"/>
                    </a:lnTo>
                    <a:lnTo>
                      <a:pt x="37" y="16"/>
                    </a:lnTo>
                    <a:lnTo>
                      <a:pt x="37" y="11"/>
                    </a:lnTo>
                    <a:lnTo>
                      <a:pt x="37" y="5"/>
                    </a:lnTo>
                    <a:lnTo>
                      <a:pt x="31" y="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6" name="Google Shape;2336;p30"/>
              <p:cNvSpPr/>
              <p:nvPr/>
            </p:nvSpPr>
            <p:spPr>
              <a:xfrm>
                <a:off x="5084025" y="3855600"/>
                <a:ext cx="6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7" h="27" extrusionOk="0">
                    <a:moveTo>
                      <a:pt x="15" y="1"/>
                    </a:moveTo>
                    <a:cubicBezTo>
                      <a:pt x="10" y="1"/>
                      <a:pt x="6" y="1"/>
                      <a:pt x="6" y="6"/>
                    </a:cubicBezTo>
                    <a:cubicBezTo>
                      <a:pt x="1" y="6"/>
                      <a:pt x="1" y="12"/>
                      <a:pt x="1" y="17"/>
                    </a:cubicBezTo>
                    <a:lnTo>
                      <a:pt x="6" y="21"/>
                    </a:lnTo>
                    <a:lnTo>
                      <a:pt x="6" y="26"/>
                    </a:lnTo>
                    <a:lnTo>
                      <a:pt x="15" y="26"/>
                    </a:lnTo>
                    <a:cubicBezTo>
                      <a:pt x="15" y="26"/>
                      <a:pt x="20" y="26"/>
                      <a:pt x="26" y="21"/>
                    </a:cubicBezTo>
                    <a:lnTo>
                      <a:pt x="26" y="12"/>
                    </a:lnTo>
                    <a:lnTo>
                      <a:pt x="26" y="6"/>
                    </a:lnTo>
                    <a:lnTo>
                      <a:pt x="20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7" name="Google Shape;2337;p30"/>
              <p:cNvSpPr/>
              <p:nvPr/>
            </p:nvSpPr>
            <p:spPr>
              <a:xfrm>
                <a:off x="5087525" y="3842925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7" y="0"/>
                    </a:moveTo>
                    <a:lnTo>
                      <a:pt x="7" y="6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7" y="16"/>
                    </a:lnTo>
                    <a:lnTo>
                      <a:pt x="7" y="21"/>
                    </a:lnTo>
                    <a:lnTo>
                      <a:pt x="12" y="25"/>
                    </a:lnTo>
                    <a:lnTo>
                      <a:pt x="21" y="25"/>
                    </a:lnTo>
                    <a:cubicBezTo>
                      <a:pt x="21" y="25"/>
                      <a:pt x="26" y="21"/>
                      <a:pt x="26" y="16"/>
                    </a:cubicBezTo>
                    <a:lnTo>
                      <a:pt x="31" y="16"/>
                    </a:lnTo>
                    <a:cubicBezTo>
                      <a:pt x="31" y="11"/>
                      <a:pt x="26" y="6"/>
                      <a:pt x="26" y="6"/>
                    </a:cubicBezTo>
                    <a:cubicBezTo>
                      <a:pt x="21" y="0"/>
                      <a:pt x="21" y="0"/>
                      <a:pt x="16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8" name="Google Shape;2338;p30"/>
              <p:cNvSpPr/>
              <p:nvPr/>
            </p:nvSpPr>
            <p:spPr>
              <a:xfrm>
                <a:off x="5067800" y="3858150"/>
                <a:ext cx="775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5" extrusionOk="0">
                    <a:moveTo>
                      <a:pt x="17" y="0"/>
                    </a:moveTo>
                    <a:cubicBezTo>
                      <a:pt x="12" y="0"/>
                      <a:pt x="6" y="0"/>
                      <a:pt x="1" y="5"/>
                    </a:cubicBezTo>
                    <a:lnTo>
                      <a:pt x="1" y="10"/>
                    </a:lnTo>
                    <a:lnTo>
                      <a:pt x="1" y="19"/>
                    </a:lnTo>
                    <a:lnTo>
                      <a:pt x="6" y="24"/>
                    </a:lnTo>
                    <a:lnTo>
                      <a:pt x="26" y="24"/>
                    </a:lnTo>
                    <a:lnTo>
                      <a:pt x="26" y="19"/>
                    </a:lnTo>
                    <a:lnTo>
                      <a:pt x="31" y="19"/>
                    </a:lnTo>
                    <a:lnTo>
                      <a:pt x="31" y="5"/>
                    </a:lnTo>
                    <a:cubicBezTo>
                      <a:pt x="26" y="5"/>
                      <a:pt x="26" y="0"/>
                      <a:pt x="26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9" name="Google Shape;2339;p30"/>
              <p:cNvSpPr/>
              <p:nvPr/>
            </p:nvSpPr>
            <p:spPr>
              <a:xfrm>
                <a:off x="5068550" y="3864650"/>
                <a:ext cx="6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7" h="27" extrusionOk="0">
                    <a:moveTo>
                      <a:pt x="17" y="1"/>
                    </a:moveTo>
                    <a:cubicBezTo>
                      <a:pt x="6" y="1"/>
                      <a:pt x="1" y="6"/>
                      <a:pt x="1" y="12"/>
                    </a:cubicBezTo>
                    <a:lnTo>
                      <a:pt x="1" y="16"/>
                    </a:lnTo>
                    <a:lnTo>
                      <a:pt x="1" y="21"/>
                    </a:lnTo>
                    <a:lnTo>
                      <a:pt x="6" y="21"/>
                    </a:lnTo>
                    <a:cubicBezTo>
                      <a:pt x="6" y="26"/>
                      <a:pt x="12" y="26"/>
                      <a:pt x="17" y="26"/>
                    </a:cubicBezTo>
                    <a:cubicBezTo>
                      <a:pt x="17" y="26"/>
                      <a:pt x="21" y="26"/>
                      <a:pt x="26" y="21"/>
                    </a:cubicBezTo>
                    <a:lnTo>
                      <a:pt x="26" y="12"/>
                    </a:lnTo>
                    <a:lnTo>
                      <a:pt x="26" y="6"/>
                    </a:lnTo>
                    <a:lnTo>
                      <a:pt x="21" y="6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0" name="Google Shape;2340;p30"/>
              <p:cNvSpPr/>
              <p:nvPr/>
            </p:nvSpPr>
            <p:spPr>
              <a:xfrm>
                <a:off x="5075100" y="3852975"/>
                <a:ext cx="900" cy="1025"/>
              </a:xfrm>
              <a:custGeom>
                <a:avLst/>
                <a:gdLst/>
                <a:ahLst/>
                <a:cxnLst/>
                <a:rect l="l" t="t" r="r" b="b"/>
                <a:pathLst>
                  <a:path w="36" h="41" extrusionOk="0">
                    <a:moveTo>
                      <a:pt x="26" y="1"/>
                    </a:moveTo>
                    <a:cubicBezTo>
                      <a:pt x="21" y="1"/>
                      <a:pt x="15" y="1"/>
                      <a:pt x="10" y="6"/>
                    </a:cubicBezTo>
                    <a:lnTo>
                      <a:pt x="10" y="11"/>
                    </a:lnTo>
                    <a:lnTo>
                      <a:pt x="6" y="11"/>
                    </a:lnTo>
                    <a:lnTo>
                      <a:pt x="6" y="15"/>
                    </a:lnTo>
                    <a:lnTo>
                      <a:pt x="1" y="20"/>
                    </a:lnTo>
                    <a:lnTo>
                      <a:pt x="1" y="26"/>
                    </a:lnTo>
                    <a:cubicBezTo>
                      <a:pt x="1" y="31"/>
                      <a:pt x="6" y="36"/>
                      <a:pt x="10" y="36"/>
                    </a:cubicBezTo>
                    <a:lnTo>
                      <a:pt x="15" y="36"/>
                    </a:lnTo>
                    <a:lnTo>
                      <a:pt x="15" y="41"/>
                    </a:lnTo>
                    <a:lnTo>
                      <a:pt x="21" y="41"/>
                    </a:lnTo>
                    <a:lnTo>
                      <a:pt x="26" y="36"/>
                    </a:lnTo>
                    <a:lnTo>
                      <a:pt x="31" y="36"/>
                    </a:lnTo>
                    <a:lnTo>
                      <a:pt x="31" y="31"/>
                    </a:lnTo>
                    <a:lnTo>
                      <a:pt x="31" y="26"/>
                    </a:lnTo>
                    <a:cubicBezTo>
                      <a:pt x="31" y="26"/>
                      <a:pt x="36" y="20"/>
                      <a:pt x="36" y="15"/>
                    </a:cubicBezTo>
                    <a:lnTo>
                      <a:pt x="36" y="11"/>
                    </a:lnTo>
                    <a:lnTo>
                      <a:pt x="36" y="6"/>
                    </a:lnTo>
                    <a:lnTo>
                      <a:pt x="31" y="6"/>
                    </a:lnTo>
                    <a:lnTo>
                      <a:pt x="31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1" name="Google Shape;2341;p30"/>
              <p:cNvSpPr/>
              <p:nvPr/>
            </p:nvSpPr>
            <p:spPr>
              <a:xfrm>
                <a:off x="5074475" y="3851950"/>
                <a:ext cx="900" cy="800"/>
              </a:xfrm>
              <a:custGeom>
                <a:avLst/>
                <a:gdLst/>
                <a:ahLst/>
                <a:cxnLst/>
                <a:rect l="l" t="t" r="r" b="b"/>
                <a:pathLst>
                  <a:path w="36" h="32" extrusionOk="0">
                    <a:moveTo>
                      <a:pt x="10" y="1"/>
                    </a:moveTo>
                    <a:lnTo>
                      <a:pt x="10" y="7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0" y="17"/>
                    </a:lnTo>
                    <a:lnTo>
                      <a:pt x="0" y="21"/>
                    </a:lnTo>
                    <a:lnTo>
                      <a:pt x="0" y="26"/>
                    </a:lnTo>
                    <a:lnTo>
                      <a:pt x="10" y="26"/>
                    </a:lnTo>
                    <a:lnTo>
                      <a:pt x="10" y="31"/>
                    </a:lnTo>
                    <a:lnTo>
                      <a:pt x="21" y="31"/>
                    </a:lnTo>
                    <a:lnTo>
                      <a:pt x="26" y="26"/>
                    </a:lnTo>
                    <a:lnTo>
                      <a:pt x="31" y="26"/>
                    </a:lnTo>
                    <a:lnTo>
                      <a:pt x="31" y="21"/>
                    </a:lnTo>
                    <a:cubicBezTo>
                      <a:pt x="35" y="17"/>
                      <a:pt x="31" y="7"/>
                      <a:pt x="26" y="7"/>
                    </a:cubicBezTo>
                    <a:lnTo>
                      <a:pt x="26" y="1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2" name="Google Shape;2342;p30"/>
              <p:cNvSpPr/>
              <p:nvPr/>
            </p:nvSpPr>
            <p:spPr>
              <a:xfrm>
                <a:off x="5074600" y="3855250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11" y="0"/>
                    </a:moveTo>
                    <a:cubicBezTo>
                      <a:pt x="5" y="0"/>
                      <a:pt x="0" y="5"/>
                      <a:pt x="0" y="5"/>
                    </a:cubicBezTo>
                    <a:lnTo>
                      <a:pt x="0" y="20"/>
                    </a:lnTo>
                    <a:lnTo>
                      <a:pt x="0" y="26"/>
                    </a:lnTo>
                    <a:lnTo>
                      <a:pt x="11" y="26"/>
                    </a:lnTo>
                    <a:cubicBezTo>
                      <a:pt x="21" y="26"/>
                      <a:pt x="26" y="20"/>
                      <a:pt x="26" y="15"/>
                    </a:cubicBezTo>
                    <a:lnTo>
                      <a:pt x="26" y="10"/>
                    </a:lnTo>
                    <a:lnTo>
                      <a:pt x="21" y="10"/>
                    </a:lnTo>
                    <a:lnTo>
                      <a:pt x="21" y="5"/>
                    </a:lnTo>
                    <a:lnTo>
                      <a:pt x="16" y="5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3" name="Google Shape;2343;p30"/>
              <p:cNvSpPr/>
              <p:nvPr/>
            </p:nvSpPr>
            <p:spPr>
              <a:xfrm>
                <a:off x="5075475" y="3860525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6" y="0"/>
                    </a:moveTo>
                    <a:lnTo>
                      <a:pt x="6" y="5"/>
                    </a:lnTo>
                    <a:lnTo>
                      <a:pt x="0" y="5"/>
                    </a:lnTo>
                    <a:lnTo>
                      <a:pt x="0" y="15"/>
                    </a:lnTo>
                    <a:cubicBezTo>
                      <a:pt x="0" y="20"/>
                      <a:pt x="0" y="26"/>
                      <a:pt x="6" y="26"/>
                    </a:cubicBezTo>
                    <a:lnTo>
                      <a:pt x="21" y="26"/>
                    </a:lnTo>
                    <a:cubicBezTo>
                      <a:pt x="21" y="20"/>
                      <a:pt x="26" y="20"/>
                      <a:pt x="26" y="15"/>
                    </a:cubicBezTo>
                    <a:cubicBezTo>
                      <a:pt x="26" y="10"/>
                      <a:pt x="16" y="0"/>
                      <a:pt x="11" y="0"/>
                    </a:cubicBezTo>
                    <a:close/>
                  </a:path>
                </a:pathLst>
              </a:custGeom>
              <a:solidFill>
                <a:srgbClr val="91B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4" name="Google Shape;2344;p30"/>
              <p:cNvSpPr/>
              <p:nvPr/>
            </p:nvSpPr>
            <p:spPr>
              <a:xfrm>
                <a:off x="4951075" y="3776725"/>
                <a:ext cx="106950" cy="73900"/>
              </a:xfrm>
              <a:custGeom>
                <a:avLst/>
                <a:gdLst/>
                <a:ahLst/>
                <a:cxnLst/>
                <a:rect l="l" t="t" r="r" b="b"/>
                <a:pathLst>
                  <a:path w="4278" h="2956" extrusionOk="0">
                    <a:moveTo>
                      <a:pt x="2141" y="0"/>
                    </a:moveTo>
                    <a:cubicBezTo>
                      <a:pt x="956" y="0"/>
                      <a:pt x="0" y="658"/>
                      <a:pt x="0" y="1478"/>
                    </a:cubicBezTo>
                    <a:cubicBezTo>
                      <a:pt x="0" y="2292"/>
                      <a:pt x="956" y="2956"/>
                      <a:pt x="2141" y="2956"/>
                    </a:cubicBezTo>
                    <a:cubicBezTo>
                      <a:pt x="3324" y="2956"/>
                      <a:pt x="4278" y="2292"/>
                      <a:pt x="4278" y="1478"/>
                    </a:cubicBezTo>
                    <a:cubicBezTo>
                      <a:pt x="4278" y="658"/>
                      <a:pt x="3324" y="0"/>
                      <a:pt x="21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5" name="Google Shape;2345;p30"/>
              <p:cNvSpPr/>
              <p:nvPr/>
            </p:nvSpPr>
            <p:spPr>
              <a:xfrm>
                <a:off x="5083750" y="3836400"/>
                <a:ext cx="6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7" h="26" extrusionOk="0">
                    <a:moveTo>
                      <a:pt x="17" y="0"/>
                    </a:moveTo>
                    <a:cubicBezTo>
                      <a:pt x="7" y="0"/>
                      <a:pt x="1" y="5"/>
                      <a:pt x="1" y="15"/>
                    </a:cubicBezTo>
                    <a:lnTo>
                      <a:pt x="1" y="20"/>
                    </a:lnTo>
                    <a:lnTo>
                      <a:pt x="7" y="20"/>
                    </a:lnTo>
                    <a:lnTo>
                      <a:pt x="12" y="26"/>
                    </a:lnTo>
                    <a:lnTo>
                      <a:pt x="21" y="26"/>
                    </a:lnTo>
                    <a:lnTo>
                      <a:pt x="26" y="20"/>
                    </a:lnTo>
                    <a:lnTo>
                      <a:pt x="26" y="15"/>
                    </a:lnTo>
                    <a:lnTo>
                      <a:pt x="26" y="5"/>
                    </a:lnTo>
                    <a:cubicBezTo>
                      <a:pt x="21" y="5"/>
                      <a:pt x="17" y="0"/>
                      <a:pt x="17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6" name="Google Shape;2346;p30"/>
              <p:cNvSpPr/>
              <p:nvPr/>
            </p:nvSpPr>
            <p:spPr>
              <a:xfrm>
                <a:off x="5070700" y="3835775"/>
                <a:ext cx="775" cy="52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1" extrusionOk="0">
                    <a:moveTo>
                      <a:pt x="5" y="0"/>
                    </a:moveTo>
                    <a:lnTo>
                      <a:pt x="1" y="5"/>
                    </a:lnTo>
                    <a:lnTo>
                      <a:pt x="1" y="10"/>
                    </a:lnTo>
                    <a:cubicBezTo>
                      <a:pt x="1" y="10"/>
                      <a:pt x="1" y="15"/>
                      <a:pt x="5" y="21"/>
                    </a:cubicBezTo>
                    <a:lnTo>
                      <a:pt x="16" y="21"/>
                    </a:lnTo>
                    <a:cubicBezTo>
                      <a:pt x="21" y="21"/>
                      <a:pt x="31" y="15"/>
                      <a:pt x="31" y="10"/>
                    </a:cubicBezTo>
                    <a:lnTo>
                      <a:pt x="26" y="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7" name="Google Shape;2347;p30"/>
              <p:cNvSpPr/>
              <p:nvPr/>
            </p:nvSpPr>
            <p:spPr>
              <a:xfrm>
                <a:off x="5086025" y="3834625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11" y="0"/>
                    </a:moveTo>
                    <a:lnTo>
                      <a:pt x="11" y="6"/>
                    </a:lnTo>
                    <a:cubicBezTo>
                      <a:pt x="6" y="6"/>
                      <a:pt x="0" y="11"/>
                      <a:pt x="0" y="16"/>
                    </a:cubicBezTo>
                    <a:lnTo>
                      <a:pt x="0" y="21"/>
                    </a:lnTo>
                    <a:lnTo>
                      <a:pt x="6" y="21"/>
                    </a:lnTo>
                    <a:lnTo>
                      <a:pt x="6" y="26"/>
                    </a:lnTo>
                    <a:lnTo>
                      <a:pt x="11" y="26"/>
                    </a:lnTo>
                    <a:lnTo>
                      <a:pt x="11" y="30"/>
                    </a:lnTo>
                    <a:lnTo>
                      <a:pt x="21" y="30"/>
                    </a:lnTo>
                    <a:lnTo>
                      <a:pt x="21" y="26"/>
                    </a:lnTo>
                    <a:lnTo>
                      <a:pt x="26" y="26"/>
                    </a:lnTo>
                    <a:lnTo>
                      <a:pt x="26" y="21"/>
                    </a:lnTo>
                    <a:lnTo>
                      <a:pt x="31" y="21"/>
                    </a:lnTo>
                    <a:lnTo>
                      <a:pt x="31" y="16"/>
                    </a:lnTo>
                    <a:cubicBezTo>
                      <a:pt x="31" y="11"/>
                      <a:pt x="26" y="0"/>
                      <a:pt x="16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8" name="Google Shape;2348;p30"/>
              <p:cNvSpPr/>
              <p:nvPr/>
            </p:nvSpPr>
            <p:spPr>
              <a:xfrm>
                <a:off x="5080150" y="3837275"/>
                <a:ext cx="62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31" extrusionOk="0">
                    <a:moveTo>
                      <a:pt x="10" y="0"/>
                    </a:moveTo>
                    <a:lnTo>
                      <a:pt x="10" y="5"/>
                    </a:lnTo>
                    <a:lnTo>
                      <a:pt x="5" y="5"/>
                    </a:lnTo>
                    <a:lnTo>
                      <a:pt x="0" y="10"/>
                    </a:lnTo>
                    <a:lnTo>
                      <a:pt x="0" y="15"/>
                    </a:lnTo>
                    <a:cubicBezTo>
                      <a:pt x="0" y="21"/>
                      <a:pt x="0" y="21"/>
                      <a:pt x="5" y="26"/>
                    </a:cubicBezTo>
                    <a:cubicBezTo>
                      <a:pt x="5" y="31"/>
                      <a:pt x="15" y="31"/>
                      <a:pt x="15" y="31"/>
                    </a:cubicBezTo>
                    <a:lnTo>
                      <a:pt x="15" y="26"/>
                    </a:lnTo>
                    <a:lnTo>
                      <a:pt x="24" y="26"/>
                    </a:lnTo>
                    <a:lnTo>
                      <a:pt x="24" y="21"/>
                    </a:lnTo>
                    <a:lnTo>
                      <a:pt x="24" y="15"/>
                    </a:lnTo>
                    <a:cubicBezTo>
                      <a:pt x="24" y="10"/>
                      <a:pt x="19" y="5"/>
                      <a:pt x="10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9" name="Google Shape;2349;p30"/>
              <p:cNvSpPr/>
              <p:nvPr/>
            </p:nvSpPr>
            <p:spPr>
              <a:xfrm>
                <a:off x="5086775" y="3837275"/>
                <a:ext cx="650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30" extrusionOk="0">
                    <a:moveTo>
                      <a:pt x="11" y="0"/>
                    </a:moveTo>
                    <a:lnTo>
                      <a:pt x="7" y="5"/>
                    </a:lnTo>
                    <a:lnTo>
                      <a:pt x="1" y="10"/>
                    </a:lnTo>
                    <a:lnTo>
                      <a:pt x="1" y="15"/>
                    </a:lnTo>
                    <a:cubicBezTo>
                      <a:pt x="1" y="21"/>
                      <a:pt x="7" y="26"/>
                      <a:pt x="7" y="26"/>
                    </a:cubicBezTo>
                    <a:cubicBezTo>
                      <a:pt x="9" y="28"/>
                      <a:pt x="11" y="29"/>
                      <a:pt x="14" y="29"/>
                    </a:cubicBezTo>
                    <a:cubicBezTo>
                      <a:pt x="16" y="29"/>
                      <a:pt x="19" y="28"/>
                      <a:pt x="21" y="26"/>
                    </a:cubicBezTo>
                    <a:lnTo>
                      <a:pt x="26" y="26"/>
                    </a:lnTo>
                    <a:lnTo>
                      <a:pt x="26" y="21"/>
                    </a:lnTo>
                    <a:lnTo>
                      <a:pt x="26" y="15"/>
                    </a:lnTo>
                    <a:cubicBezTo>
                      <a:pt x="26" y="10"/>
                      <a:pt x="26" y="5"/>
                      <a:pt x="21" y="5"/>
                    </a:cubicBez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0" name="Google Shape;2350;p30"/>
              <p:cNvSpPr/>
              <p:nvPr/>
            </p:nvSpPr>
            <p:spPr>
              <a:xfrm>
                <a:off x="5076625" y="3836875"/>
                <a:ext cx="775" cy="92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7" extrusionOk="0">
                    <a:moveTo>
                      <a:pt x="10" y="1"/>
                    </a:moveTo>
                    <a:cubicBezTo>
                      <a:pt x="5" y="7"/>
                      <a:pt x="5" y="12"/>
                      <a:pt x="5" y="12"/>
                    </a:cubicBezTo>
                    <a:cubicBezTo>
                      <a:pt x="0" y="16"/>
                      <a:pt x="0" y="16"/>
                      <a:pt x="0" y="21"/>
                    </a:cubicBezTo>
                    <a:lnTo>
                      <a:pt x="0" y="26"/>
                    </a:lnTo>
                    <a:lnTo>
                      <a:pt x="0" y="31"/>
                    </a:lnTo>
                    <a:lnTo>
                      <a:pt x="5" y="31"/>
                    </a:lnTo>
                    <a:lnTo>
                      <a:pt x="5" y="37"/>
                    </a:lnTo>
                    <a:lnTo>
                      <a:pt x="10" y="37"/>
                    </a:lnTo>
                    <a:cubicBezTo>
                      <a:pt x="15" y="37"/>
                      <a:pt x="21" y="37"/>
                      <a:pt x="21" y="31"/>
                    </a:cubicBezTo>
                    <a:lnTo>
                      <a:pt x="25" y="26"/>
                    </a:lnTo>
                    <a:cubicBezTo>
                      <a:pt x="30" y="21"/>
                      <a:pt x="30" y="16"/>
                      <a:pt x="30" y="16"/>
                    </a:cubicBezTo>
                    <a:cubicBezTo>
                      <a:pt x="30" y="12"/>
                      <a:pt x="25" y="7"/>
                      <a:pt x="25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1" name="Google Shape;2351;p30"/>
              <p:cNvSpPr/>
              <p:nvPr/>
            </p:nvSpPr>
            <p:spPr>
              <a:xfrm>
                <a:off x="5073350" y="3835000"/>
                <a:ext cx="775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30" extrusionOk="0">
                    <a:moveTo>
                      <a:pt x="20" y="1"/>
                    </a:moveTo>
                    <a:cubicBezTo>
                      <a:pt x="15" y="1"/>
                      <a:pt x="10" y="1"/>
                      <a:pt x="6" y="6"/>
                    </a:cubicBezTo>
                    <a:lnTo>
                      <a:pt x="6" y="11"/>
                    </a:lnTo>
                    <a:lnTo>
                      <a:pt x="1" y="11"/>
                    </a:lnTo>
                    <a:lnTo>
                      <a:pt x="1" y="15"/>
                    </a:lnTo>
                    <a:cubicBezTo>
                      <a:pt x="1" y="21"/>
                      <a:pt x="6" y="26"/>
                      <a:pt x="10" y="26"/>
                    </a:cubicBezTo>
                    <a:cubicBezTo>
                      <a:pt x="13" y="29"/>
                      <a:pt x="15" y="30"/>
                      <a:pt x="18" y="30"/>
                    </a:cubicBezTo>
                    <a:cubicBezTo>
                      <a:pt x="20" y="30"/>
                      <a:pt x="23" y="29"/>
                      <a:pt x="25" y="26"/>
                    </a:cubicBezTo>
                    <a:lnTo>
                      <a:pt x="25" y="21"/>
                    </a:lnTo>
                    <a:lnTo>
                      <a:pt x="31" y="21"/>
                    </a:lnTo>
                    <a:lnTo>
                      <a:pt x="31" y="15"/>
                    </a:lnTo>
                    <a:cubicBezTo>
                      <a:pt x="31" y="11"/>
                      <a:pt x="25" y="6"/>
                      <a:pt x="20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2" name="Google Shape;2352;p30"/>
              <p:cNvSpPr/>
              <p:nvPr/>
            </p:nvSpPr>
            <p:spPr>
              <a:xfrm>
                <a:off x="5091175" y="3840925"/>
                <a:ext cx="6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7" h="26" extrusionOk="0">
                    <a:moveTo>
                      <a:pt x="6" y="0"/>
                    </a:moveTo>
                    <a:cubicBezTo>
                      <a:pt x="1" y="0"/>
                      <a:pt x="1" y="5"/>
                      <a:pt x="1" y="10"/>
                    </a:cubicBezTo>
                    <a:lnTo>
                      <a:pt x="1" y="15"/>
                    </a:lnTo>
                    <a:cubicBezTo>
                      <a:pt x="1" y="20"/>
                      <a:pt x="6" y="26"/>
                      <a:pt x="12" y="26"/>
                    </a:cubicBezTo>
                    <a:lnTo>
                      <a:pt x="16" y="26"/>
                    </a:lnTo>
                    <a:cubicBezTo>
                      <a:pt x="21" y="26"/>
                      <a:pt x="21" y="20"/>
                      <a:pt x="26" y="20"/>
                    </a:cubicBezTo>
                    <a:lnTo>
                      <a:pt x="26" y="15"/>
                    </a:lnTo>
                    <a:lnTo>
                      <a:pt x="26" y="10"/>
                    </a:lnTo>
                    <a:lnTo>
                      <a:pt x="26" y="5"/>
                    </a:lnTo>
                    <a:cubicBezTo>
                      <a:pt x="21" y="0"/>
                      <a:pt x="16" y="0"/>
                      <a:pt x="6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3" name="Google Shape;2353;p30"/>
              <p:cNvSpPr/>
              <p:nvPr/>
            </p:nvSpPr>
            <p:spPr>
              <a:xfrm>
                <a:off x="5078875" y="3832000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5" y="0"/>
                    </a:moveTo>
                    <a:lnTo>
                      <a:pt x="5" y="5"/>
                    </a:lnTo>
                    <a:lnTo>
                      <a:pt x="1" y="5"/>
                    </a:lnTo>
                    <a:lnTo>
                      <a:pt x="1" y="10"/>
                    </a:lnTo>
                    <a:lnTo>
                      <a:pt x="1" y="15"/>
                    </a:lnTo>
                    <a:lnTo>
                      <a:pt x="1" y="21"/>
                    </a:lnTo>
                    <a:lnTo>
                      <a:pt x="5" y="26"/>
                    </a:lnTo>
                    <a:lnTo>
                      <a:pt x="21" y="26"/>
                    </a:lnTo>
                    <a:lnTo>
                      <a:pt x="21" y="21"/>
                    </a:lnTo>
                    <a:lnTo>
                      <a:pt x="26" y="21"/>
                    </a:lnTo>
                    <a:lnTo>
                      <a:pt x="26" y="15"/>
                    </a:lnTo>
                    <a:cubicBezTo>
                      <a:pt x="26" y="5"/>
                      <a:pt x="21" y="0"/>
                      <a:pt x="15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4" name="Google Shape;2354;p30"/>
              <p:cNvSpPr/>
              <p:nvPr/>
            </p:nvSpPr>
            <p:spPr>
              <a:xfrm>
                <a:off x="5082250" y="3832225"/>
                <a:ext cx="65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7" extrusionOk="0">
                    <a:moveTo>
                      <a:pt x="11" y="1"/>
                    </a:moveTo>
                    <a:lnTo>
                      <a:pt x="11" y="6"/>
                    </a:lnTo>
                    <a:lnTo>
                      <a:pt x="7" y="6"/>
                    </a:lnTo>
                    <a:lnTo>
                      <a:pt x="1" y="12"/>
                    </a:lnTo>
                    <a:lnTo>
                      <a:pt x="1" y="17"/>
                    </a:lnTo>
                    <a:lnTo>
                      <a:pt x="1" y="21"/>
                    </a:lnTo>
                    <a:lnTo>
                      <a:pt x="7" y="21"/>
                    </a:lnTo>
                    <a:lnTo>
                      <a:pt x="7" y="26"/>
                    </a:lnTo>
                    <a:lnTo>
                      <a:pt x="21" y="26"/>
                    </a:lnTo>
                    <a:lnTo>
                      <a:pt x="26" y="21"/>
                    </a:lnTo>
                    <a:lnTo>
                      <a:pt x="26" y="17"/>
                    </a:lnTo>
                    <a:cubicBezTo>
                      <a:pt x="26" y="12"/>
                      <a:pt x="26" y="6"/>
                      <a:pt x="21" y="6"/>
                    </a:cubicBezTo>
                    <a:cubicBezTo>
                      <a:pt x="21" y="1"/>
                      <a:pt x="16" y="1"/>
                      <a:pt x="11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5" name="Google Shape;2355;p30"/>
              <p:cNvSpPr/>
              <p:nvPr/>
            </p:nvSpPr>
            <p:spPr>
              <a:xfrm>
                <a:off x="5078375" y="3837625"/>
                <a:ext cx="65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7" extrusionOk="0">
                    <a:moveTo>
                      <a:pt x="5" y="1"/>
                    </a:moveTo>
                    <a:lnTo>
                      <a:pt x="5" y="7"/>
                    </a:lnTo>
                    <a:lnTo>
                      <a:pt x="0" y="7"/>
                    </a:lnTo>
                    <a:lnTo>
                      <a:pt x="0" y="17"/>
                    </a:lnTo>
                    <a:lnTo>
                      <a:pt x="0" y="21"/>
                    </a:lnTo>
                    <a:lnTo>
                      <a:pt x="5" y="21"/>
                    </a:lnTo>
                    <a:lnTo>
                      <a:pt x="5" y="26"/>
                    </a:lnTo>
                    <a:lnTo>
                      <a:pt x="21" y="26"/>
                    </a:lnTo>
                    <a:cubicBezTo>
                      <a:pt x="25" y="21"/>
                      <a:pt x="25" y="17"/>
                      <a:pt x="25" y="17"/>
                    </a:cubicBezTo>
                    <a:lnTo>
                      <a:pt x="25" y="12"/>
                    </a:lnTo>
                    <a:lnTo>
                      <a:pt x="25" y="7"/>
                    </a:lnTo>
                    <a:lnTo>
                      <a:pt x="21" y="7"/>
                    </a:lnTo>
                    <a:cubicBezTo>
                      <a:pt x="21" y="1"/>
                      <a:pt x="21" y="1"/>
                      <a:pt x="16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6" name="Google Shape;2356;p30"/>
              <p:cNvSpPr/>
              <p:nvPr/>
            </p:nvSpPr>
            <p:spPr>
              <a:xfrm>
                <a:off x="5095825" y="3838400"/>
                <a:ext cx="775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8" extrusionOk="0">
                    <a:moveTo>
                      <a:pt x="6" y="0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16"/>
                    </a:lnTo>
                    <a:lnTo>
                      <a:pt x="0" y="21"/>
                    </a:lnTo>
                    <a:lnTo>
                      <a:pt x="6" y="25"/>
                    </a:lnTo>
                    <a:cubicBezTo>
                      <a:pt x="10" y="25"/>
                      <a:pt x="13" y="28"/>
                      <a:pt x="16" y="28"/>
                    </a:cubicBezTo>
                    <a:cubicBezTo>
                      <a:pt x="18" y="28"/>
                      <a:pt x="19" y="27"/>
                      <a:pt x="21" y="25"/>
                    </a:cubicBezTo>
                    <a:lnTo>
                      <a:pt x="26" y="25"/>
                    </a:lnTo>
                    <a:lnTo>
                      <a:pt x="26" y="21"/>
                    </a:lnTo>
                    <a:lnTo>
                      <a:pt x="26" y="16"/>
                    </a:lnTo>
                    <a:lnTo>
                      <a:pt x="31" y="16"/>
                    </a:lnTo>
                    <a:cubicBezTo>
                      <a:pt x="31" y="11"/>
                      <a:pt x="26" y="6"/>
                      <a:pt x="21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7" name="Google Shape;2357;p30"/>
              <p:cNvSpPr/>
              <p:nvPr/>
            </p:nvSpPr>
            <p:spPr>
              <a:xfrm>
                <a:off x="5080750" y="3831475"/>
                <a:ext cx="65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7" extrusionOk="0">
                    <a:moveTo>
                      <a:pt x="6" y="1"/>
                    </a:moveTo>
                    <a:lnTo>
                      <a:pt x="6" y="6"/>
                    </a:lnTo>
                    <a:cubicBezTo>
                      <a:pt x="0" y="6"/>
                      <a:pt x="0" y="12"/>
                      <a:pt x="0" y="17"/>
                    </a:cubicBezTo>
                    <a:cubicBezTo>
                      <a:pt x="0" y="17"/>
                      <a:pt x="0" y="21"/>
                      <a:pt x="11" y="26"/>
                    </a:cubicBezTo>
                    <a:lnTo>
                      <a:pt x="21" y="26"/>
                    </a:lnTo>
                    <a:lnTo>
                      <a:pt x="26" y="21"/>
                    </a:lnTo>
                    <a:lnTo>
                      <a:pt x="26" y="17"/>
                    </a:lnTo>
                    <a:cubicBezTo>
                      <a:pt x="26" y="6"/>
                      <a:pt x="21" y="1"/>
                      <a:pt x="16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8" name="Google Shape;2358;p30"/>
              <p:cNvSpPr/>
              <p:nvPr/>
            </p:nvSpPr>
            <p:spPr>
              <a:xfrm>
                <a:off x="5088550" y="3831475"/>
                <a:ext cx="675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27" h="29" extrusionOk="0">
                    <a:moveTo>
                      <a:pt x="6" y="1"/>
                    </a:moveTo>
                    <a:lnTo>
                      <a:pt x="6" y="6"/>
                    </a:lnTo>
                    <a:lnTo>
                      <a:pt x="1" y="6"/>
                    </a:lnTo>
                    <a:lnTo>
                      <a:pt x="1" y="12"/>
                    </a:lnTo>
                    <a:lnTo>
                      <a:pt x="1" y="17"/>
                    </a:lnTo>
                    <a:lnTo>
                      <a:pt x="1" y="21"/>
                    </a:lnTo>
                    <a:lnTo>
                      <a:pt x="1" y="26"/>
                    </a:lnTo>
                    <a:lnTo>
                      <a:pt x="6" y="26"/>
                    </a:lnTo>
                    <a:cubicBezTo>
                      <a:pt x="6" y="26"/>
                      <a:pt x="8" y="28"/>
                      <a:pt x="11" y="28"/>
                    </a:cubicBezTo>
                    <a:cubicBezTo>
                      <a:pt x="12" y="28"/>
                      <a:pt x="14" y="28"/>
                      <a:pt x="15" y="26"/>
                    </a:cubicBezTo>
                    <a:lnTo>
                      <a:pt x="20" y="26"/>
                    </a:lnTo>
                    <a:lnTo>
                      <a:pt x="20" y="21"/>
                    </a:lnTo>
                    <a:lnTo>
                      <a:pt x="26" y="21"/>
                    </a:lnTo>
                    <a:lnTo>
                      <a:pt x="26" y="17"/>
                    </a:lnTo>
                    <a:cubicBezTo>
                      <a:pt x="26" y="6"/>
                      <a:pt x="20" y="6"/>
                      <a:pt x="15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9" name="Google Shape;2359;p30"/>
              <p:cNvSpPr/>
              <p:nvPr/>
            </p:nvSpPr>
            <p:spPr>
              <a:xfrm>
                <a:off x="5079625" y="3832075"/>
                <a:ext cx="775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8" extrusionOk="0">
                    <a:moveTo>
                      <a:pt x="21" y="0"/>
                    </a:moveTo>
                    <a:cubicBezTo>
                      <a:pt x="19" y="0"/>
                      <a:pt x="17" y="1"/>
                      <a:pt x="15" y="2"/>
                    </a:cubicBezTo>
                    <a:cubicBezTo>
                      <a:pt x="6" y="2"/>
                      <a:pt x="6" y="7"/>
                      <a:pt x="6" y="12"/>
                    </a:cubicBezTo>
                    <a:lnTo>
                      <a:pt x="1" y="12"/>
                    </a:lnTo>
                    <a:lnTo>
                      <a:pt x="1" y="18"/>
                    </a:lnTo>
                    <a:lnTo>
                      <a:pt x="6" y="18"/>
                    </a:lnTo>
                    <a:lnTo>
                      <a:pt x="6" y="23"/>
                    </a:lnTo>
                    <a:cubicBezTo>
                      <a:pt x="10" y="27"/>
                      <a:pt x="15" y="27"/>
                      <a:pt x="21" y="27"/>
                    </a:cubicBezTo>
                    <a:cubicBezTo>
                      <a:pt x="26" y="23"/>
                      <a:pt x="31" y="18"/>
                      <a:pt x="31" y="12"/>
                    </a:cubicBezTo>
                    <a:lnTo>
                      <a:pt x="31" y="7"/>
                    </a:lnTo>
                    <a:lnTo>
                      <a:pt x="26" y="7"/>
                    </a:lnTo>
                    <a:lnTo>
                      <a:pt x="26" y="2"/>
                    </a:lnTo>
                    <a:cubicBezTo>
                      <a:pt x="26" y="2"/>
                      <a:pt x="24" y="0"/>
                      <a:pt x="21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0" name="Google Shape;2360;p30"/>
              <p:cNvSpPr/>
              <p:nvPr/>
            </p:nvSpPr>
            <p:spPr>
              <a:xfrm>
                <a:off x="5089050" y="3829725"/>
                <a:ext cx="65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7" extrusionOk="0">
                    <a:moveTo>
                      <a:pt x="11" y="1"/>
                    </a:moveTo>
                    <a:lnTo>
                      <a:pt x="6" y="6"/>
                    </a:lnTo>
                    <a:lnTo>
                      <a:pt x="0" y="11"/>
                    </a:lnTo>
                    <a:lnTo>
                      <a:pt x="0" y="15"/>
                    </a:lnTo>
                    <a:cubicBezTo>
                      <a:pt x="0" y="15"/>
                      <a:pt x="0" y="21"/>
                      <a:pt x="6" y="26"/>
                    </a:cubicBezTo>
                    <a:lnTo>
                      <a:pt x="25" y="26"/>
                    </a:lnTo>
                    <a:lnTo>
                      <a:pt x="25" y="21"/>
                    </a:lnTo>
                    <a:lnTo>
                      <a:pt x="25" y="15"/>
                    </a:lnTo>
                    <a:cubicBezTo>
                      <a:pt x="25" y="11"/>
                      <a:pt x="21" y="6"/>
                      <a:pt x="16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1" name="Google Shape;2361;p30"/>
              <p:cNvSpPr/>
              <p:nvPr/>
            </p:nvSpPr>
            <p:spPr>
              <a:xfrm>
                <a:off x="5085275" y="3833000"/>
                <a:ext cx="6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31" extrusionOk="0">
                    <a:moveTo>
                      <a:pt x="11" y="0"/>
                    </a:moveTo>
                    <a:lnTo>
                      <a:pt x="6" y="5"/>
                    </a:lnTo>
                    <a:cubicBezTo>
                      <a:pt x="0" y="5"/>
                      <a:pt x="0" y="11"/>
                      <a:pt x="0" y="16"/>
                    </a:cubicBezTo>
                    <a:cubicBezTo>
                      <a:pt x="0" y="21"/>
                      <a:pt x="6" y="30"/>
                      <a:pt x="16" y="30"/>
                    </a:cubicBezTo>
                    <a:lnTo>
                      <a:pt x="21" y="25"/>
                    </a:lnTo>
                    <a:lnTo>
                      <a:pt x="26" y="25"/>
                    </a:lnTo>
                    <a:lnTo>
                      <a:pt x="26" y="21"/>
                    </a:lnTo>
                    <a:lnTo>
                      <a:pt x="26" y="16"/>
                    </a:lnTo>
                    <a:lnTo>
                      <a:pt x="26" y="11"/>
                    </a:lnTo>
                    <a:lnTo>
                      <a:pt x="26" y="5"/>
                    </a:lnTo>
                    <a:lnTo>
                      <a:pt x="16" y="5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2" name="Google Shape;2362;p30"/>
              <p:cNvSpPr/>
              <p:nvPr/>
            </p:nvSpPr>
            <p:spPr>
              <a:xfrm>
                <a:off x="5081250" y="3833500"/>
                <a:ext cx="1300" cy="1900"/>
              </a:xfrm>
              <a:custGeom>
                <a:avLst/>
                <a:gdLst/>
                <a:ahLst/>
                <a:cxnLst/>
                <a:rect l="l" t="t" r="r" b="b"/>
                <a:pathLst>
                  <a:path w="52" h="76" extrusionOk="0">
                    <a:moveTo>
                      <a:pt x="21" y="1"/>
                    </a:moveTo>
                    <a:lnTo>
                      <a:pt x="17" y="5"/>
                    </a:lnTo>
                    <a:lnTo>
                      <a:pt x="6" y="5"/>
                    </a:lnTo>
                    <a:lnTo>
                      <a:pt x="6" y="10"/>
                    </a:lnTo>
                    <a:lnTo>
                      <a:pt x="1" y="15"/>
                    </a:lnTo>
                    <a:cubicBezTo>
                      <a:pt x="1" y="21"/>
                      <a:pt x="6" y="21"/>
                      <a:pt x="6" y="26"/>
                    </a:cubicBezTo>
                    <a:cubicBezTo>
                      <a:pt x="6" y="31"/>
                      <a:pt x="6" y="36"/>
                      <a:pt x="10" y="36"/>
                    </a:cubicBezTo>
                    <a:lnTo>
                      <a:pt x="17" y="36"/>
                    </a:lnTo>
                    <a:cubicBezTo>
                      <a:pt x="17" y="40"/>
                      <a:pt x="21" y="40"/>
                      <a:pt x="21" y="40"/>
                    </a:cubicBezTo>
                    <a:cubicBezTo>
                      <a:pt x="21" y="45"/>
                      <a:pt x="26" y="45"/>
                      <a:pt x="26" y="45"/>
                    </a:cubicBezTo>
                    <a:lnTo>
                      <a:pt x="21" y="51"/>
                    </a:lnTo>
                    <a:lnTo>
                      <a:pt x="17" y="56"/>
                    </a:lnTo>
                    <a:lnTo>
                      <a:pt x="17" y="61"/>
                    </a:lnTo>
                    <a:cubicBezTo>
                      <a:pt x="17" y="66"/>
                      <a:pt x="21" y="71"/>
                      <a:pt x="26" y="71"/>
                    </a:cubicBezTo>
                    <a:lnTo>
                      <a:pt x="26" y="75"/>
                    </a:lnTo>
                    <a:lnTo>
                      <a:pt x="31" y="71"/>
                    </a:lnTo>
                    <a:lnTo>
                      <a:pt x="41" y="71"/>
                    </a:lnTo>
                    <a:lnTo>
                      <a:pt x="41" y="66"/>
                    </a:lnTo>
                    <a:lnTo>
                      <a:pt x="41" y="61"/>
                    </a:lnTo>
                    <a:lnTo>
                      <a:pt x="41" y="56"/>
                    </a:lnTo>
                    <a:lnTo>
                      <a:pt x="41" y="51"/>
                    </a:lnTo>
                    <a:lnTo>
                      <a:pt x="41" y="45"/>
                    </a:lnTo>
                    <a:cubicBezTo>
                      <a:pt x="47" y="45"/>
                      <a:pt x="47" y="40"/>
                      <a:pt x="47" y="36"/>
                    </a:cubicBezTo>
                    <a:cubicBezTo>
                      <a:pt x="51" y="36"/>
                      <a:pt x="51" y="31"/>
                      <a:pt x="51" y="31"/>
                    </a:cubicBezTo>
                    <a:lnTo>
                      <a:pt x="51" y="26"/>
                    </a:lnTo>
                    <a:lnTo>
                      <a:pt x="47" y="21"/>
                    </a:lnTo>
                    <a:lnTo>
                      <a:pt x="47" y="15"/>
                    </a:lnTo>
                    <a:lnTo>
                      <a:pt x="41" y="15"/>
                    </a:lnTo>
                    <a:lnTo>
                      <a:pt x="36" y="10"/>
                    </a:lnTo>
                    <a:lnTo>
                      <a:pt x="31" y="10"/>
                    </a:lnTo>
                    <a:cubicBezTo>
                      <a:pt x="26" y="10"/>
                      <a:pt x="26" y="10"/>
                      <a:pt x="26" y="5"/>
                    </a:cubicBez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3" name="Google Shape;2363;p30"/>
              <p:cNvSpPr/>
              <p:nvPr/>
            </p:nvSpPr>
            <p:spPr>
              <a:xfrm>
                <a:off x="5076975" y="3823575"/>
                <a:ext cx="65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7" extrusionOk="0">
                    <a:moveTo>
                      <a:pt x="11" y="1"/>
                    </a:moveTo>
                    <a:cubicBezTo>
                      <a:pt x="11" y="1"/>
                      <a:pt x="7" y="1"/>
                      <a:pt x="7" y="6"/>
                    </a:cubicBezTo>
                    <a:lnTo>
                      <a:pt x="1" y="10"/>
                    </a:lnTo>
                    <a:cubicBezTo>
                      <a:pt x="1" y="20"/>
                      <a:pt x="7" y="26"/>
                      <a:pt x="11" y="26"/>
                    </a:cubicBezTo>
                    <a:cubicBezTo>
                      <a:pt x="16" y="26"/>
                      <a:pt x="21" y="26"/>
                      <a:pt x="21" y="20"/>
                    </a:cubicBezTo>
                    <a:cubicBezTo>
                      <a:pt x="26" y="20"/>
                      <a:pt x="26" y="15"/>
                      <a:pt x="26" y="10"/>
                    </a:cubicBezTo>
                    <a:lnTo>
                      <a:pt x="26" y="6"/>
                    </a:lnTo>
                    <a:lnTo>
                      <a:pt x="21" y="6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4" name="Google Shape;2364;p30"/>
              <p:cNvSpPr/>
              <p:nvPr/>
            </p:nvSpPr>
            <p:spPr>
              <a:xfrm>
                <a:off x="5080375" y="3830600"/>
                <a:ext cx="6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7" h="27" extrusionOk="0">
                    <a:moveTo>
                      <a:pt x="6" y="1"/>
                    </a:moveTo>
                    <a:cubicBezTo>
                      <a:pt x="1" y="1"/>
                      <a:pt x="1" y="6"/>
                      <a:pt x="1" y="11"/>
                    </a:cubicBezTo>
                    <a:lnTo>
                      <a:pt x="1" y="17"/>
                    </a:lnTo>
                    <a:lnTo>
                      <a:pt x="1" y="21"/>
                    </a:lnTo>
                    <a:cubicBezTo>
                      <a:pt x="1" y="26"/>
                      <a:pt x="10" y="26"/>
                      <a:pt x="15" y="26"/>
                    </a:cubicBezTo>
                    <a:lnTo>
                      <a:pt x="21" y="26"/>
                    </a:lnTo>
                    <a:cubicBezTo>
                      <a:pt x="21" y="21"/>
                      <a:pt x="26" y="21"/>
                      <a:pt x="26" y="17"/>
                    </a:cubicBezTo>
                    <a:lnTo>
                      <a:pt x="26" y="11"/>
                    </a:lnTo>
                    <a:lnTo>
                      <a:pt x="26" y="6"/>
                    </a:lnTo>
                    <a:cubicBezTo>
                      <a:pt x="21" y="1"/>
                      <a:pt x="10" y="1"/>
                      <a:pt x="6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5" name="Google Shape;2365;p30"/>
              <p:cNvSpPr/>
              <p:nvPr/>
            </p:nvSpPr>
            <p:spPr>
              <a:xfrm>
                <a:off x="5082125" y="3830600"/>
                <a:ext cx="775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9" extrusionOk="0">
                    <a:moveTo>
                      <a:pt x="16" y="1"/>
                    </a:moveTo>
                    <a:cubicBezTo>
                      <a:pt x="12" y="1"/>
                      <a:pt x="12" y="6"/>
                      <a:pt x="6" y="6"/>
                    </a:cubicBezTo>
                    <a:cubicBezTo>
                      <a:pt x="6" y="11"/>
                      <a:pt x="1" y="11"/>
                      <a:pt x="1" y="17"/>
                    </a:cubicBezTo>
                    <a:lnTo>
                      <a:pt x="6" y="21"/>
                    </a:lnTo>
                    <a:cubicBezTo>
                      <a:pt x="6" y="26"/>
                      <a:pt x="12" y="26"/>
                      <a:pt x="16" y="26"/>
                    </a:cubicBezTo>
                    <a:cubicBezTo>
                      <a:pt x="18" y="28"/>
                      <a:pt x="19" y="28"/>
                      <a:pt x="20" y="28"/>
                    </a:cubicBezTo>
                    <a:cubicBezTo>
                      <a:pt x="22" y="28"/>
                      <a:pt x="23" y="26"/>
                      <a:pt x="26" y="26"/>
                    </a:cubicBezTo>
                    <a:lnTo>
                      <a:pt x="26" y="21"/>
                    </a:lnTo>
                    <a:lnTo>
                      <a:pt x="31" y="21"/>
                    </a:lnTo>
                    <a:lnTo>
                      <a:pt x="31" y="17"/>
                    </a:lnTo>
                    <a:cubicBezTo>
                      <a:pt x="31" y="11"/>
                      <a:pt x="26" y="1"/>
                      <a:pt x="16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6" name="Google Shape;2366;p30"/>
              <p:cNvSpPr/>
              <p:nvPr/>
            </p:nvSpPr>
            <p:spPr>
              <a:xfrm>
                <a:off x="5081025" y="3829850"/>
                <a:ext cx="650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9" extrusionOk="0">
                    <a:moveTo>
                      <a:pt x="5" y="1"/>
                    </a:moveTo>
                    <a:cubicBezTo>
                      <a:pt x="0" y="6"/>
                      <a:pt x="0" y="10"/>
                      <a:pt x="0" y="16"/>
                    </a:cubicBezTo>
                    <a:cubicBezTo>
                      <a:pt x="0" y="16"/>
                      <a:pt x="0" y="21"/>
                      <a:pt x="5" y="21"/>
                    </a:cubicBezTo>
                    <a:lnTo>
                      <a:pt x="5" y="26"/>
                    </a:lnTo>
                    <a:cubicBezTo>
                      <a:pt x="8" y="26"/>
                      <a:pt x="11" y="28"/>
                      <a:pt x="15" y="28"/>
                    </a:cubicBezTo>
                    <a:cubicBezTo>
                      <a:pt x="16" y="28"/>
                      <a:pt x="18" y="28"/>
                      <a:pt x="19" y="26"/>
                    </a:cubicBezTo>
                    <a:lnTo>
                      <a:pt x="26" y="26"/>
                    </a:lnTo>
                    <a:lnTo>
                      <a:pt x="26" y="21"/>
                    </a:lnTo>
                    <a:lnTo>
                      <a:pt x="26" y="16"/>
                    </a:lnTo>
                    <a:lnTo>
                      <a:pt x="26" y="10"/>
                    </a:lnTo>
                    <a:lnTo>
                      <a:pt x="26" y="6"/>
                    </a:lnTo>
                    <a:lnTo>
                      <a:pt x="19" y="6"/>
                    </a:lnTo>
                    <a:lnTo>
                      <a:pt x="19" y="1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7" name="Google Shape;2367;p30"/>
              <p:cNvSpPr/>
              <p:nvPr/>
            </p:nvSpPr>
            <p:spPr>
              <a:xfrm>
                <a:off x="5079750" y="3828975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10" y="1"/>
                    </a:moveTo>
                    <a:cubicBezTo>
                      <a:pt x="5" y="6"/>
                      <a:pt x="5" y="6"/>
                      <a:pt x="1" y="10"/>
                    </a:cubicBezTo>
                    <a:lnTo>
                      <a:pt x="1" y="15"/>
                    </a:lnTo>
                    <a:lnTo>
                      <a:pt x="5" y="21"/>
                    </a:lnTo>
                    <a:lnTo>
                      <a:pt x="5" y="26"/>
                    </a:lnTo>
                    <a:lnTo>
                      <a:pt x="16" y="26"/>
                    </a:lnTo>
                    <a:lnTo>
                      <a:pt x="21" y="31"/>
                    </a:lnTo>
                    <a:lnTo>
                      <a:pt x="26" y="31"/>
                    </a:lnTo>
                    <a:lnTo>
                      <a:pt x="26" y="26"/>
                    </a:lnTo>
                    <a:lnTo>
                      <a:pt x="31" y="26"/>
                    </a:lnTo>
                    <a:lnTo>
                      <a:pt x="31" y="21"/>
                    </a:lnTo>
                    <a:lnTo>
                      <a:pt x="31" y="15"/>
                    </a:lnTo>
                    <a:cubicBezTo>
                      <a:pt x="31" y="6"/>
                      <a:pt x="26" y="1"/>
                      <a:pt x="21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8" name="Google Shape;2368;p30"/>
              <p:cNvSpPr/>
              <p:nvPr/>
            </p:nvSpPr>
            <p:spPr>
              <a:xfrm>
                <a:off x="5073200" y="3831775"/>
                <a:ext cx="675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27" h="29" extrusionOk="0">
                    <a:moveTo>
                      <a:pt x="13" y="1"/>
                    </a:moveTo>
                    <a:cubicBezTo>
                      <a:pt x="12" y="1"/>
                      <a:pt x="9" y="2"/>
                      <a:pt x="7" y="5"/>
                    </a:cubicBezTo>
                    <a:lnTo>
                      <a:pt x="1" y="5"/>
                    </a:lnTo>
                    <a:lnTo>
                      <a:pt x="1" y="9"/>
                    </a:lnTo>
                    <a:lnTo>
                      <a:pt x="1" y="14"/>
                    </a:lnTo>
                    <a:lnTo>
                      <a:pt x="1" y="19"/>
                    </a:lnTo>
                    <a:lnTo>
                      <a:pt x="1" y="24"/>
                    </a:lnTo>
                    <a:lnTo>
                      <a:pt x="7" y="24"/>
                    </a:lnTo>
                    <a:cubicBezTo>
                      <a:pt x="9" y="27"/>
                      <a:pt x="12" y="28"/>
                      <a:pt x="13" y="28"/>
                    </a:cubicBezTo>
                    <a:cubicBezTo>
                      <a:pt x="15" y="28"/>
                      <a:pt x="16" y="27"/>
                      <a:pt x="16" y="24"/>
                    </a:cubicBezTo>
                    <a:cubicBezTo>
                      <a:pt x="21" y="24"/>
                      <a:pt x="26" y="19"/>
                      <a:pt x="26" y="14"/>
                    </a:cubicBezTo>
                    <a:cubicBezTo>
                      <a:pt x="26" y="9"/>
                      <a:pt x="21" y="5"/>
                      <a:pt x="16" y="5"/>
                    </a:cubicBezTo>
                    <a:cubicBezTo>
                      <a:pt x="16" y="2"/>
                      <a:pt x="15" y="1"/>
                      <a:pt x="13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9" name="Google Shape;2369;p30"/>
              <p:cNvSpPr/>
              <p:nvPr/>
            </p:nvSpPr>
            <p:spPr>
              <a:xfrm>
                <a:off x="5089425" y="3825325"/>
                <a:ext cx="6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7" h="27" extrusionOk="0">
                    <a:moveTo>
                      <a:pt x="6" y="1"/>
                    </a:moveTo>
                    <a:lnTo>
                      <a:pt x="6" y="6"/>
                    </a:lnTo>
                    <a:lnTo>
                      <a:pt x="1" y="6"/>
                    </a:lnTo>
                    <a:lnTo>
                      <a:pt x="1" y="10"/>
                    </a:lnTo>
                    <a:lnTo>
                      <a:pt x="1" y="16"/>
                    </a:lnTo>
                    <a:lnTo>
                      <a:pt x="1" y="21"/>
                    </a:lnTo>
                    <a:lnTo>
                      <a:pt x="1" y="26"/>
                    </a:lnTo>
                    <a:lnTo>
                      <a:pt x="21" y="26"/>
                    </a:lnTo>
                    <a:lnTo>
                      <a:pt x="21" y="21"/>
                    </a:lnTo>
                    <a:lnTo>
                      <a:pt x="26" y="16"/>
                    </a:lnTo>
                    <a:lnTo>
                      <a:pt x="21" y="10"/>
                    </a:lnTo>
                    <a:lnTo>
                      <a:pt x="21" y="6"/>
                    </a:lnTo>
                    <a:cubicBezTo>
                      <a:pt x="15" y="6"/>
                      <a:pt x="15" y="1"/>
                      <a:pt x="10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0" name="Google Shape;2370;p30"/>
              <p:cNvSpPr/>
              <p:nvPr/>
            </p:nvSpPr>
            <p:spPr>
              <a:xfrm>
                <a:off x="5087800" y="3829350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5" y="0"/>
                    </a:moveTo>
                    <a:lnTo>
                      <a:pt x="5" y="6"/>
                    </a:lnTo>
                    <a:cubicBezTo>
                      <a:pt x="1" y="6"/>
                      <a:pt x="1" y="6"/>
                      <a:pt x="1" y="11"/>
                    </a:cubicBezTo>
                    <a:lnTo>
                      <a:pt x="1" y="16"/>
                    </a:lnTo>
                    <a:lnTo>
                      <a:pt x="5" y="21"/>
                    </a:lnTo>
                    <a:lnTo>
                      <a:pt x="10" y="26"/>
                    </a:lnTo>
                    <a:lnTo>
                      <a:pt x="15" y="26"/>
                    </a:lnTo>
                    <a:cubicBezTo>
                      <a:pt x="20" y="26"/>
                      <a:pt x="26" y="16"/>
                      <a:pt x="26" y="11"/>
                    </a:cubicBezTo>
                    <a:lnTo>
                      <a:pt x="26" y="6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1" name="Google Shape;2371;p30"/>
              <p:cNvSpPr/>
              <p:nvPr/>
            </p:nvSpPr>
            <p:spPr>
              <a:xfrm>
                <a:off x="5083900" y="3826475"/>
                <a:ext cx="6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31" extrusionOk="0">
                    <a:moveTo>
                      <a:pt x="15" y="1"/>
                    </a:moveTo>
                    <a:cubicBezTo>
                      <a:pt x="6" y="1"/>
                      <a:pt x="1" y="10"/>
                      <a:pt x="1" y="15"/>
                    </a:cubicBezTo>
                    <a:cubicBezTo>
                      <a:pt x="1" y="20"/>
                      <a:pt x="6" y="25"/>
                      <a:pt x="11" y="31"/>
                    </a:cubicBezTo>
                    <a:cubicBezTo>
                      <a:pt x="15" y="31"/>
                      <a:pt x="20" y="25"/>
                      <a:pt x="25" y="20"/>
                    </a:cubicBezTo>
                    <a:lnTo>
                      <a:pt x="25" y="15"/>
                    </a:lnTo>
                    <a:lnTo>
                      <a:pt x="25" y="10"/>
                    </a:lnTo>
                    <a:lnTo>
                      <a:pt x="20" y="10"/>
                    </a:lnTo>
                    <a:lnTo>
                      <a:pt x="15" y="5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2" name="Google Shape;2372;p30"/>
              <p:cNvSpPr/>
              <p:nvPr/>
            </p:nvSpPr>
            <p:spPr>
              <a:xfrm>
                <a:off x="5084150" y="3829225"/>
                <a:ext cx="775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8" extrusionOk="0">
                    <a:moveTo>
                      <a:pt x="5" y="0"/>
                    </a:moveTo>
                    <a:lnTo>
                      <a:pt x="5" y="5"/>
                    </a:lnTo>
                    <a:lnTo>
                      <a:pt x="1" y="5"/>
                    </a:lnTo>
                    <a:lnTo>
                      <a:pt x="1" y="11"/>
                    </a:lnTo>
                    <a:lnTo>
                      <a:pt x="1" y="16"/>
                    </a:lnTo>
                    <a:cubicBezTo>
                      <a:pt x="1" y="21"/>
                      <a:pt x="1" y="21"/>
                      <a:pt x="5" y="26"/>
                    </a:cubicBezTo>
                    <a:cubicBezTo>
                      <a:pt x="5" y="26"/>
                      <a:pt x="8" y="28"/>
                      <a:pt x="10" y="28"/>
                    </a:cubicBezTo>
                    <a:cubicBezTo>
                      <a:pt x="12" y="28"/>
                      <a:pt x="14" y="27"/>
                      <a:pt x="15" y="26"/>
                    </a:cubicBezTo>
                    <a:lnTo>
                      <a:pt x="26" y="26"/>
                    </a:lnTo>
                    <a:lnTo>
                      <a:pt x="26" y="21"/>
                    </a:lnTo>
                    <a:lnTo>
                      <a:pt x="31" y="16"/>
                    </a:lnTo>
                    <a:lnTo>
                      <a:pt x="31" y="11"/>
                    </a:lnTo>
                    <a:lnTo>
                      <a:pt x="26" y="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3" name="Google Shape;2373;p30"/>
              <p:cNvSpPr/>
              <p:nvPr/>
            </p:nvSpPr>
            <p:spPr>
              <a:xfrm>
                <a:off x="5085550" y="3837150"/>
                <a:ext cx="775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30" extrusionOk="0">
                    <a:moveTo>
                      <a:pt x="10" y="1"/>
                    </a:moveTo>
                    <a:cubicBezTo>
                      <a:pt x="5" y="5"/>
                      <a:pt x="0" y="10"/>
                      <a:pt x="0" y="15"/>
                    </a:cubicBezTo>
                    <a:cubicBezTo>
                      <a:pt x="0" y="20"/>
                      <a:pt x="5" y="26"/>
                      <a:pt x="10" y="26"/>
                    </a:cubicBezTo>
                    <a:cubicBezTo>
                      <a:pt x="12" y="28"/>
                      <a:pt x="16" y="30"/>
                      <a:pt x="19" y="30"/>
                    </a:cubicBezTo>
                    <a:cubicBezTo>
                      <a:pt x="23" y="30"/>
                      <a:pt x="25" y="28"/>
                      <a:pt x="25" y="26"/>
                    </a:cubicBezTo>
                    <a:lnTo>
                      <a:pt x="30" y="20"/>
                    </a:lnTo>
                    <a:lnTo>
                      <a:pt x="30" y="15"/>
                    </a:lnTo>
                    <a:lnTo>
                      <a:pt x="30" y="10"/>
                    </a:lnTo>
                    <a:cubicBezTo>
                      <a:pt x="25" y="5"/>
                      <a:pt x="19" y="1"/>
                      <a:pt x="15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4" name="Google Shape;2374;p30"/>
              <p:cNvSpPr/>
              <p:nvPr/>
            </p:nvSpPr>
            <p:spPr>
              <a:xfrm>
                <a:off x="5090550" y="38272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5" name="Google Shape;2375;p30"/>
              <p:cNvSpPr/>
              <p:nvPr/>
            </p:nvSpPr>
            <p:spPr>
              <a:xfrm>
                <a:off x="5093075" y="3823200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10" y="0"/>
                    </a:moveTo>
                    <a:lnTo>
                      <a:pt x="6" y="5"/>
                    </a:lnTo>
                    <a:lnTo>
                      <a:pt x="1" y="11"/>
                    </a:lnTo>
                    <a:lnTo>
                      <a:pt x="1" y="16"/>
                    </a:lnTo>
                    <a:cubicBezTo>
                      <a:pt x="1" y="25"/>
                      <a:pt x="6" y="30"/>
                      <a:pt x="10" y="30"/>
                    </a:cubicBezTo>
                    <a:lnTo>
                      <a:pt x="20" y="30"/>
                    </a:lnTo>
                    <a:lnTo>
                      <a:pt x="20" y="25"/>
                    </a:lnTo>
                    <a:lnTo>
                      <a:pt x="26" y="25"/>
                    </a:lnTo>
                    <a:cubicBezTo>
                      <a:pt x="26" y="25"/>
                      <a:pt x="31" y="21"/>
                      <a:pt x="31" y="16"/>
                    </a:cubicBezTo>
                    <a:lnTo>
                      <a:pt x="31" y="11"/>
                    </a:lnTo>
                    <a:lnTo>
                      <a:pt x="26" y="11"/>
                    </a:lnTo>
                    <a:lnTo>
                      <a:pt x="26" y="5"/>
                    </a:lnTo>
                    <a:lnTo>
                      <a:pt x="20" y="5"/>
                    </a:lnTo>
                    <a:cubicBezTo>
                      <a:pt x="20" y="0"/>
                      <a:pt x="15" y="0"/>
                      <a:pt x="10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6" name="Google Shape;2376;p30"/>
              <p:cNvSpPr/>
              <p:nvPr/>
            </p:nvSpPr>
            <p:spPr>
              <a:xfrm>
                <a:off x="5088050" y="3848575"/>
                <a:ext cx="65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7" extrusionOk="0">
                    <a:moveTo>
                      <a:pt x="10" y="1"/>
                    </a:moveTo>
                    <a:cubicBezTo>
                      <a:pt x="5" y="1"/>
                      <a:pt x="0" y="6"/>
                      <a:pt x="0" y="15"/>
                    </a:cubicBezTo>
                    <a:cubicBezTo>
                      <a:pt x="0" y="21"/>
                      <a:pt x="5" y="26"/>
                      <a:pt x="5" y="26"/>
                    </a:cubicBezTo>
                    <a:lnTo>
                      <a:pt x="16" y="26"/>
                    </a:lnTo>
                    <a:cubicBezTo>
                      <a:pt x="21" y="26"/>
                      <a:pt x="21" y="26"/>
                      <a:pt x="26" y="21"/>
                    </a:cubicBezTo>
                    <a:lnTo>
                      <a:pt x="26" y="10"/>
                    </a:lnTo>
                    <a:lnTo>
                      <a:pt x="26" y="6"/>
                    </a:lnTo>
                    <a:cubicBezTo>
                      <a:pt x="21" y="1"/>
                      <a:pt x="16" y="1"/>
                      <a:pt x="10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7" name="Google Shape;2377;p30"/>
              <p:cNvSpPr/>
              <p:nvPr/>
            </p:nvSpPr>
            <p:spPr>
              <a:xfrm>
                <a:off x="5067800" y="3831425"/>
                <a:ext cx="775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9" extrusionOk="0">
                    <a:moveTo>
                      <a:pt x="21" y="1"/>
                    </a:moveTo>
                    <a:cubicBezTo>
                      <a:pt x="20" y="1"/>
                      <a:pt x="18" y="1"/>
                      <a:pt x="17" y="3"/>
                    </a:cubicBezTo>
                    <a:lnTo>
                      <a:pt x="12" y="3"/>
                    </a:lnTo>
                    <a:lnTo>
                      <a:pt x="6" y="8"/>
                    </a:lnTo>
                    <a:cubicBezTo>
                      <a:pt x="6" y="14"/>
                      <a:pt x="1" y="14"/>
                      <a:pt x="1" y="19"/>
                    </a:cubicBezTo>
                    <a:lnTo>
                      <a:pt x="6" y="19"/>
                    </a:lnTo>
                    <a:lnTo>
                      <a:pt x="6" y="23"/>
                    </a:lnTo>
                    <a:lnTo>
                      <a:pt x="12" y="28"/>
                    </a:lnTo>
                    <a:lnTo>
                      <a:pt x="21" y="28"/>
                    </a:lnTo>
                    <a:cubicBezTo>
                      <a:pt x="31" y="28"/>
                      <a:pt x="31" y="19"/>
                      <a:pt x="31" y="14"/>
                    </a:cubicBezTo>
                    <a:lnTo>
                      <a:pt x="31" y="8"/>
                    </a:lnTo>
                    <a:lnTo>
                      <a:pt x="26" y="3"/>
                    </a:lnTo>
                    <a:cubicBezTo>
                      <a:pt x="26" y="3"/>
                      <a:pt x="24" y="1"/>
                      <a:pt x="21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8" name="Google Shape;2378;p30"/>
              <p:cNvSpPr/>
              <p:nvPr/>
            </p:nvSpPr>
            <p:spPr>
              <a:xfrm>
                <a:off x="5094475" y="3827425"/>
                <a:ext cx="775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8" extrusionOk="0">
                    <a:moveTo>
                      <a:pt x="15" y="0"/>
                    </a:moveTo>
                    <a:cubicBezTo>
                      <a:pt x="13" y="0"/>
                      <a:pt x="11" y="1"/>
                      <a:pt x="10" y="2"/>
                    </a:cubicBezTo>
                    <a:lnTo>
                      <a:pt x="5" y="2"/>
                    </a:lnTo>
                    <a:lnTo>
                      <a:pt x="5" y="7"/>
                    </a:lnTo>
                    <a:lnTo>
                      <a:pt x="0" y="7"/>
                    </a:lnTo>
                    <a:lnTo>
                      <a:pt x="0" y="12"/>
                    </a:lnTo>
                    <a:cubicBezTo>
                      <a:pt x="0" y="23"/>
                      <a:pt x="10" y="28"/>
                      <a:pt x="15" y="28"/>
                    </a:cubicBezTo>
                    <a:cubicBezTo>
                      <a:pt x="19" y="28"/>
                      <a:pt x="24" y="23"/>
                      <a:pt x="30" y="17"/>
                    </a:cubicBezTo>
                    <a:lnTo>
                      <a:pt x="30" y="12"/>
                    </a:lnTo>
                    <a:lnTo>
                      <a:pt x="24" y="7"/>
                    </a:lnTo>
                    <a:cubicBezTo>
                      <a:pt x="24" y="4"/>
                      <a:pt x="19" y="0"/>
                      <a:pt x="15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9" name="Google Shape;2379;p30"/>
              <p:cNvSpPr/>
              <p:nvPr/>
            </p:nvSpPr>
            <p:spPr>
              <a:xfrm>
                <a:off x="5085275" y="3831125"/>
                <a:ext cx="6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31" extrusionOk="0">
                    <a:moveTo>
                      <a:pt x="11" y="0"/>
                    </a:moveTo>
                    <a:lnTo>
                      <a:pt x="11" y="5"/>
                    </a:lnTo>
                    <a:lnTo>
                      <a:pt x="6" y="5"/>
                    </a:lnTo>
                    <a:lnTo>
                      <a:pt x="0" y="10"/>
                    </a:lnTo>
                    <a:lnTo>
                      <a:pt x="0" y="15"/>
                    </a:lnTo>
                    <a:cubicBezTo>
                      <a:pt x="0" y="20"/>
                      <a:pt x="6" y="26"/>
                      <a:pt x="11" y="31"/>
                    </a:cubicBezTo>
                    <a:lnTo>
                      <a:pt x="16" y="31"/>
                    </a:lnTo>
                    <a:lnTo>
                      <a:pt x="21" y="26"/>
                    </a:lnTo>
                    <a:cubicBezTo>
                      <a:pt x="21" y="26"/>
                      <a:pt x="26" y="20"/>
                      <a:pt x="26" y="15"/>
                    </a:cubicBezTo>
                    <a:cubicBezTo>
                      <a:pt x="26" y="10"/>
                      <a:pt x="26" y="5"/>
                      <a:pt x="21" y="5"/>
                    </a:cubicBez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0" name="Google Shape;2380;p30"/>
              <p:cNvSpPr/>
              <p:nvPr/>
            </p:nvSpPr>
            <p:spPr>
              <a:xfrm>
                <a:off x="5084900" y="3836125"/>
                <a:ext cx="1025" cy="925"/>
              </a:xfrm>
              <a:custGeom>
                <a:avLst/>
                <a:gdLst/>
                <a:ahLst/>
                <a:cxnLst/>
                <a:rect l="l" t="t" r="r" b="b"/>
                <a:pathLst>
                  <a:path w="41" h="37" extrusionOk="0">
                    <a:moveTo>
                      <a:pt x="26" y="1"/>
                    </a:moveTo>
                    <a:cubicBezTo>
                      <a:pt x="15" y="1"/>
                      <a:pt x="10" y="1"/>
                      <a:pt x="6" y="7"/>
                    </a:cubicBez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6" y="21"/>
                    </a:lnTo>
                    <a:lnTo>
                      <a:pt x="6" y="26"/>
                    </a:lnTo>
                    <a:cubicBezTo>
                      <a:pt x="10" y="26"/>
                      <a:pt x="10" y="31"/>
                      <a:pt x="15" y="31"/>
                    </a:cubicBezTo>
                    <a:lnTo>
                      <a:pt x="15" y="37"/>
                    </a:lnTo>
                    <a:lnTo>
                      <a:pt x="21" y="37"/>
                    </a:lnTo>
                    <a:cubicBezTo>
                      <a:pt x="26" y="37"/>
                      <a:pt x="31" y="37"/>
                      <a:pt x="31" y="31"/>
                    </a:cubicBezTo>
                    <a:lnTo>
                      <a:pt x="36" y="31"/>
                    </a:lnTo>
                    <a:lnTo>
                      <a:pt x="41" y="26"/>
                    </a:lnTo>
                    <a:lnTo>
                      <a:pt x="41" y="21"/>
                    </a:lnTo>
                    <a:cubicBezTo>
                      <a:pt x="41" y="16"/>
                      <a:pt x="36" y="11"/>
                      <a:pt x="36" y="11"/>
                    </a:cubicBezTo>
                    <a:cubicBezTo>
                      <a:pt x="36" y="7"/>
                      <a:pt x="31" y="7"/>
                      <a:pt x="31" y="7"/>
                    </a:cubicBezTo>
                    <a:lnTo>
                      <a:pt x="26" y="1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1" name="Google Shape;2381;p30"/>
              <p:cNvSpPr/>
              <p:nvPr/>
            </p:nvSpPr>
            <p:spPr>
              <a:xfrm>
                <a:off x="5074475" y="3843075"/>
                <a:ext cx="650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5" extrusionOk="0">
                    <a:moveTo>
                      <a:pt x="10" y="0"/>
                    </a:moveTo>
                    <a:cubicBezTo>
                      <a:pt x="5" y="0"/>
                      <a:pt x="0" y="5"/>
                      <a:pt x="0" y="10"/>
                    </a:cubicBezTo>
                    <a:lnTo>
                      <a:pt x="0" y="15"/>
                    </a:lnTo>
                    <a:lnTo>
                      <a:pt x="5" y="19"/>
                    </a:lnTo>
                    <a:cubicBezTo>
                      <a:pt x="10" y="24"/>
                      <a:pt x="10" y="24"/>
                      <a:pt x="16" y="24"/>
                    </a:cubicBezTo>
                    <a:lnTo>
                      <a:pt x="21" y="24"/>
                    </a:lnTo>
                    <a:lnTo>
                      <a:pt x="21" y="19"/>
                    </a:lnTo>
                    <a:lnTo>
                      <a:pt x="26" y="19"/>
                    </a:lnTo>
                    <a:lnTo>
                      <a:pt x="26" y="15"/>
                    </a:lnTo>
                    <a:lnTo>
                      <a:pt x="26" y="10"/>
                    </a:lnTo>
                    <a:cubicBezTo>
                      <a:pt x="26" y="5"/>
                      <a:pt x="26" y="5"/>
                      <a:pt x="21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2" name="Google Shape;2382;p30"/>
              <p:cNvSpPr/>
              <p:nvPr/>
            </p:nvSpPr>
            <p:spPr>
              <a:xfrm>
                <a:off x="5078125" y="3839150"/>
                <a:ext cx="775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8" extrusionOk="0">
                    <a:moveTo>
                      <a:pt x="10" y="0"/>
                    </a:moveTo>
                    <a:lnTo>
                      <a:pt x="5" y="6"/>
                    </a:lnTo>
                    <a:cubicBezTo>
                      <a:pt x="5" y="11"/>
                      <a:pt x="0" y="11"/>
                      <a:pt x="0" y="16"/>
                    </a:cubicBezTo>
                    <a:lnTo>
                      <a:pt x="0" y="21"/>
                    </a:lnTo>
                    <a:lnTo>
                      <a:pt x="5" y="21"/>
                    </a:lnTo>
                    <a:lnTo>
                      <a:pt x="5" y="26"/>
                    </a:lnTo>
                    <a:lnTo>
                      <a:pt x="10" y="26"/>
                    </a:lnTo>
                    <a:cubicBezTo>
                      <a:pt x="14" y="27"/>
                      <a:pt x="16" y="28"/>
                      <a:pt x="18" y="28"/>
                    </a:cubicBezTo>
                    <a:cubicBezTo>
                      <a:pt x="21" y="28"/>
                      <a:pt x="22" y="26"/>
                      <a:pt x="26" y="26"/>
                    </a:cubicBezTo>
                    <a:cubicBezTo>
                      <a:pt x="26" y="21"/>
                      <a:pt x="31" y="16"/>
                      <a:pt x="31" y="16"/>
                    </a:cubicBezTo>
                    <a:lnTo>
                      <a:pt x="31" y="11"/>
                    </a:lnTo>
                    <a:lnTo>
                      <a:pt x="26" y="6"/>
                    </a:lnTo>
                    <a:cubicBezTo>
                      <a:pt x="21" y="0"/>
                      <a:pt x="15" y="0"/>
                      <a:pt x="10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3" name="Google Shape;2383;p30"/>
              <p:cNvSpPr/>
              <p:nvPr/>
            </p:nvSpPr>
            <p:spPr>
              <a:xfrm>
                <a:off x="5080275" y="3834775"/>
                <a:ext cx="775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5" extrusionOk="0">
                    <a:moveTo>
                      <a:pt x="5" y="0"/>
                    </a:moveTo>
                    <a:lnTo>
                      <a:pt x="5" y="5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0" y="20"/>
                    </a:lnTo>
                    <a:lnTo>
                      <a:pt x="5" y="20"/>
                    </a:lnTo>
                    <a:lnTo>
                      <a:pt x="5" y="24"/>
                    </a:lnTo>
                    <a:lnTo>
                      <a:pt x="25" y="24"/>
                    </a:lnTo>
                    <a:lnTo>
                      <a:pt x="25" y="20"/>
                    </a:lnTo>
                    <a:cubicBezTo>
                      <a:pt x="25" y="20"/>
                      <a:pt x="30" y="15"/>
                      <a:pt x="30" y="10"/>
                    </a:cubicBezTo>
                    <a:lnTo>
                      <a:pt x="25" y="5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4" name="Google Shape;2384;p30"/>
              <p:cNvSpPr/>
              <p:nvPr/>
            </p:nvSpPr>
            <p:spPr>
              <a:xfrm>
                <a:off x="5078375" y="3834775"/>
                <a:ext cx="8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5" h="31" extrusionOk="0">
                    <a:moveTo>
                      <a:pt x="25" y="0"/>
                    </a:moveTo>
                    <a:cubicBezTo>
                      <a:pt x="21" y="0"/>
                      <a:pt x="16" y="0"/>
                      <a:pt x="16" y="5"/>
                    </a:cubicBezTo>
                    <a:lnTo>
                      <a:pt x="5" y="5"/>
                    </a:lnTo>
                    <a:lnTo>
                      <a:pt x="5" y="10"/>
                    </a:lnTo>
                    <a:lnTo>
                      <a:pt x="0" y="10"/>
                    </a:lnTo>
                    <a:lnTo>
                      <a:pt x="0" y="15"/>
                    </a:lnTo>
                    <a:cubicBezTo>
                      <a:pt x="0" y="20"/>
                      <a:pt x="5" y="24"/>
                      <a:pt x="5" y="24"/>
                    </a:cubicBezTo>
                    <a:cubicBezTo>
                      <a:pt x="11" y="30"/>
                      <a:pt x="11" y="30"/>
                      <a:pt x="21" y="30"/>
                    </a:cubicBezTo>
                    <a:lnTo>
                      <a:pt x="25" y="24"/>
                    </a:lnTo>
                    <a:lnTo>
                      <a:pt x="30" y="24"/>
                    </a:lnTo>
                    <a:lnTo>
                      <a:pt x="30" y="20"/>
                    </a:lnTo>
                    <a:lnTo>
                      <a:pt x="35" y="20"/>
                    </a:lnTo>
                    <a:lnTo>
                      <a:pt x="35" y="15"/>
                    </a:lnTo>
                    <a:lnTo>
                      <a:pt x="35" y="10"/>
                    </a:lnTo>
                    <a:lnTo>
                      <a:pt x="35" y="5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5" name="Google Shape;2385;p30"/>
              <p:cNvSpPr/>
              <p:nvPr/>
            </p:nvSpPr>
            <p:spPr>
              <a:xfrm>
                <a:off x="5085650" y="3829975"/>
                <a:ext cx="6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7" h="26" extrusionOk="0">
                    <a:moveTo>
                      <a:pt x="6" y="1"/>
                    </a:moveTo>
                    <a:lnTo>
                      <a:pt x="1" y="5"/>
                    </a:lnTo>
                    <a:lnTo>
                      <a:pt x="1" y="16"/>
                    </a:lnTo>
                    <a:lnTo>
                      <a:pt x="1" y="21"/>
                    </a:lnTo>
                    <a:lnTo>
                      <a:pt x="6" y="26"/>
                    </a:lnTo>
                    <a:lnTo>
                      <a:pt x="11" y="26"/>
                    </a:lnTo>
                    <a:cubicBezTo>
                      <a:pt x="21" y="26"/>
                      <a:pt x="26" y="21"/>
                      <a:pt x="26" y="11"/>
                    </a:cubicBezTo>
                    <a:lnTo>
                      <a:pt x="26" y="5"/>
                    </a:lnTo>
                    <a:lnTo>
                      <a:pt x="21" y="5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6" name="Google Shape;2386;p30"/>
              <p:cNvSpPr/>
              <p:nvPr/>
            </p:nvSpPr>
            <p:spPr>
              <a:xfrm>
                <a:off x="5083525" y="3835125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10" y="1"/>
                    </a:moveTo>
                    <a:lnTo>
                      <a:pt x="10" y="6"/>
                    </a:lnTo>
                    <a:lnTo>
                      <a:pt x="5" y="6"/>
                    </a:lnTo>
                    <a:cubicBezTo>
                      <a:pt x="5" y="10"/>
                      <a:pt x="0" y="10"/>
                      <a:pt x="0" y="16"/>
                    </a:cubicBezTo>
                    <a:lnTo>
                      <a:pt x="0" y="21"/>
                    </a:lnTo>
                    <a:lnTo>
                      <a:pt x="5" y="21"/>
                    </a:lnTo>
                    <a:lnTo>
                      <a:pt x="5" y="26"/>
                    </a:lnTo>
                    <a:lnTo>
                      <a:pt x="10" y="26"/>
                    </a:lnTo>
                    <a:lnTo>
                      <a:pt x="10" y="31"/>
                    </a:lnTo>
                    <a:cubicBezTo>
                      <a:pt x="16" y="31"/>
                      <a:pt x="21" y="31"/>
                      <a:pt x="26" y="26"/>
                    </a:cubicBezTo>
                    <a:lnTo>
                      <a:pt x="30" y="26"/>
                    </a:lnTo>
                    <a:lnTo>
                      <a:pt x="30" y="21"/>
                    </a:lnTo>
                    <a:lnTo>
                      <a:pt x="30" y="16"/>
                    </a:lnTo>
                    <a:cubicBezTo>
                      <a:pt x="30" y="16"/>
                      <a:pt x="30" y="6"/>
                      <a:pt x="21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7" name="Google Shape;2387;p30"/>
              <p:cNvSpPr/>
              <p:nvPr/>
            </p:nvSpPr>
            <p:spPr>
              <a:xfrm>
                <a:off x="5080625" y="3835375"/>
                <a:ext cx="1050" cy="975"/>
              </a:xfrm>
              <a:custGeom>
                <a:avLst/>
                <a:gdLst/>
                <a:ahLst/>
                <a:cxnLst/>
                <a:rect l="l" t="t" r="r" b="b"/>
                <a:pathLst>
                  <a:path w="42" h="39" extrusionOk="0">
                    <a:moveTo>
                      <a:pt x="26" y="0"/>
                    </a:moveTo>
                    <a:cubicBezTo>
                      <a:pt x="21" y="0"/>
                      <a:pt x="16" y="0"/>
                      <a:pt x="11" y="6"/>
                    </a:cubicBezTo>
                    <a:lnTo>
                      <a:pt x="5" y="11"/>
                    </a:lnTo>
                    <a:cubicBezTo>
                      <a:pt x="5" y="11"/>
                      <a:pt x="0" y="16"/>
                      <a:pt x="0" y="21"/>
                    </a:cubicBezTo>
                    <a:lnTo>
                      <a:pt x="0" y="26"/>
                    </a:lnTo>
                    <a:lnTo>
                      <a:pt x="5" y="26"/>
                    </a:lnTo>
                    <a:lnTo>
                      <a:pt x="5" y="31"/>
                    </a:lnTo>
                    <a:cubicBezTo>
                      <a:pt x="5" y="31"/>
                      <a:pt x="11" y="37"/>
                      <a:pt x="16" y="37"/>
                    </a:cubicBezTo>
                    <a:lnTo>
                      <a:pt x="21" y="37"/>
                    </a:lnTo>
                    <a:cubicBezTo>
                      <a:pt x="24" y="38"/>
                      <a:pt x="26" y="39"/>
                      <a:pt x="29" y="39"/>
                    </a:cubicBezTo>
                    <a:cubicBezTo>
                      <a:pt x="36" y="39"/>
                      <a:pt x="42" y="34"/>
                      <a:pt x="42" y="26"/>
                    </a:cubicBezTo>
                    <a:lnTo>
                      <a:pt x="42" y="21"/>
                    </a:lnTo>
                    <a:lnTo>
                      <a:pt x="42" y="16"/>
                    </a:lnTo>
                    <a:cubicBezTo>
                      <a:pt x="35" y="16"/>
                      <a:pt x="35" y="16"/>
                      <a:pt x="35" y="11"/>
                    </a:cubicBezTo>
                    <a:lnTo>
                      <a:pt x="35" y="6"/>
                    </a:lnTo>
                    <a:lnTo>
                      <a:pt x="31" y="6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8" name="Google Shape;2388;p30"/>
              <p:cNvSpPr/>
              <p:nvPr/>
            </p:nvSpPr>
            <p:spPr>
              <a:xfrm>
                <a:off x="5082250" y="3835525"/>
                <a:ext cx="775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8" extrusionOk="0">
                    <a:moveTo>
                      <a:pt x="21" y="0"/>
                    </a:moveTo>
                    <a:cubicBezTo>
                      <a:pt x="11" y="0"/>
                      <a:pt x="7" y="5"/>
                      <a:pt x="1" y="15"/>
                    </a:cubicBezTo>
                    <a:lnTo>
                      <a:pt x="1" y="20"/>
                    </a:lnTo>
                    <a:lnTo>
                      <a:pt x="7" y="20"/>
                    </a:lnTo>
                    <a:lnTo>
                      <a:pt x="7" y="25"/>
                    </a:lnTo>
                    <a:cubicBezTo>
                      <a:pt x="10" y="25"/>
                      <a:pt x="13" y="27"/>
                      <a:pt x="16" y="27"/>
                    </a:cubicBezTo>
                    <a:cubicBezTo>
                      <a:pt x="18" y="27"/>
                      <a:pt x="20" y="27"/>
                      <a:pt x="21" y="25"/>
                    </a:cubicBezTo>
                    <a:cubicBezTo>
                      <a:pt x="26" y="25"/>
                      <a:pt x="31" y="20"/>
                      <a:pt x="31" y="15"/>
                    </a:cubicBezTo>
                    <a:lnTo>
                      <a:pt x="31" y="10"/>
                    </a:lnTo>
                    <a:lnTo>
                      <a:pt x="26" y="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9" name="Google Shape;2389;p30"/>
              <p:cNvSpPr/>
              <p:nvPr/>
            </p:nvSpPr>
            <p:spPr>
              <a:xfrm>
                <a:off x="5084675" y="3834500"/>
                <a:ext cx="62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26" extrusionOk="0">
                    <a:moveTo>
                      <a:pt x="5" y="0"/>
                    </a:moveTo>
                    <a:lnTo>
                      <a:pt x="0" y="5"/>
                    </a:lnTo>
                    <a:lnTo>
                      <a:pt x="0" y="11"/>
                    </a:lnTo>
                    <a:cubicBezTo>
                      <a:pt x="0" y="21"/>
                      <a:pt x="5" y="26"/>
                      <a:pt x="10" y="26"/>
                    </a:cubicBezTo>
                    <a:lnTo>
                      <a:pt x="19" y="26"/>
                    </a:lnTo>
                    <a:lnTo>
                      <a:pt x="19" y="21"/>
                    </a:lnTo>
                    <a:lnTo>
                      <a:pt x="24" y="21"/>
                    </a:lnTo>
                    <a:lnTo>
                      <a:pt x="24" y="11"/>
                    </a:lnTo>
                    <a:lnTo>
                      <a:pt x="24" y="5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0" name="Google Shape;2390;p30"/>
              <p:cNvSpPr/>
              <p:nvPr/>
            </p:nvSpPr>
            <p:spPr>
              <a:xfrm>
                <a:off x="5071850" y="3838775"/>
                <a:ext cx="62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31" extrusionOk="0">
                    <a:moveTo>
                      <a:pt x="10" y="1"/>
                    </a:moveTo>
                    <a:lnTo>
                      <a:pt x="5" y="6"/>
                    </a:lnTo>
                    <a:lnTo>
                      <a:pt x="0" y="6"/>
                    </a:lnTo>
                    <a:lnTo>
                      <a:pt x="0" y="15"/>
                    </a:lnTo>
                    <a:cubicBezTo>
                      <a:pt x="0" y="21"/>
                      <a:pt x="0" y="26"/>
                      <a:pt x="5" y="26"/>
                    </a:cubicBezTo>
                    <a:lnTo>
                      <a:pt x="5" y="31"/>
                    </a:lnTo>
                    <a:lnTo>
                      <a:pt x="10" y="31"/>
                    </a:lnTo>
                    <a:cubicBezTo>
                      <a:pt x="15" y="31"/>
                      <a:pt x="20" y="31"/>
                      <a:pt x="20" y="26"/>
                    </a:cubicBezTo>
                    <a:cubicBezTo>
                      <a:pt x="25" y="26"/>
                      <a:pt x="25" y="21"/>
                      <a:pt x="25" y="15"/>
                    </a:cubicBezTo>
                    <a:cubicBezTo>
                      <a:pt x="25" y="10"/>
                      <a:pt x="25" y="10"/>
                      <a:pt x="20" y="6"/>
                    </a:cubicBezTo>
                    <a:cubicBezTo>
                      <a:pt x="20" y="1"/>
                      <a:pt x="15" y="1"/>
                      <a:pt x="10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1" name="Google Shape;2391;p30"/>
              <p:cNvSpPr/>
              <p:nvPr/>
            </p:nvSpPr>
            <p:spPr>
              <a:xfrm>
                <a:off x="5089675" y="3836125"/>
                <a:ext cx="6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31" extrusionOk="0">
                    <a:moveTo>
                      <a:pt x="11" y="1"/>
                    </a:moveTo>
                    <a:lnTo>
                      <a:pt x="11" y="7"/>
                    </a:lnTo>
                    <a:lnTo>
                      <a:pt x="5" y="7"/>
                    </a:lnTo>
                    <a:cubicBezTo>
                      <a:pt x="0" y="7"/>
                      <a:pt x="0" y="11"/>
                      <a:pt x="0" y="16"/>
                    </a:cubicBezTo>
                    <a:lnTo>
                      <a:pt x="0" y="21"/>
                    </a:lnTo>
                    <a:lnTo>
                      <a:pt x="0" y="26"/>
                    </a:lnTo>
                    <a:lnTo>
                      <a:pt x="5" y="26"/>
                    </a:lnTo>
                    <a:lnTo>
                      <a:pt x="5" y="31"/>
                    </a:lnTo>
                    <a:lnTo>
                      <a:pt x="21" y="31"/>
                    </a:lnTo>
                    <a:lnTo>
                      <a:pt x="21" y="26"/>
                    </a:lnTo>
                    <a:lnTo>
                      <a:pt x="26" y="26"/>
                    </a:lnTo>
                    <a:lnTo>
                      <a:pt x="26" y="21"/>
                    </a:lnTo>
                    <a:lnTo>
                      <a:pt x="26" y="16"/>
                    </a:lnTo>
                    <a:cubicBezTo>
                      <a:pt x="26" y="11"/>
                      <a:pt x="26" y="7"/>
                      <a:pt x="21" y="7"/>
                    </a:cubicBezTo>
                    <a:cubicBezTo>
                      <a:pt x="21" y="7"/>
                      <a:pt x="16" y="1"/>
                      <a:pt x="11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2" name="Google Shape;2392;p30"/>
              <p:cNvSpPr/>
              <p:nvPr/>
            </p:nvSpPr>
            <p:spPr>
              <a:xfrm>
                <a:off x="5091300" y="3835650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11" y="0"/>
                    </a:moveTo>
                    <a:lnTo>
                      <a:pt x="7" y="5"/>
                    </a:lnTo>
                    <a:lnTo>
                      <a:pt x="1" y="10"/>
                    </a:lnTo>
                    <a:lnTo>
                      <a:pt x="1" y="15"/>
                    </a:lnTo>
                    <a:cubicBezTo>
                      <a:pt x="1" y="20"/>
                      <a:pt x="7" y="26"/>
                      <a:pt x="11" y="30"/>
                    </a:cubicBezTo>
                    <a:lnTo>
                      <a:pt x="26" y="30"/>
                    </a:lnTo>
                    <a:cubicBezTo>
                      <a:pt x="26" y="26"/>
                      <a:pt x="31" y="20"/>
                      <a:pt x="31" y="20"/>
                    </a:cubicBezTo>
                    <a:cubicBezTo>
                      <a:pt x="31" y="15"/>
                      <a:pt x="26" y="10"/>
                      <a:pt x="26" y="10"/>
                    </a:cubicBezTo>
                    <a:lnTo>
                      <a:pt x="26" y="5"/>
                    </a:lnTo>
                    <a:lnTo>
                      <a:pt x="21" y="5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3" name="Google Shape;2393;p30"/>
              <p:cNvSpPr/>
              <p:nvPr/>
            </p:nvSpPr>
            <p:spPr>
              <a:xfrm>
                <a:off x="5082875" y="3836525"/>
                <a:ext cx="80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2" h="31" extrusionOk="0">
                    <a:moveTo>
                      <a:pt x="12" y="0"/>
                    </a:moveTo>
                    <a:lnTo>
                      <a:pt x="12" y="5"/>
                    </a:lnTo>
                    <a:lnTo>
                      <a:pt x="6" y="5"/>
                    </a:lnTo>
                    <a:lnTo>
                      <a:pt x="6" y="10"/>
                    </a:lnTo>
                    <a:lnTo>
                      <a:pt x="1" y="10"/>
                    </a:lnTo>
                    <a:lnTo>
                      <a:pt x="1" y="15"/>
                    </a:lnTo>
                    <a:cubicBezTo>
                      <a:pt x="1" y="21"/>
                      <a:pt x="6" y="26"/>
                      <a:pt x="6" y="26"/>
                    </a:cubicBezTo>
                    <a:cubicBezTo>
                      <a:pt x="12" y="30"/>
                      <a:pt x="17" y="30"/>
                      <a:pt x="21" y="30"/>
                    </a:cubicBezTo>
                    <a:lnTo>
                      <a:pt x="26" y="26"/>
                    </a:lnTo>
                    <a:lnTo>
                      <a:pt x="31" y="21"/>
                    </a:lnTo>
                    <a:lnTo>
                      <a:pt x="31" y="15"/>
                    </a:lnTo>
                    <a:cubicBezTo>
                      <a:pt x="31" y="10"/>
                      <a:pt x="26" y="10"/>
                      <a:pt x="26" y="5"/>
                    </a:cubicBezTo>
                    <a:cubicBezTo>
                      <a:pt x="21" y="5"/>
                      <a:pt x="17" y="0"/>
                      <a:pt x="12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4" name="Google Shape;2394;p30"/>
              <p:cNvSpPr/>
              <p:nvPr/>
            </p:nvSpPr>
            <p:spPr>
              <a:xfrm>
                <a:off x="5090550" y="3838900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6" y="1"/>
                    </a:moveTo>
                    <a:lnTo>
                      <a:pt x="6" y="5"/>
                    </a:lnTo>
                    <a:lnTo>
                      <a:pt x="0" y="5"/>
                    </a:lnTo>
                    <a:lnTo>
                      <a:pt x="0" y="10"/>
                    </a:lnTo>
                    <a:cubicBezTo>
                      <a:pt x="0" y="16"/>
                      <a:pt x="0" y="21"/>
                      <a:pt x="6" y="21"/>
                    </a:cubicBezTo>
                    <a:cubicBezTo>
                      <a:pt x="6" y="21"/>
                      <a:pt x="11" y="26"/>
                      <a:pt x="16" y="26"/>
                    </a:cubicBezTo>
                    <a:cubicBezTo>
                      <a:pt x="21" y="26"/>
                      <a:pt x="26" y="16"/>
                      <a:pt x="26" y="10"/>
                    </a:cubicBezTo>
                    <a:lnTo>
                      <a:pt x="26" y="5"/>
                    </a:lnTo>
                    <a:cubicBezTo>
                      <a:pt x="21" y="1"/>
                      <a:pt x="16" y="1"/>
                      <a:pt x="11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5" name="Google Shape;2395;p30"/>
              <p:cNvSpPr/>
              <p:nvPr/>
            </p:nvSpPr>
            <p:spPr>
              <a:xfrm>
                <a:off x="5096325" y="3843075"/>
                <a:ext cx="675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27" h="29" extrusionOk="0">
                    <a:moveTo>
                      <a:pt x="6" y="0"/>
                    </a:moveTo>
                    <a:lnTo>
                      <a:pt x="1" y="5"/>
                    </a:lnTo>
                    <a:lnTo>
                      <a:pt x="1" y="10"/>
                    </a:lnTo>
                    <a:lnTo>
                      <a:pt x="1" y="15"/>
                    </a:lnTo>
                    <a:cubicBezTo>
                      <a:pt x="1" y="19"/>
                      <a:pt x="1" y="24"/>
                      <a:pt x="6" y="24"/>
                    </a:cubicBezTo>
                    <a:cubicBezTo>
                      <a:pt x="8" y="27"/>
                      <a:pt x="12" y="29"/>
                      <a:pt x="16" y="29"/>
                    </a:cubicBezTo>
                    <a:cubicBezTo>
                      <a:pt x="20" y="29"/>
                      <a:pt x="24" y="27"/>
                      <a:pt x="26" y="24"/>
                    </a:cubicBezTo>
                    <a:lnTo>
                      <a:pt x="26" y="19"/>
                    </a:lnTo>
                    <a:lnTo>
                      <a:pt x="26" y="15"/>
                    </a:lnTo>
                    <a:cubicBezTo>
                      <a:pt x="26" y="10"/>
                      <a:pt x="26" y="5"/>
                      <a:pt x="21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6" name="Google Shape;2396;p30"/>
              <p:cNvSpPr/>
              <p:nvPr/>
            </p:nvSpPr>
            <p:spPr>
              <a:xfrm>
                <a:off x="5080000" y="3836400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6" y="0"/>
                    </a:moveTo>
                    <a:lnTo>
                      <a:pt x="6" y="5"/>
                    </a:lnTo>
                    <a:lnTo>
                      <a:pt x="0" y="5"/>
                    </a:lnTo>
                    <a:lnTo>
                      <a:pt x="0" y="10"/>
                    </a:lnTo>
                    <a:cubicBezTo>
                      <a:pt x="0" y="15"/>
                      <a:pt x="0" y="20"/>
                      <a:pt x="6" y="20"/>
                    </a:cubicBezTo>
                    <a:cubicBezTo>
                      <a:pt x="11" y="26"/>
                      <a:pt x="16" y="26"/>
                      <a:pt x="21" y="26"/>
                    </a:cubicBezTo>
                    <a:lnTo>
                      <a:pt x="25" y="20"/>
                    </a:lnTo>
                    <a:lnTo>
                      <a:pt x="25" y="15"/>
                    </a:lnTo>
                    <a:lnTo>
                      <a:pt x="30" y="15"/>
                    </a:lnTo>
                    <a:lnTo>
                      <a:pt x="30" y="10"/>
                    </a:lnTo>
                    <a:lnTo>
                      <a:pt x="25" y="5"/>
                    </a:lnTo>
                    <a:cubicBezTo>
                      <a:pt x="21" y="0"/>
                      <a:pt x="16" y="0"/>
                      <a:pt x="11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7" name="Google Shape;2397;p30"/>
              <p:cNvSpPr/>
              <p:nvPr/>
            </p:nvSpPr>
            <p:spPr>
              <a:xfrm>
                <a:off x="5085150" y="3848700"/>
                <a:ext cx="6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2" extrusionOk="0">
                    <a:moveTo>
                      <a:pt x="5" y="1"/>
                    </a:moveTo>
                    <a:lnTo>
                      <a:pt x="5" y="5"/>
                    </a:lnTo>
                    <a:lnTo>
                      <a:pt x="0" y="5"/>
                    </a:lnTo>
                    <a:lnTo>
                      <a:pt x="0" y="10"/>
                    </a:lnTo>
                    <a:cubicBezTo>
                      <a:pt x="0" y="16"/>
                      <a:pt x="0" y="16"/>
                      <a:pt x="5" y="21"/>
                    </a:cubicBezTo>
                    <a:lnTo>
                      <a:pt x="16" y="21"/>
                    </a:lnTo>
                    <a:cubicBezTo>
                      <a:pt x="21" y="21"/>
                      <a:pt x="26" y="16"/>
                      <a:pt x="26" y="10"/>
                    </a:cubicBezTo>
                    <a:lnTo>
                      <a:pt x="26" y="5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8" name="Google Shape;2398;p30"/>
              <p:cNvSpPr/>
              <p:nvPr/>
            </p:nvSpPr>
            <p:spPr>
              <a:xfrm>
                <a:off x="5089425" y="3842550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6" y="1"/>
                    </a:moveTo>
                    <a:lnTo>
                      <a:pt x="6" y="5"/>
                    </a:lnTo>
                    <a:lnTo>
                      <a:pt x="1" y="5"/>
                    </a:lnTo>
                    <a:lnTo>
                      <a:pt x="1" y="10"/>
                    </a:lnTo>
                    <a:lnTo>
                      <a:pt x="1" y="15"/>
                    </a:lnTo>
                    <a:lnTo>
                      <a:pt x="6" y="21"/>
                    </a:lnTo>
                    <a:lnTo>
                      <a:pt x="10" y="26"/>
                    </a:lnTo>
                    <a:lnTo>
                      <a:pt x="21" y="26"/>
                    </a:lnTo>
                    <a:lnTo>
                      <a:pt x="26" y="21"/>
                    </a:lnTo>
                    <a:lnTo>
                      <a:pt x="26" y="15"/>
                    </a:lnTo>
                    <a:lnTo>
                      <a:pt x="31" y="15"/>
                    </a:lnTo>
                    <a:cubicBezTo>
                      <a:pt x="31" y="5"/>
                      <a:pt x="26" y="1"/>
                      <a:pt x="15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9" name="Google Shape;2399;p30"/>
              <p:cNvSpPr/>
              <p:nvPr/>
            </p:nvSpPr>
            <p:spPr>
              <a:xfrm>
                <a:off x="5086925" y="3835775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10" y="0"/>
                    </a:moveTo>
                    <a:lnTo>
                      <a:pt x="5" y="5"/>
                    </a:lnTo>
                    <a:lnTo>
                      <a:pt x="1" y="10"/>
                    </a:lnTo>
                    <a:lnTo>
                      <a:pt x="1" y="15"/>
                    </a:lnTo>
                    <a:lnTo>
                      <a:pt x="5" y="21"/>
                    </a:lnTo>
                    <a:lnTo>
                      <a:pt x="5" y="25"/>
                    </a:lnTo>
                    <a:lnTo>
                      <a:pt x="25" y="25"/>
                    </a:lnTo>
                    <a:lnTo>
                      <a:pt x="25" y="21"/>
                    </a:lnTo>
                    <a:lnTo>
                      <a:pt x="25" y="15"/>
                    </a:lnTo>
                    <a:lnTo>
                      <a:pt x="31" y="15"/>
                    </a:lnTo>
                    <a:cubicBezTo>
                      <a:pt x="31" y="10"/>
                      <a:pt x="25" y="5"/>
                      <a:pt x="25" y="5"/>
                    </a:cubicBezTo>
                    <a:cubicBezTo>
                      <a:pt x="20" y="0"/>
                      <a:pt x="15" y="0"/>
                      <a:pt x="10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0" name="Google Shape;2400;p30"/>
              <p:cNvSpPr/>
              <p:nvPr/>
            </p:nvSpPr>
            <p:spPr>
              <a:xfrm>
                <a:off x="5093200" y="3838650"/>
                <a:ext cx="650" cy="800"/>
              </a:xfrm>
              <a:custGeom>
                <a:avLst/>
                <a:gdLst/>
                <a:ahLst/>
                <a:cxnLst/>
                <a:rect l="l" t="t" r="r" b="b"/>
                <a:pathLst>
                  <a:path w="26" h="32" extrusionOk="0">
                    <a:moveTo>
                      <a:pt x="15" y="1"/>
                    </a:moveTo>
                    <a:lnTo>
                      <a:pt x="10" y="6"/>
                    </a:lnTo>
                    <a:cubicBezTo>
                      <a:pt x="5" y="6"/>
                      <a:pt x="1" y="11"/>
                      <a:pt x="1" y="15"/>
                    </a:cubicBezTo>
                    <a:lnTo>
                      <a:pt x="1" y="20"/>
                    </a:lnTo>
                    <a:lnTo>
                      <a:pt x="5" y="26"/>
                    </a:lnTo>
                    <a:lnTo>
                      <a:pt x="10" y="26"/>
                    </a:lnTo>
                    <a:lnTo>
                      <a:pt x="15" y="31"/>
                    </a:lnTo>
                    <a:cubicBezTo>
                      <a:pt x="21" y="31"/>
                      <a:pt x="26" y="20"/>
                      <a:pt x="26" y="20"/>
                    </a:cubicBezTo>
                    <a:lnTo>
                      <a:pt x="26" y="15"/>
                    </a:lnTo>
                    <a:lnTo>
                      <a:pt x="26" y="11"/>
                    </a:lnTo>
                    <a:cubicBezTo>
                      <a:pt x="26" y="6"/>
                      <a:pt x="21" y="1"/>
                      <a:pt x="15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1" name="Google Shape;2401;p30"/>
              <p:cNvSpPr/>
              <p:nvPr/>
            </p:nvSpPr>
            <p:spPr>
              <a:xfrm>
                <a:off x="5080150" y="3823825"/>
                <a:ext cx="62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31" extrusionOk="0">
                    <a:moveTo>
                      <a:pt x="15" y="0"/>
                    </a:moveTo>
                    <a:cubicBezTo>
                      <a:pt x="10" y="0"/>
                      <a:pt x="5" y="5"/>
                      <a:pt x="0" y="10"/>
                    </a:cubicBezTo>
                    <a:lnTo>
                      <a:pt x="0" y="16"/>
                    </a:lnTo>
                    <a:lnTo>
                      <a:pt x="0" y="21"/>
                    </a:lnTo>
                    <a:lnTo>
                      <a:pt x="0" y="26"/>
                    </a:lnTo>
                    <a:lnTo>
                      <a:pt x="5" y="26"/>
                    </a:lnTo>
                    <a:cubicBezTo>
                      <a:pt x="5" y="26"/>
                      <a:pt x="10" y="31"/>
                      <a:pt x="15" y="31"/>
                    </a:cubicBezTo>
                    <a:lnTo>
                      <a:pt x="19" y="26"/>
                    </a:lnTo>
                    <a:lnTo>
                      <a:pt x="24" y="21"/>
                    </a:lnTo>
                    <a:lnTo>
                      <a:pt x="24" y="16"/>
                    </a:lnTo>
                    <a:lnTo>
                      <a:pt x="24" y="10"/>
                    </a:lnTo>
                    <a:lnTo>
                      <a:pt x="19" y="5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2" name="Google Shape;2402;p30"/>
              <p:cNvSpPr/>
              <p:nvPr/>
            </p:nvSpPr>
            <p:spPr>
              <a:xfrm>
                <a:off x="5074475" y="3840350"/>
                <a:ext cx="650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9" extrusionOk="0">
                    <a:moveTo>
                      <a:pt x="10" y="1"/>
                    </a:moveTo>
                    <a:cubicBezTo>
                      <a:pt x="9" y="1"/>
                      <a:pt x="7" y="1"/>
                      <a:pt x="5" y="3"/>
                    </a:cubicBezTo>
                    <a:cubicBezTo>
                      <a:pt x="0" y="8"/>
                      <a:pt x="0" y="8"/>
                      <a:pt x="0" y="13"/>
                    </a:cubicBezTo>
                    <a:lnTo>
                      <a:pt x="0" y="19"/>
                    </a:lnTo>
                    <a:lnTo>
                      <a:pt x="0" y="23"/>
                    </a:lnTo>
                    <a:lnTo>
                      <a:pt x="5" y="23"/>
                    </a:lnTo>
                    <a:cubicBezTo>
                      <a:pt x="5" y="23"/>
                      <a:pt x="10" y="28"/>
                      <a:pt x="16" y="28"/>
                    </a:cubicBezTo>
                    <a:cubicBezTo>
                      <a:pt x="21" y="23"/>
                      <a:pt x="26" y="23"/>
                      <a:pt x="26" y="19"/>
                    </a:cubicBezTo>
                    <a:lnTo>
                      <a:pt x="26" y="13"/>
                    </a:lnTo>
                    <a:lnTo>
                      <a:pt x="26" y="8"/>
                    </a:lnTo>
                    <a:lnTo>
                      <a:pt x="21" y="3"/>
                    </a:lnTo>
                    <a:lnTo>
                      <a:pt x="16" y="3"/>
                    </a:lnTo>
                    <a:cubicBezTo>
                      <a:pt x="16" y="3"/>
                      <a:pt x="13" y="1"/>
                      <a:pt x="10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3" name="Google Shape;2403;p30"/>
              <p:cNvSpPr/>
              <p:nvPr/>
            </p:nvSpPr>
            <p:spPr>
              <a:xfrm>
                <a:off x="5075625" y="3835950"/>
                <a:ext cx="1025" cy="825"/>
              </a:xfrm>
              <a:custGeom>
                <a:avLst/>
                <a:gdLst/>
                <a:ahLst/>
                <a:cxnLst/>
                <a:rect l="l" t="t" r="r" b="b"/>
                <a:pathLst>
                  <a:path w="41" h="33" extrusionOk="0">
                    <a:moveTo>
                      <a:pt x="25" y="1"/>
                    </a:moveTo>
                    <a:cubicBezTo>
                      <a:pt x="23" y="1"/>
                      <a:pt x="21" y="1"/>
                      <a:pt x="20" y="3"/>
                    </a:cubicBezTo>
                    <a:cubicBezTo>
                      <a:pt x="15" y="3"/>
                      <a:pt x="15" y="8"/>
                      <a:pt x="15" y="8"/>
                    </a:cubicBezTo>
                    <a:lnTo>
                      <a:pt x="10" y="8"/>
                    </a:lnTo>
                    <a:cubicBezTo>
                      <a:pt x="5" y="14"/>
                      <a:pt x="0" y="18"/>
                      <a:pt x="0" y="23"/>
                    </a:cubicBezTo>
                    <a:lnTo>
                      <a:pt x="5" y="23"/>
                    </a:lnTo>
                    <a:lnTo>
                      <a:pt x="5" y="28"/>
                    </a:lnTo>
                    <a:lnTo>
                      <a:pt x="5" y="33"/>
                    </a:lnTo>
                    <a:lnTo>
                      <a:pt x="20" y="33"/>
                    </a:lnTo>
                    <a:lnTo>
                      <a:pt x="24" y="28"/>
                    </a:lnTo>
                    <a:lnTo>
                      <a:pt x="30" y="28"/>
                    </a:lnTo>
                    <a:cubicBezTo>
                      <a:pt x="35" y="23"/>
                      <a:pt x="40" y="18"/>
                      <a:pt x="40" y="14"/>
                    </a:cubicBezTo>
                    <a:lnTo>
                      <a:pt x="40" y="8"/>
                    </a:lnTo>
                    <a:lnTo>
                      <a:pt x="35" y="3"/>
                    </a:lnTo>
                    <a:lnTo>
                      <a:pt x="30" y="3"/>
                    </a:lnTo>
                    <a:cubicBezTo>
                      <a:pt x="30" y="3"/>
                      <a:pt x="28" y="1"/>
                      <a:pt x="25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4" name="Google Shape;2404;p30"/>
              <p:cNvSpPr/>
              <p:nvPr/>
            </p:nvSpPr>
            <p:spPr>
              <a:xfrm>
                <a:off x="5085425" y="3825575"/>
                <a:ext cx="62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26" extrusionOk="0">
                    <a:moveTo>
                      <a:pt x="5" y="0"/>
                    </a:moveTo>
                    <a:lnTo>
                      <a:pt x="5" y="6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16"/>
                    </a:lnTo>
                    <a:lnTo>
                      <a:pt x="0" y="21"/>
                    </a:lnTo>
                    <a:lnTo>
                      <a:pt x="5" y="26"/>
                    </a:lnTo>
                    <a:lnTo>
                      <a:pt x="20" y="26"/>
                    </a:lnTo>
                    <a:cubicBezTo>
                      <a:pt x="24" y="21"/>
                      <a:pt x="24" y="16"/>
                      <a:pt x="24" y="16"/>
                    </a:cubicBezTo>
                    <a:lnTo>
                      <a:pt x="24" y="11"/>
                    </a:lnTo>
                    <a:lnTo>
                      <a:pt x="24" y="6"/>
                    </a:lnTo>
                    <a:lnTo>
                      <a:pt x="20" y="6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5" name="Google Shape;2405;p30"/>
              <p:cNvSpPr/>
              <p:nvPr/>
            </p:nvSpPr>
            <p:spPr>
              <a:xfrm>
                <a:off x="5097600" y="3832000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15" y="0"/>
                    </a:moveTo>
                    <a:cubicBezTo>
                      <a:pt x="10" y="0"/>
                      <a:pt x="1" y="5"/>
                      <a:pt x="1" y="10"/>
                    </a:cubicBezTo>
                    <a:lnTo>
                      <a:pt x="1" y="15"/>
                    </a:lnTo>
                    <a:lnTo>
                      <a:pt x="5" y="21"/>
                    </a:lnTo>
                    <a:lnTo>
                      <a:pt x="10" y="21"/>
                    </a:lnTo>
                    <a:cubicBezTo>
                      <a:pt x="10" y="26"/>
                      <a:pt x="10" y="26"/>
                      <a:pt x="15" y="26"/>
                    </a:cubicBezTo>
                    <a:lnTo>
                      <a:pt x="26" y="26"/>
                    </a:lnTo>
                    <a:lnTo>
                      <a:pt x="26" y="21"/>
                    </a:lnTo>
                    <a:lnTo>
                      <a:pt x="31" y="21"/>
                    </a:lnTo>
                    <a:lnTo>
                      <a:pt x="31" y="15"/>
                    </a:lnTo>
                    <a:cubicBezTo>
                      <a:pt x="31" y="5"/>
                      <a:pt x="26" y="0"/>
                      <a:pt x="15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6" name="Google Shape;2406;p30"/>
              <p:cNvSpPr/>
              <p:nvPr/>
            </p:nvSpPr>
            <p:spPr>
              <a:xfrm>
                <a:off x="5092950" y="3836125"/>
                <a:ext cx="800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32" h="29" extrusionOk="0">
                    <a:moveTo>
                      <a:pt x="15" y="1"/>
                    </a:moveTo>
                    <a:lnTo>
                      <a:pt x="11" y="7"/>
                    </a:lnTo>
                    <a:cubicBezTo>
                      <a:pt x="6" y="7"/>
                      <a:pt x="6" y="11"/>
                      <a:pt x="1" y="11"/>
                    </a:cubicBezTo>
                    <a:lnTo>
                      <a:pt x="1" y="16"/>
                    </a:lnTo>
                    <a:lnTo>
                      <a:pt x="6" y="21"/>
                    </a:lnTo>
                    <a:lnTo>
                      <a:pt x="6" y="26"/>
                    </a:lnTo>
                    <a:lnTo>
                      <a:pt x="11" y="26"/>
                    </a:lnTo>
                    <a:cubicBezTo>
                      <a:pt x="11" y="26"/>
                      <a:pt x="13" y="28"/>
                      <a:pt x="16" y="28"/>
                    </a:cubicBezTo>
                    <a:cubicBezTo>
                      <a:pt x="17" y="28"/>
                      <a:pt x="19" y="28"/>
                      <a:pt x="20" y="26"/>
                    </a:cubicBezTo>
                    <a:lnTo>
                      <a:pt x="25" y="26"/>
                    </a:lnTo>
                    <a:lnTo>
                      <a:pt x="25" y="21"/>
                    </a:lnTo>
                    <a:lnTo>
                      <a:pt x="25" y="16"/>
                    </a:lnTo>
                    <a:lnTo>
                      <a:pt x="31" y="16"/>
                    </a:lnTo>
                    <a:cubicBezTo>
                      <a:pt x="25" y="7"/>
                      <a:pt x="20" y="1"/>
                      <a:pt x="15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7" name="Google Shape;2407;p30"/>
              <p:cNvSpPr/>
              <p:nvPr/>
            </p:nvSpPr>
            <p:spPr>
              <a:xfrm>
                <a:off x="5093200" y="3842300"/>
                <a:ext cx="650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5" extrusionOk="0">
                    <a:moveTo>
                      <a:pt x="5" y="1"/>
                    </a:moveTo>
                    <a:lnTo>
                      <a:pt x="5" y="6"/>
                    </a:lnTo>
                    <a:cubicBezTo>
                      <a:pt x="5" y="6"/>
                      <a:pt x="1" y="6"/>
                      <a:pt x="1" y="11"/>
                    </a:cubicBezTo>
                    <a:lnTo>
                      <a:pt x="1" y="15"/>
                    </a:lnTo>
                    <a:lnTo>
                      <a:pt x="5" y="20"/>
                    </a:lnTo>
                    <a:lnTo>
                      <a:pt x="10" y="25"/>
                    </a:lnTo>
                    <a:lnTo>
                      <a:pt x="15" y="25"/>
                    </a:lnTo>
                    <a:cubicBezTo>
                      <a:pt x="26" y="25"/>
                      <a:pt x="26" y="20"/>
                      <a:pt x="26" y="11"/>
                    </a:cubicBezTo>
                    <a:lnTo>
                      <a:pt x="26" y="6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8" name="Google Shape;2408;p30"/>
              <p:cNvSpPr/>
              <p:nvPr/>
            </p:nvSpPr>
            <p:spPr>
              <a:xfrm>
                <a:off x="5083650" y="3831125"/>
                <a:ext cx="650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30" extrusionOk="0">
                    <a:moveTo>
                      <a:pt x="11" y="0"/>
                    </a:moveTo>
                    <a:lnTo>
                      <a:pt x="5" y="5"/>
                    </a:lnTo>
                    <a:cubicBezTo>
                      <a:pt x="0" y="10"/>
                      <a:pt x="0" y="10"/>
                      <a:pt x="0" y="15"/>
                    </a:cubicBezTo>
                    <a:lnTo>
                      <a:pt x="0" y="20"/>
                    </a:lnTo>
                    <a:lnTo>
                      <a:pt x="0" y="26"/>
                    </a:lnTo>
                    <a:lnTo>
                      <a:pt x="5" y="26"/>
                    </a:lnTo>
                    <a:cubicBezTo>
                      <a:pt x="8" y="28"/>
                      <a:pt x="11" y="29"/>
                      <a:pt x="13" y="29"/>
                    </a:cubicBezTo>
                    <a:cubicBezTo>
                      <a:pt x="16" y="29"/>
                      <a:pt x="18" y="28"/>
                      <a:pt x="21" y="26"/>
                    </a:cubicBezTo>
                    <a:cubicBezTo>
                      <a:pt x="21" y="26"/>
                      <a:pt x="25" y="20"/>
                      <a:pt x="25" y="15"/>
                    </a:cubicBezTo>
                    <a:cubicBezTo>
                      <a:pt x="25" y="10"/>
                      <a:pt x="25" y="10"/>
                      <a:pt x="21" y="5"/>
                    </a:cubicBezTo>
                    <a:lnTo>
                      <a:pt x="16" y="5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9" name="Google Shape;2409;p30"/>
              <p:cNvSpPr/>
              <p:nvPr/>
            </p:nvSpPr>
            <p:spPr>
              <a:xfrm>
                <a:off x="5075225" y="3830850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10" y="1"/>
                    </a:moveTo>
                    <a:lnTo>
                      <a:pt x="10" y="7"/>
                    </a:lnTo>
                    <a:lnTo>
                      <a:pt x="5" y="7"/>
                    </a:lnTo>
                    <a:lnTo>
                      <a:pt x="5" y="11"/>
                    </a:lnTo>
                    <a:lnTo>
                      <a:pt x="1" y="16"/>
                    </a:lnTo>
                    <a:lnTo>
                      <a:pt x="5" y="21"/>
                    </a:lnTo>
                    <a:lnTo>
                      <a:pt x="5" y="26"/>
                    </a:lnTo>
                    <a:lnTo>
                      <a:pt x="10" y="26"/>
                    </a:lnTo>
                    <a:lnTo>
                      <a:pt x="10" y="31"/>
                    </a:lnTo>
                    <a:lnTo>
                      <a:pt x="21" y="31"/>
                    </a:lnTo>
                    <a:lnTo>
                      <a:pt x="26" y="26"/>
                    </a:lnTo>
                    <a:lnTo>
                      <a:pt x="31" y="26"/>
                    </a:lnTo>
                    <a:lnTo>
                      <a:pt x="31" y="21"/>
                    </a:lnTo>
                    <a:lnTo>
                      <a:pt x="31" y="16"/>
                    </a:lnTo>
                    <a:lnTo>
                      <a:pt x="31" y="11"/>
                    </a:lnTo>
                    <a:cubicBezTo>
                      <a:pt x="26" y="7"/>
                      <a:pt x="21" y="1"/>
                      <a:pt x="16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0" name="Google Shape;2410;p30"/>
              <p:cNvSpPr/>
              <p:nvPr/>
            </p:nvSpPr>
            <p:spPr>
              <a:xfrm>
                <a:off x="5092200" y="3830600"/>
                <a:ext cx="625" cy="1025"/>
              </a:xfrm>
              <a:custGeom>
                <a:avLst/>
                <a:gdLst/>
                <a:ahLst/>
                <a:cxnLst/>
                <a:rect l="l" t="t" r="r" b="b"/>
                <a:pathLst>
                  <a:path w="25" h="41" extrusionOk="0">
                    <a:moveTo>
                      <a:pt x="6" y="1"/>
                    </a:moveTo>
                    <a:lnTo>
                      <a:pt x="1" y="6"/>
                    </a:lnTo>
                    <a:lnTo>
                      <a:pt x="1" y="11"/>
                    </a:lnTo>
                    <a:lnTo>
                      <a:pt x="1" y="17"/>
                    </a:lnTo>
                    <a:lnTo>
                      <a:pt x="1" y="21"/>
                    </a:lnTo>
                    <a:lnTo>
                      <a:pt x="6" y="21"/>
                    </a:lnTo>
                    <a:cubicBezTo>
                      <a:pt x="1" y="21"/>
                      <a:pt x="1" y="21"/>
                      <a:pt x="1" y="26"/>
                    </a:cubicBezTo>
                    <a:lnTo>
                      <a:pt x="1" y="31"/>
                    </a:lnTo>
                    <a:lnTo>
                      <a:pt x="6" y="31"/>
                    </a:lnTo>
                    <a:lnTo>
                      <a:pt x="6" y="36"/>
                    </a:lnTo>
                    <a:lnTo>
                      <a:pt x="10" y="41"/>
                    </a:lnTo>
                    <a:cubicBezTo>
                      <a:pt x="15" y="41"/>
                      <a:pt x="20" y="41"/>
                      <a:pt x="20" y="36"/>
                    </a:cubicBezTo>
                    <a:cubicBezTo>
                      <a:pt x="25" y="36"/>
                      <a:pt x="25" y="31"/>
                      <a:pt x="25" y="26"/>
                    </a:cubicBezTo>
                    <a:lnTo>
                      <a:pt x="25" y="17"/>
                    </a:lnTo>
                    <a:lnTo>
                      <a:pt x="25" y="11"/>
                    </a:lnTo>
                    <a:cubicBezTo>
                      <a:pt x="25" y="6"/>
                      <a:pt x="20" y="1"/>
                      <a:pt x="15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1" name="Google Shape;2411;p30"/>
              <p:cNvSpPr/>
              <p:nvPr/>
            </p:nvSpPr>
            <p:spPr>
              <a:xfrm>
                <a:off x="5091050" y="3831550"/>
                <a:ext cx="800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32" h="28" extrusionOk="0">
                    <a:moveTo>
                      <a:pt x="16" y="1"/>
                    </a:moveTo>
                    <a:cubicBezTo>
                      <a:pt x="13" y="1"/>
                      <a:pt x="9" y="3"/>
                      <a:pt x="6" y="3"/>
                    </a:cubicBezTo>
                    <a:cubicBezTo>
                      <a:pt x="6" y="9"/>
                      <a:pt x="6" y="14"/>
                      <a:pt x="1" y="14"/>
                    </a:cubicBezTo>
                    <a:lnTo>
                      <a:pt x="1" y="18"/>
                    </a:lnTo>
                    <a:lnTo>
                      <a:pt x="6" y="18"/>
                    </a:lnTo>
                    <a:lnTo>
                      <a:pt x="6" y="23"/>
                    </a:lnTo>
                    <a:cubicBezTo>
                      <a:pt x="11" y="28"/>
                      <a:pt x="17" y="28"/>
                      <a:pt x="21" y="28"/>
                    </a:cubicBezTo>
                    <a:lnTo>
                      <a:pt x="26" y="28"/>
                    </a:lnTo>
                    <a:lnTo>
                      <a:pt x="26" y="23"/>
                    </a:lnTo>
                    <a:lnTo>
                      <a:pt x="31" y="23"/>
                    </a:lnTo>
                    <a:lnTo>
                      <a:pt x="31" y="18"/>
                    </a:lnTo>
                    <a:lnTo>
                      <a:pt x="31" y="14"/>
                    </a:lnTo>
                    <a:lnTo>
                      <a:pt x="31" y="9"/>
                    </a:lnTo>
                    <a:lnTo>
                      <a:pt x="26" y="9"/>
                    </a:lnTo>
                    <a:lnTo>
                      <a:pt x="26" y="3"/>
                    </a:lnTo>
                    <a:lnTo>
                      <a:pt x="21" y="3"/>
                    </a:lnTo>
                    <a:cubicBezTo>
                      <a:pt x="20" y="1"/>
                      <a:pt x="18" y="1"/>
                      <a:pt x="16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2" name="Google Shape;2412;p30"/>
              <p:cNvSpPr/>
              <p:nvPr/>
            </p:nvSpPr>
            <p:spPr>
              <a:xfrm>
                <a:off x="5085900" y="3839025"/>
                <a:ext cx="775" cy="52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1" extrusionOk="0">
                    <a:moveTo>
                      <a:pt x="5" y="0"/>
                    </a:moveTo>
                    <a:cubicBezTo>
                      <a:pt x="5" y="5"/>
                      <a:pt x="1" y="5"/>
                      <a:pt x="1" y="11"/>
                    </a:cubicBezTo>
                    <a:lnTo>
                      <a:pt x="5" y="16"/>
                    </a:lnTo>
                    <a:lnTo>
                      <a:pt x="11" y="21"/>
                    </a:lnTo>
                    <a:lnTo>
                      <a:pt x="26" y="21"/>
                    </a:lnTo>
                    <a:lnTo>
                      <a:pt x="31" y="16"/>
                    </a:lnTo>
                    <a:lnTo>
                      <a:pt x="31" y="11"/>
                    </a:lnTo>
                    <a:cubicBezTo>
                      <a:pt x="31" y="5"/>
                      <a:pt x="21" y="0"/>
                      <a:pt x="16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3" name="Google Shape;2413;p30"/>
              <p:cNvSpPr/>
              <p:nvPr/>
            </p:nvSpPr>
            <p:spPr>
              <a:xfrm>
                <a:off x="5076625" y="3839025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15" y="0"/>
                    </a:moveTo>
                    <a:cubicBezTo>
                      <a:pt x="0" y="0"/>
                      <a:pt x="0" y="11"/>
                      <a:pt x="0" y="16"/>
                    </a:cubicBezTo>
                    <a:cubicBezTo>
                      <a:pt x="0" y="16"/>
                      <a:pt x="0" y="21"/>
                      <a:pt x="10" y="26"/>
                    </a:cubicBezTo>
                    <a:lnTo>
                      <a:pt x="21" y="26"/>
                    </a:lnTo>
                    <a:lnTo>
                      <a:pt x="25" y="21"/>
                    </a:lnTo>
                    <a:lnTo>
                      <a:pt x="25" y="16"/>
                    </a:lnTo>
                    <a:lnTo>
                      <a:pt x="25" y="11"/>
                    </a:lnTo>
                    <a:lnTo>
                      <a:pt x="25" y="5"/>
                    </a:lnTo>
                    <a:lnTo>
                      <a:pt x="21" y="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4" name="Google Shape;2414;p30"/>
              <p:cNvSpPr/>
              <p:nvPr/>
            </p:nvSpPr>
            <p:spPr>
              <a:xfrm>
                <a:off x="5088675" y="3834925"/>
                <a:ext cx="650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30" extrusionOk="0">
                    <a:moveTo>
                      <a:pt x="13" y="0"/>
                    </a:moveTo>
                    <a:cubicBezTo>
                      <a:pt x="10" y="0"/>
                      <a:pt x="8" y="2"/>
                      <a:pt x="5" y="4"/>
                    </a:cubicBezTo>
                    <a:cubicBezTo>
                      <a:pt x="5" y="4"/>
                      <a:pt x="1" y="9"/>
                      <a:pt x="1" y="14"/>
                    </a:cubicBezTo>
                    <a:lnTo>
                      <a:pt x="1" y="18"/>
                    </a:lnTo>
                    <a:lnTo>
                      <a:pt x="1" y="24"/>
                    </a:lnTo>
                    <a:cubicBezTo>
                      <a:pt x="5" y="29"/>
                      <a:pt x="15" y="29"/>
                      <a:pt x="21" y="29"/>
                    </a:cubicBezTo>
                    <a:cubicBezTo>
                      <a:pt x="26" y="24"/>
                      <a:pt x="26" y="18"/>
                      <a:pt x="26" y="14"/>
                    </a:cubicBezTo>
                    <a:lnTo>
                      <a:pt x="26" y="9"/>
                    </a:lnTo>
                    <a:lnTo>
                      <a:pt x="26" y="4"/>
                    </a:lnTo>
                    <a:lnTo>
                      <a:pt x="21" y="4"/>
                    </a:lnTo>
                    <a:cubicBezTo>
                      <a:pt x="18" y="2"/>
                      <a:pt x="15" y="0"/>
                      <a:pt x="13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5" name="Google Shape;2415;p30"/>
              <p:cNvSpPr/>
              <p:nvPr/>
            </p:nvSpPr>
            <p:spPr>
              <a:xfrm>
                <a:off x="5092200" y="3834025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10" y="0"/>
                    </a:moveTo>
                    <a:lnTo>
                      <a:pt x="6" y="5"/>
                    </a:lnTo>
                    <a:lnTo>
                      <a:pt x="1" y="5"/>
                    </a:lnTo>
                    <a:lnTo>
                      <a:pt x="1" y="10"/>
                    </a:lnTo>
                    <a:lnTo>
                      <a:pt x="1" y="15"/>
                    </a:lnTo>
                    <a:cubicBezTo>
                      <a:pt x="1" y="19"/>
                      <a:pt x="6" y="30"/>
                      <a:pt x="15" y="30"/>
                    </a:cubicBezTo>
                    <a:lnTo>
                      <a:pt x="20" y="30"/>
                    </a:lnTo>
                    <a:lnTo>
                      <a:pt x="20" y="24"/>
                    </a:lnTo>
                    <a:lnTo>
                      <a:pt x="25" y="24"/>
                    </a:lnTo>
                    <a:lnTo>
                      <a:pt x="25" y="19"/>
                    </a:lnTo>
                    <a:lnTo>
                      <a:pt x="31" y="15"/>
                    </a:lnTo>
                    <a:lnTo>
                      <a:pt x="25" y="10"/>
                    </a:lnTo>
                    <a:lnTo>
                      <a:pt x="25" y="5"/>
                    </a:lnTo>
                    <a:lnTo>
                      <a:pt x="20" y="5"/>
                    </a:lnTo>
                    <a:cubicBezTo>
                      <a:pt x="20" y="0"/>
                      <a:pt x="15" y="0"/>
                      <a:pt x="10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6" name="Google Shape;2416;p30"/>
              <p:cNvSpPr/>
              <p:nvPr/>
            </p:nvSpPr>
            <p:spPr>
              <a:xfrm>
                <a:off x="5077875" y="3834250"/>
                <a:ext cx="7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7" extrusionOk="0">
                    <a:moveTo>
                      <a:pt x="10" y="1"/>
                    </a:moveTo>
                    <a:lnTo>
                      <a:pt x="6" y="6"/>
                    </a:lnTo>
                    <a:lnTo>
                      <a:pt x="1" y="6"/>
                    </a:lnTo>
                    <a:lnTo>
                      <a:pt x="1" y="15"/>
                    </a:lnTo>
                    <a:lnTo>
                      <a:pt x="1" y="21"/>
                    </a:lnTo>
                    <a:lnTo>
                      <a:pt x="6" y="21"/>
                    </a:lnTo>
                    <a:lnTo>
                      <a:pt x="6" y="26"/>
                    </a:lnTo>
                    <a:lnTo>
                      <a:pt x="25" y="26"/>
                    </a:lnTo>
                    <a:lnTo>
                      <a:pt x="25" y="21"/>
                    </a:lnTo>
                    <a:lnTo>
                      <a:pt x="31" y="15"/>
                    </a:lnTo>
                    <a:cubicBezTo>
                      <a:pt x="31" y="10"/>
                      <a:pt x="25" y="6"/>
                      <a:pt x="20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7" name="Google Shape;2417;p30"/>
              <p:cNvSpPr/>
              <p:nvPr/>
            </p:nvSpPr>
            <p:spPr>
              <a:xfrm>
                <a:off x="5087800" y="3834025"/>
                <a:ext cx="6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31" extrusionOk="0">
                    <a:moveTo>
                      <a:pt x="10" y="0"/>
                    </a:moveTo>
                    <a:lnTo>
                      <a:pt x="5" y="5"/>
                    </a:lnTo>
                    <a:lnTo>
                      <a:pt x="1" y="10"/>
                    </a:lnTo>
                    <a:lnTo>
                      <a:pt x="1" y="15"/>
                    </a:lnTo>
                    <a:cubicBezTo>
                      <a:pt x="1" y="24"/>
                      <a:pt x="5" y="24"/>
                      <a:pt x="10" y="30"/>
                    </a:cubicBezTo>
                    <a:lnTo>
                      <a:pt x="15" y="30"/>
                    </a:lnTo>
                    <a:lnTo>
                      <a:pt x="20" y="24"/>
                    </a:lnTo>
                    <a:cubicBezTo>
                      <a:pt x="26" y="24"/>
                      <a:pt x="26" y="19"/>
                      <a:pt x="26" y="15"/>
                    </a:cubicBezTo>
                    <a:lnTo>
                      <a:pt x="26" y="10"/>
                    </a:lnTo>
                    <a:lnTo>
                      <a:pt x="26" y="5"/>
                    </a:lnTo>
                    <a:lnTo>
                      <a:pt x="15" y="5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8" name="Google Shape;2418;p30"/>
              <p:cNvSpPr/>
              <p:nvPr/>
            </p:nvSpPr>
            <p:spPr>
              <a:xfrm>
                <a:off x="5077875" y="3835525"/>
                <a:ext cx="102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41" h="31" extrusionOk="0">
                    <a:moveTo>
                      <a:pt x="15" y="0"/>
                    </a:moveTo>
                    <a:cubicBezTo>
                      <a:pt x="10" y="0"/>
                      <a:pt x="6" y="0"/>
                      <a:pt x="6" y="5"/>
                    </a:cubicBezTo>
                    <a:lnTo>
                      <a:pt x="1" y="5"/>
                    </a:lnTo>
                    <a:lnTo>
                      <a:pt x="1" y="10"/>
                    </a:lnTo>
                    <a:lnTo>
                      <a:pt x="1" y="15"/>
                    </a:lnTo>
                    <a:cubicBezTo>
                      <a:pt x="1" y="20"/>
                      <a:pt x="6" y="25"/>
                      <a:pt x="10" y="31"/>
                    </a:cubicBezTo>
                    <a:lnTo>
                      <a:pt x="36" y="31"/>
                    </a:lnTo>
                    <a:cubicBezTo>
                      <a:pt x="36" y="25"/>
                      <a:pt x="41" y="20"/>
                      <a:pt x="41" y="20"/>
                    </a:cubicBezTo>
                    <a:lnTo>
                      <a:pt x="36" y="15"/>
                    </a:lnTo>
                    <a:lnTo>
                      <a:pt x="36" y="10"/>
                    </a:lnTo>
                    <a:lnTo>
                      <a:pt x="25" y="10"/>
                    </a:lnTo>
                    <a:lnTo>
                      <a:pt x="25" y="5"/>
                    </a:lnTo>
                    <a:lnTo>
                      <a:pt x="20" y="5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9" name="Google Shape;2419;p30"/>
              <p:cNvSpPr/>
              <p:nvPr/>
            </p:nvSpPr>
            <p:spPr>
              <a:xfrm>
                <a:off x="5090075" y="3827600"/>
                <a:ext cx="90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6" h="31" extrusionOk="0">
                    <a:moveTo>
                      <a:pt x="25" y="0"/>
                    </a:moveTo>
                    <a:cubicBezTo>
                      <a:pt x="19" y="0"/>
                      <a:pt x="15" y="5"/>
                      <a:pt x="15" y="5"/>
                    </a:cubicBezTo>
                    <a:cubicBezTo>
                      <a:pt x="5" y="5"/>
                      <a:pt x="5" y="16"/>
                      <a:pt x="0" y="21"/>
                    </a:cubicBezTo>
                    <a:lnTo>
                      <a:pt x="5" y="21"/>
                    </a:lnTo>
                    <a:lnTo>
                      <a:pt x="5" y="26"/>
                    </a:lnTo>
                    <a:cubicBezTo>
                      <a:pt x="10" y="30"/>
                      <a:pt x="15" y="30"/>
                      <a:pt x="19" y="30"/>
                    </a:cubicBezTo>
                    <a:lnTo>
                      <a:pt x="25" y="30"/>
                    </a:lnTo>
                    <a:lnTo>
                      <a:pt x="30" y="26"/>
                    </a:lnTo>
                    <a:cubicBezTo>
                      <a:pt x="30" y="26"/>
                      <a:pt x="35" y="21"/>
                      <a:pt x="35" y="16"/>
                    </a:cubicBezTo>
                    <a:lnTo>
                      <a:pt x="35" y="10"/>
                    </a:lnTo>
                    <a:lnTo>
                      <a:pt x="30" y="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0" name="Google Shape;2420;p30"/>
              <p:cNvSpPr/>
              <p:nvPr/>
            </p:nvSpPr>
            <p:spPr>
              <a:xfrm>
                <a:off x="5094700" y="3833375"/>
                <a:ext cx="7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7" extrusionOk="0">
                    <a:moveTo>
                      <a:pt x="10" y="1"/>
                    </a:moveTo>
                    <a:lnTo>
                      <a:pt x="6" y="6"/>
                    </a:lnTo>
                    <a:lnTo>
                      <a:pt x="1" y="10"/>
                    </a:lnTo>
                    <a:lnTo>
                      <a:pt x="6" y="15"/>
                    </a:lnTo>
                    <a:lnTo>
                      <a:pt x="6" y="20"/>
                    </a:lnTo>
                    <a:lnTo>
                      <a:pt x="6" y="26"/>
                    </a:lnTo>
                    <a:lnTo>
                      <a:pt x="26" y="26"/>
                    </a:lnTo>
                    <a:lnTo>
                      <a:pt x="26" y="20"/>
                    </a:lnTo>
                    <a:lnTo>
                      <a:pt x="26" y="15"/>
                    </a:lnTo>
                    <a:lnTo>
                      <a:pt x="31" y="15"/>
                    </a:lnTo>
                    <a:cubicBezTo>
                      <a:pt x="26" y="6"/>
                      <a:pt x="26" y="1"/>
                      <a:pt x="21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1" name="Google Shape;2421;p30"/>
              <p:cNvSpPr/>
              <p:nvPr/>
            </p:nvSpPr>
            <p:spPr>
              <a:xfrm>
                <a:off x="5080000" y="3819500"/>
                <a:ext cx="650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8" extrusionOk="0">
                    <a:moveTo>
                      <a:pt x="11" y="0"/>
                    </a:moveTo>
                    <a:cubicBezTo>
                      <a:pt x="8" y="0"/>
                      <a:pt x="6" y="2"/>
                      <a:pt x="6" y="2"/>
                    </a:cubicBezTo>
                    <a:cubicBezTo>
                      <a:pt x="0" y="8"/>
                      <a:pt x="0" y="8"/>
                      <a:pt x="0" y="13"/>
                    </a:cubicBezTo>
                    <a:lnTo>
                      <a:pt x="0" y="18"/>
                    </a:lnTo>
                    <a:lnTo>
                      <a:pt x="0" y="23"/>
                    </a:lnTo>
                    <a:lnTo>
                      <a:pt x="6" y="23"/>
                    </a:lnTo>
                    <a:lnTo>
                      <a:pt x="6" y="27"/>
                    </a:lnTo>
                    <a:lnTo>
                      <a:pt x="11" y="27"/>
                    </a:lnTo>
                    <a:cubicBezTo>
                      <a:pt x="16" y="27"/>
                      <a:pt x="21" y="27"/>
                      <a:pt x="21" y="23"/>
                    </a:cubicBezTo>
                    <a:cubicBezTo>
                      <a:pt x="25" y="23"/>
                      <a:pt x="25" y="18"/>
                      <a:pt x="25" y="13"/>
                    </a:cubicBezTo>
                    <a:lnTo>
                      <a:pt x="25" y="8"/>
                    </a:lnTo>
                    <a:lnTo>
                      <a:pt x="25" y="2"/>
                    </a:lnTo>
                    <a:lnTo>
                      <a:pt x="16" y="2"/>
                    </a:lnTo>
                    <a:cubicBezTo>
                      <a:pt x="14" y="1"/>
                      <a:pt x="13" y="0"/>
                      <a:pt x="11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2" name="Google Shape;2422;p30"/>
              <p:cNvSpPr/>
              <p:nvPr/>
            </p:nvSpPr>
            <p:spPr>
              <a:xfrm>
                <a:off x="5075225" y="3839425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5" y="0"/>
                    </a:moveTo>
                    <a:lnTo>
                      <a:pt x="1" y="5"/>
                    </a:lnTo>
                    <a:lnTo>
                      <a:pt x="1" y="10"/>
                    </a:lnTo>
                    <a:cubicBezTo>
                      <a:pt x="1" y="19"/>
                      <a:pt x="5" y="25"/>
                      <a:pt x="10" y="25"/>
                    </a:cubicBezTo>
                    <a:lnTo>
                      <a:pt x="16" y="25"/>
                    </a:lnTo>
                    <a:cubicBezTo>
                      <a:pt x="21" y="19"/>
                      <a:pt x="26" y="19"/>
                      <a:pt x="26" y="15"/>
                    </a:cubicBezTo>
                    <a:lnTo>
                      <a:pt x="26" y="10"/>
                    </a:lnTo>
                    <a:lnTo>
                      <a:pt x="21" y="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3" name="Google Shape;2423;p30"/>
              <p:cNvSpPr/>
              <p:nvPr/>
            </p:nvSpPr>
            <p:spPr>
              <a:xfrm>
                <a:off x="5077875" y="3829625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15" y="0"/>
                    </a:moveTo>
                    <a:cubicBezTo>
                      <a:pt x="6" y="0"/>
                      <a:pt x="1" y="5"/>
                      <a:pt x="1" y="10"/>
                    </a:cubicBezTo>
                    <a:lnTo>
                      <a:pt x="1" y="15"/>
                    </a:lnTo>
                    <a:lnTo>
                      <a:pt x="6" y="15"/>
                    </a:lnTo>
                    <a:lnTo>
                      <a:pt x="6" y="19"/>
                    </a:lnTo>
                    <a:lnTo>
                      <a:pt x="10" y="25"/>
                    </a:lnTo>
                    <a:lnTo>
                      <a:pt x="15" y="25"/>
                    </a:lnTo>
                    <a:cubicBezTo>
                      <a:pt x="20" y="25"/>
                      <a:pt x="25" y="19"/>
                      <a:pt x="25" y="15"/>
                    </a:cubicBezTo>
                    <a:lnTo>
                      <a:pt x="31" y="10"/>
                    </a:lnTo>
                    <a:lnTo>
                      <a:pt x="25" y="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4" name="Google Shape;2424;p30"/>
              <p:cNvSpPr/>
              <p:nvPr/>
            </p:nvSpPr>
            <p:spPr>
              <a:xfrm>
                <a:off x="5087300" y="3841275"/>
                <a:ext cx="65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7" extrusionOk="0">
                    <a:moveTo>
                      <a:pt x="5" y="1"/>
                    </a:moveTo>
                    <a:cubicBezTo>
                      <a:pt x="0" y="6"/>
                      <a:pt x="0" y="12"/>
                      <a:pt x="0" y="17"/>
                    </a:cubicBezTo>
                    <a:cubicBezTo>
                      <a:pt x="0" y="21"/>
                      <a:pt x="0" y="21"/>
                      <a:pt x="5" y="26"/>
                    </a:cubicBezTo>
                    <a:lnTo>
                      <a:pt x="21" y="26"/>
                    </a:lnTo>
                    <a:lnTo>
                      <a:pt x="21" y="21"/>
                    </a:lnTo>
                    <a:lnTo>
                      <a:pt x="25" y="21"/>
                    </a:lnTo>
                    <a:lnTo>
                      <a:pt x="25" y="17"/>
                    </a:lnTo>
                    <a:lnTo>
                      <a:pt x="25" y="12"/>
                    </a:lnTo>
                    <a:lnTo>
                      <a:pt x="21" y="12"/>
                    </a:lnTo>
                    <a:lnTo>
                      <a:pt x="21" y="6"/>
                    </a:lnTo>
                    <a:cubicBezTo>
                      <a:pt x="16" y="1"/>
                      <a:pt x="10" y="1"/>
                      <a:pt x="5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5" name="Google Shape;2425;p30"/>
              <p:cNvSpPr/>
              <p:nvPr/>
            </p:nvSpPr>
            <p:spPr>
              <a:xfrm>
                <a:off x="5082650" y="3840450"/>
                <a:ext cx="650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30" extrusionOk="0">
                    <a:moveTo>
                      <a:pt x="13" y="0"/>
                    </a:moveTo>
                    <a:cubicBezTo>
                      <a:pt x="10" y="0"/>
                      <a:pt x="8" y="1"/>
                      <a:pt x="5" y="4"/>
                    </a:cubicBezTo>
                    <a:cubicBezTo>
                      <a:pt x="0" y="4"/>
                      <a:pt x="0" y="9"/>
                      <a:pt x="0" y="15"/>
                    </a:cubicBezTo>
                    <a:lnTo>
                      <a:pt x="0" y="19"/>
                    </a:lnTo>
                    <a:lnTo>
                      <a:pt x="0" y="24"/>
                    </a:lnTo>
                    <a:cubicBezTo>
                      <a:pt x="5" y="29"/>
                      <a:pt x="10" y="29"/>
                      <a:pt x="15" y="29"/>
                    </a:cubicBezTo>
                    <a:cubicBezTo>
                      <a:pt x="21" y="24"/>
                      <a:pt x="26" y="19"/>
                      <a:pt x="26" y="15"/>
                    </a:cubicBezTo>
                    <a:lnTo>
                      <a:pt x="26" y="9"/>
                    </a:lnTo>
                    <a:lnTo>
                      <a:pt x="26" y="4"/>
                    </a:lnTo>
                    <a:lnTo>
                      <a:pt x="21" y="4"/>
                    </a:lnTo>
                    <a:cubicBezTo>
                      <a:pt x="18" y="1"/>
                      <a:pt x="15" y="0"/>
                      <a:pt x="13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6" name="Google Shape;2426;p30"/>
              <p:cNvSpPr/>
              <p:nvPr/>
            </p:nvSpPr>
            <p:spPr>
              <a:xfrm>
                <a:off x="5076850" y="3831700"/>
                <a:ext cx="6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7" h="27" extrusionOk="0">
                    <a:moveTo>
                      <a:pt x="13" y="0"/>
                    </a:moveTo>
                    <a:cubicBezTo>
                      <a:pt x="12" y="0"/>
                      <a:pt x="9" y="1"/>
                      <a:pt x="6" y="3"/>
                    </a:cubicBezTo>
                    <a:lnTo>
                      <a:pt x="1" y="3"/>
                    </a:lnTo>
                    <a:lnTo>
                      <a:pt x="1" y="8"/>
                    </a:lnTo>
                    <a:lnTo>
                      <a:pt x="1" y="12"/>
                    </a:lnTo>
                    <a:cubicBezTo>
                      <a:pt x="1" y="22"/>
                      <a:pt x="6" y="27"/>
                      <a:pt x="12" y="27"/>
                    </a:cubicBezTo>
                    <a:cubicBezTo>
                      <a:pt x="21" y="27"/>
                      <a:pt x="26" y="22"/>
                      <a:pt x="26" y="12"/>
                    </a:cubicBezTo>
                    <a:lnTo>
                      <a:pt x="26" y="8"/>
                    </a:lnTo>
                    <a:lnTo>
                      <a:pt x="21" y="8"/>
                    </a:lnTo>
                    <a:lnTo>
                      <a:pt x="21" y="3"/>
                    </a:lnTo>
                    <a:cubicBezTo>
                      <a:pt x="18" y="3"/>
                      <a:pt x="17" y="0"/>
                      <a:pt x="13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7" name="Google Shape;2427;p30"/>
              <p:cNvSpPr/>
              <p:nvPr/>
            </p:nvSpPr>
            <p:spPr>
              <a:xfrm>
                <a:off x="5076225" y="3844825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16" y="0"/>
                    </a:moveTo>
                    <a:cubicBezTo>
                      <a:pt x="6" y="0"/>
                      <a:pt x="0" y="5"/>
                      <a:pt x="0" y="10"/>
                    </a:cubicBezTo>
                    <a:lnTo>
                      <a:pt x="0" y="14"/>
                    </a:lnTo>
                    <a:lnTo>
                      <a:pt x="6" y="21"/>
                    </a:lnTo>
                    <a:cubicBezTo>
                      <a:pt x="11" y="21"/>
                      <a:pt x="11" y="25"/>
                      <a:pt x="16" y="25"/>
                    </a:cubicBezTo>
                    <a:lnTo>
                      <a:pt x="21" y="21"/>
                    </a:lnTo>
                    <a:lnTo>
                      <a:pt x="26" y="21"/>
                    </a:lnTo>
                    <a:lnTo>
                      <a:pt x="26" y="14"/>
                    </a:lnTo>
                    <a:lnTo>
                      <a:pt x="26" y="10"/>
                    </a:lnTo>
                    <a:cubicBezTo>
                      <a:pt x="26" y="5"/>
                      <a:pt x="21" y="0"/>
                      <a:pt x="16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8" name="Google Shape;2428;p30"/>
              <p:cNvSpPr/>
              <p:nvPr/>
            </p:nvSpPr>
            <p:spPr>
              <a:xfrm>
                <a:off x="5082525" y="3828750"/>
                <a:ext cx="650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5" extrusionOk="0">
                    <a:moveTo>
                      <a:pt x="10" y="0"/>
                    </a:moveTo>
                    <a:lnTo>
                      <a:pt x="5" y="5"/>
                    </a:lnTo>
                    <a:lnTo>
                      <a:pt x="0" y="10"/>
                    </a:lnTo>
                    <a:lnTo>
                      <a:pt x="0" y="15"/>
                    </a:lnTo>
                    <a:cubicBezTo>
                      <a:pt x="0" y="19"/>
                      <a:pt x="5" y="24"/>
                      <a:pt x="10" y="24"/>
                    </a:cubicBezTo>
                    <a:lnTo>
                      <a:pt x="20" y="24"/>
                    </a:lnTo>
                    <a:lnTo>
                      <a:pt x="26" y="19"/>
                    </a:lnTo>
                    <a:lnTo>
                      <a:pt x="26" y="15"/>
                    </a:lnTo>
                    <a:cubicBezTo>
                      <a:pt x="26" y="5"/>
                      <a:pt x="20" y="0"/>
                      <a:pt x="15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9" name="Google Shape;2429;p30"/>
              <p:cNvSpPr/>
              <p:nvPr/>
            </p:nvSpPr>
            <p:spPr>
              <a:xfrm>
                <a:off x="5082650" y="3823700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10" y="1"/>
                    </a:moveTo>
                    <a:lnTo>
                      <a:pt x="5" y="5"/>
                    </a:lnTo>
                    <a:lnTo>
                      <a:pt x="0" y="10"/>
                    </a:lnTo>
                    <a:cubicBezTo>
                      <a:pt x="0" y="15"/>
                      <a:pt x="5" y="21"/>
                      <a:pt x="5" y="21"/>
                    </a:cubicBezTo>
                    <a:cubicBezTo>
                      <a:pt x="10" y="26"/>
                      <a:pt x="10" y="26"/>
                      <a:pt x="15" y="26"/>
                    </a:cubicBezTo>
                    <a:cubicBezTo>
                      <a:pt x="21" y="26"/>
                      <a:pt x="30" y="21"/>
                      <a:pt x="30" y="10"/>
                    </a:cubicBezTo>
                    <a:lnTo>
                      <a:pt x="26" y="5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0" name="Google Shape;2430;p30"/>
              <p:cNvSpPr/>
              <p:nvPr/>
            </p:nvSpPr>
            <p:spPr>
              <a:xfrm>
                <a:off x="5077250" y="3827225"/>
                <a:ext cx="775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5" extrusionOk="0">
                    <a:moveTo>
                      <a:pt x="10" y="1"/>
                    </a:moveTo>
                    <a:lnTo>
                      <a:pt x="5" y="6"/>
                    </a:lnTo>
                    <a:lnTo>
                      <a:pt x="5" y="10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0" y="20"/>
                    </a:lnTo>
                    <a:lnTo>
                      <a:pt x="5" y="20"/>
                    </a:lnTo>
                    <a:lnTo>
                      <a:pt x="5" y="25"/>
                    </a:lnTo>
                    <a:lnTo>
                      <a:pt x="15" y="25"/>
                    </a:lnTo>
                    <a:cubicBezTo>
                      <a:pt x="26" y="25"/>
                      <a:pt x="31" y="20"/>
                      <a:pt x="31" y="10"/>
                    </a:cubicBezTo>
                    <a:lnTo>
                      <a:pt x="26" y="6"/>
                    </a:lnTo>
                    <a:lnTo>
                      <a:pt x="20" y="1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1" name="Google Shape;2431;p30"/>
              <p:cNvSpPr/>
              <p:nvPr/>
            </p:nvSpPr>
            <p:spPr>
              <a:xfrm>
                <a:off x="5087300" y="3832625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5" y="1"/>
                    </a:moveTo>
                    <a:lnTo>
                      <a:pt x="5" y="5"/>
                    </a:lnTo>
                    <a:lnTo>
                      <a:pt x="0" y="10"/>
                    </a:lnTo>
                    <a:cubicBezTo>
                      <a:pt x="0" y="15"/>
                      <a:pt x="5" y="20"/>
                      <a:pt x="5" y="26"/>
                    </a:cubicBezTo>
                    <a:lnTo>
                      <a:pt x="21" y="26"/>
                    </a:lnTo>
                    <a:lnTo>
                      <a:pt x="25" y="20"/>
                    </a:lnTo>
                    <a:cubicBezTo>
                      <a:pt x="25" y="20"/>
                      <a:pt x="30" y="15"/>
                      <a:pt x="30" y="10"/>
                    </a:cubicBezTo>
                    <a:lnTo>
                      <a:pt x="25" y="5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2" name="Google Shape;2432;p30"/>
              <p:cNvSpPr/>
              <p:nvPr/>
            </p:nvSpPr>
            <p:spPr>
              <a:xfrm>
                <a:off x="5075350" y="3828350"/>
                <a:ext cx="650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8" extrusionOk="0">
                    <a:moveTo>
                      <a:pt x="11" y="0"/>
                    </a:moveTo>
                    <a:cubicBezTo>
                      <a:pt x="5" y="0"/>
                      <a:pt x="5" y="5"/>
                      <a:pt x="0" y="5"/>
                    </a:cubicBezTo>
                    <a:lnTo>
                      <a:pt x="0" y="10"/>
                    </a:lnTo>
                    <a:lnTo>
                      <a:pt x="0" y="16"/>
                    </a:lnTo>
                    <a:lnTo>
                      <a:pt x="0" y="21"/>
                    </a:lnTo>
                    <a:lnTo>
                      <a:pt x="0" y="26"/>
                    </a:lnTo>
                    <a:lnTo>
                      <a:pt x="5" y="26"/>
                    </a:lnTo>
                    <a:cubicBezTo>
                      <a:pt x="5" y="26"/>
                      <a:pt x="10" y="28"/>
                      <a:pt x="15" y="28"/>
                    </a:cubicBezTo>
                    <a:cubicBezTo>
                      <a:pt x="17" y="28"/>
                      <a:pt x="19" y="27"/>
                      <a:pt x="21" y="26"/>
                    </a:cubicBezTo>
                    <a:lnTo>
                      <a:pt x="26" y="21"/>
                    </a:lnTo>
                    <a:lnTo>
                      <a:pt x="26" y="16"/>
                    </a:lnTo>
                    <a:lnTo>
                      <a:pt x="26" y="10"/>
                    </a:lnTo>
                    <a:lnTo>
                      <a:pt x="26" y="5"/>
                    </a:lnTo>
                    <a:lnTo>
                      <a:pt x="21" y="5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3" name="Google Shape;2433;p30"/>
              <p:cNvSpPr/>
              <p:nvPr/>
            </p:nvSpPr>
            <p:spPr>
              <a:xfrm>
                <a:off x="5087175" y="3821325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10" y="0"/>
                    </a:moveTo>
                    <a:cubicBezTo>
                      <a:pt x="5" y="5"/>
                      <a:pt x="0" y="10"/>
                      <a:pt x="0" y="15"/>
                    </a:cubicBezTo>
                    <a:lnTo>
                      <a:pt x="0" y="20"/>
                    </a:lnTo>
                    <a:lnTo>
                      <a:pt x="5" y="20"/>
                    </a:lnTo>
                    <a:lnTo>
                      <a:pt x="5" y="26"/>
                    </a:lnTo>
                    <a:lnTo>
                      <a:pt x="21" y="26"/>
                    </a:lnTo>
                    <a:lnTo>
                      <a:pt x="26" y="20"/>
                    </a:lnTo>
                    <a:lnTo>
                      <a:pt x="30" y="15"/>
                    </a:lnTo>
                    <a:cubicBezTo>
                      <a:pt x="26" y="10"/>
                      <a:pt x="26" y="0"/>
                      <a:pt x="15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4" name="Google Shape;2434;p30"/>
              <p:cNvSpPr/>
              <p:nvPr/>
            </p:nvSpPr>
            <p:spPr>
              <a:xfrm>
                <a:off x="5081500" y="3827225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16" y="1"/>
                    </a:moveTo>
                    <a:lnTo>
                      <a:pt x="11" y="6"/>
                    </a:lnTo>
                    <a:lnTo>
                      <a:pt x="7" y="6"/>
                    </a:lnTo>
                    <a:lnTo>
                      <a:pt x="7" y="10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0" y="20"/>
                    </a:lnTo>
                    <a:lnTo>
                      <a:pt x="7" y="25"/>
                    </a:lnTo>
                    <a:cubicBezTo>
                      <a:pt x="11" y="31"/>
                      <a:pt x="16" y="31"/>
                      <a:pt x="21" y="31"/>
                    </a:cubicBezTo>
                    <a:lnTo>
                      <a:pt x="21" y="25"/>
                    </a:lnTo>
                    <a:lnTo>
                      <a:pt x="26" y="25"/>
                    </a:lnTo>
                    <a:lnTo>
                      <a:pt x="26" y="20"/>
                    </a:lnTo>
                    <a:lnTo>
                      <a:pt x="31" y="15"/>
                    </a:lnTo>
                    <a:cubicBezTo>
                      <a:pt x="26" y="10"/>
                      <a:pt x="21" y="6"/>
                      <a:pt x="16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5" name="Google Shape;2435;p30"/>
              <p:cNvSpPr/>
              <p:nvPr/>
            </p:nvSpPr>
            <p:spPr>
              <a:xfrm>
                <a:off x="5086300" y="3827075"/>
                <a:ext cx="7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7" extrusionOk="0">
                    <a:moveTo>
                      <a:pt x="10" y="1"/>
                    </a:moveTo>
                    <a:lnTo>
                      <a:pt x="5" y="7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5" y="21"/>
                    </a:lnTo>
                    <a:lnTo>
                      <a:pt x="5" y="26"/>
                    </a:lnTo>
                    <a:lnTo>
                      <a:pt x="20" y="26"/>
                    </a:lnTo>
                    <a:lnTo>
                      <a:pt x="26" y="21"/>
                    </a:lnTo>
                    <a:cubicBezTo>
                      <a:pt x="26" y="21"/>
                      <a:pt x="30" y="16"/>
                      <a:pt x="30" y="12"/>
                    </a:cubicBezTo>
                    <a:lnTo>
                      <a:pt x="20" y="7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6" name="Google Shape;2436;p30"/>
              <p:cNvSpPr/>
              <p:nvPr/>
            </p:nvSpPr>
            <p:spPr>
              <a:xfrm>
                <a:off x="5086300" y="3843950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15" y="0"/>
                    </a:moveTo>
                    <a:cubicBezTo>
                      <a:pt x="10" y="0"/>
                      <a:pt x="5" y="0"/>
                      <a:pt x="5" y="5"/>
                    </a:cubicBezTo>
                    <a:cubicBezTo>
                      <a:pt x="0" y="5"/>
                      <a:pt x="0" y="10"/>
                      <a:pt x="0" y="10"/>
                    </a:cubicBezTo>
                    <a:lnTo>
                      <a:pt x="0" y="14"/>
                    </a:lnTo>
                    <a:lnTo>
                      <a:pt x="0" y="19"/>
                    </a:lnTo>
                    <a:lnTo>
                      <a:pt x="5" y="19"/>
                    </a:lnTo>
                    <a:lnTo>
                      <a:pt x="5" y="25"/>
                    </a:lnTo>
                    <a:lnTo>
                      <a:pt x="10" y="25"/>
                    </a:lnTo>
                    <a:cubicBezTo>
                      <a:pt x="15" y="25"/>
                      <a:pt x="26" y="19"/>
                      <a:pt x="26" y="14"/>
                    </a:cubicBezTo>
                    <a:lnTo>
                      <a:pt x="26" y="10"/>
                    </a:lnTo>
                    <a:lnTo>
                      <a:pt x="20" y="5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7" name="Google Shape;2437;p30"/>
              <p:cNvSpPr/>
              <p:nvPr/>
            </p:nvSpPr>
            <p:spPr>
              <a:xfrm>
                <a:off x="5084775" y="3852100"/>
                <a:ext cx="800" cy="800"/>
              </a:xfrm>
              <a:custGeom>
                <a:avLst/>
                <a:gdLst/>
                <a:ahLst/>
                <a:cxnLst/>
                <a:rect l="l" t="t" r="r" b="b"/>
                <a:pathLst>
                  <a:path w="32" h="32" extrusionOk="0">
                    <a:moveTo>
                      <a:pt x="20" y="1"/>
                    </a:moveTo>
                    <a:cubicBezTo>
                      <a:pt x="15" y="1"/>
                      <a:pt x="11" y="1"/>
                      <a:pt x="6" y="6"/>
                    </a:cubicBezTo>
                    <a:cubicBezTo>
                      <a:pt x="6" y="6"/>
                      <a:pt x="1" y="11"/>
                      <a:pt x="1" y="15"/>
                    </a:cubicBezTo>
                    <a:cubicBezTo>
                      <a:pt x="1" y="15"/>
                      <a:pt x="1" y="20"/>
                      <a:pt x="6" y="20"/>
                    </a:cubicBezTo>
                    <a:lnTo>
                      <a:pt x="6" y="25"/>
                    </a:lnTo>
                    <a:lnTo>
                      <a:pt x="11" y="25"/>
                    </a:lnTo>
                    <a:lnTo>
                      <a:pt x="11" y="31"/>
                    </a:lnTo>
                    <a:cubicBezTo>
                      <a:pt x="20" y="31"/>
                      <a:pt x="20" y="25"/>
                      <a:pt x="26" y="25"/>
                    </a:cubicBezTo>
                    <a:cubicBezTo>
                      <a:pt x="26" y="20"/>
                      <a:pt x="31" y="20"/>
                      <a:pt x="31" y="15"/>
                    </a:cubicBezTo>
                    <a:lnTo>
                      <a:pt x="31" y="11"/>
                    </a:lnTo>
                    <a:lnTo>
                      <a:pt x="26" y="11"/>
                    </a:lnTo>
                    <a:lnTo>
                      <a:pt x="26" y="6"/>
                    </a:lnTo>
                    <a:lnTo>
                      <a:pt x="20" y="1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8" name="Google Shape;2438;p30"/>
              <p:cNvSpPr/>
              <p:nvPr/>
            </p:nvSpPr>
            <p:spPr>
              <a:xfrm>
                <a:off x="5081250" y="3844825"/>
                <a:ext cx="675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27" h="28" extrusionOk="0">
                    <a:moveTo>
                      <a:pt x="17" y="0"/>
                    </a:moveTo>
                    <a:cubicBezTo>
                      <a:pt x="10" y="0"/>
                      <a:pt x="6" y="5"/>
                      <a:pt x="6" y="10"/>
                    </a:cubicBezTo>
                    <a:lnTo>
                      <a:pt x="1" y="14"/>
                    </a:lnTo>
                    <a:lnTo>
                      <a:pt x="6" y="21"/>
                    </a:lnTo>
                    <a:lnTo>
                      <a:pt x="10" y="25"/>
                    </a:lnTo>
                    <a:cubicBezTo>
                      <a:pt x="12" y="27"/>
                      <a:pt x="14" y="27"/>
                      <a:pt x="16" y="27"/>
                    </a:cubicBezTo>
                    <a:cubicBezTo>
                      <a:pt x="21" y="27"/>
                      <a:pt x="26" y="22"/>
                      <a:pt x="26" y="14"/>
                    </a:cubicBezTo>
                    <a:lnTo>
                      <a:pt x="26" y="10"/>
                    </a:lnTo>
                    <a:lnTo>
                      <a:pt x="26" y="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9" name="Google Shape;2439;p30"/>
              <p:cNvSpPr/>
              <p:nvPr/>
            </p:nvSpPr>
            <p:spPr>
              <a:xfrm>
                <a:off x="5085425" y="3841400"/>
                <a:ext cx="7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7" extrusionOk="0">
                    <a:moveTo>
                      <a:pt x="10" y="1"/>
                    </a:moveTo>
                    <a:lnTo>
                      <a:pt x="5" y="7"/>
                    </a:lnTo>
                    <a:lnTo>
                      <a:pt x="0" y="12"/>
                    </a:lnTo>
                    <a:cubicBezTo>
                      <a:pt x="0" y="16"/>
                      <a:pt x="5" y="21"/>
                      <a:pt x="10" y="21"/>
                    </a:cubicBezTo>
                    <a:lnTo>
                      <a:pt x="15" y="26"/>
                    </a:lnTo>
                    <a:cubicBezTo>
                      <a:pt x="24" y="26"/>
                      <a:pt x="30" y="16"/>
                      <a:pt x="30" y="12"/>
                    </a:cubicBezTo>
                    <a:lnTo>
                      <a:pt x="30" y="7"/>
                    </a:lnTo>
                    <a:lnTo>
                      <a:pt x="24" y="7"/>
                    </a:lnTo>
                    <a:cubicBezTo>
                      <a:pt x="24" y="7"/>
                      <a:pt x="24" y="1"/>
                      <a:pt x="20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0" name="Google Shape;2440;p30"/>
              <p:cNvSpPr/>
              <p:nvPr/>
            </p:nvSpPr>
            <p:spPr>
              <a:xfrm>
                <a:off x="5079750" y="3841175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5" y="0"/>
                    </a:moveTo>
                    <a:lnTo>
                      <a:pt x="5" y="5"/>
                    </a:lnTo>
                    <a:lnTo>
                      <a:pt x="1" y="5"/>
                    </a:lnTo>
                    <a:lnTo>
                      <a:pt x="1" y="10"/>
                    </a:lnTo>
                    <a:cubicBezTo>
                      <a:pt x="1" y="21"/>
                      <a:pt x="5" y="25"/>
                      <a:pt x="10" y="25"/>
                    </a:cubicBezTo>
                    <a:lnTo>
                      <a:pt x="21" y="25"/>
                    </a:lnTo>
                    <a:lnTo>
                      <a:pt x="21" y="21"/>
                    </a:lnTo>
                    <a:lnTo>
                      <a:pt x="26" y="21"/>
                    </a:lnTo>
                    <a:lnTo>
                      <a:pt x="26" y="16"/>
                    </a:lnTo>
                    <a:lnTo>
                      <a:pt x="26" y="10"/>
                    </a:lnTo>
                    <a:lnTo>
                      <a:pt x="26" y="5"/>
                    </a:lnTo>
                    <a:lnTo>
                      <a:pt x="21" y="5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1" name="Google Shape;2441;p30"/>
              <p:cNvSpPr/>
              <p:nvPr/>
            </p:nvSpPr>
            <p:spPr>
              <a:xfrm>
                <a:off x="5084025" y="3841050"/>
                <a:ext cx="775" cy="900"/>
              </a:xfrm>
              <a:custGeom>
                <a:avLst/>
                <a:gdLst/>
                <a:ahLst/>
                <a:cxnLst/>
                <a:rect l="l" t="t" r="r" b="b"/>
                <a:pathLst>
                  <a:path w="31" h="36" extrusionOk="0">
                    <a:moveTo>
                      <a:pt x="10" y="0"/>
                    </a:moveTo>
                    <a:lnTo>
                      <a:pt x="6" y="5"/>
                    </a:lnTo>
                    <a:lnTo>
                      <a:pt x="6" y="10"/>
                    </a:lnTo>
                    <a:lnTo>
                      <a:pt x="6" y="15"/>
                    </a:lnTo>
                    <a:lnTo>
                      <a:pt x="6" y="21"/>
                    </a:lnTo>
                    <a:lnTo>
                      <a:pt x="1" y="21"/>
                    </a:lnTo>
                    <a:lnTo>
                      <a:pt x="1" y="26"/>
                    </a:lnTo>
                    <a:cubicBezTo>
                      <a:pt x="1" y="30"/>
                      <a:pt x="6" y="35"/>
                      <a:pt x="15" y="35"/>
                    </a:cubicBezTo>
                    <a:lnTo>
                      <a:pt x="20" y="35"/>
                    </a:lnTo>
                    <a:cubicBezTo>
                      <a:pt x="20" y="35"/>
                      <a:pt x="26" y="35"/>
                      <a:pt x="26" y="30"/>
                    </a:cubicBezTo>
                    <a:lnTo>
                      <a:pt x="26" y="26"/>
                    </a:lnTo>
                    <a:lnTo>
                      <a:pt x="31" y="26"/>
                    </a:lnTo>
                    <a:cubicBezTo>
                      <a:pt x="31" y="21"/>
                      <a:pt x="31" y="21"/>
                      <a:pt x="26" y="21"/>
                    </a:cubicBezTo>
                    <a:lnTo>
                      <a:pt x="31" y="21"/>
                    </a:lnTo>
                    <a:lnTo>
                      <a:pt x="31" y="15"/>
                    </a:lnTo>
                    <a:cubicBezTo>
                      <a:pt x="31" y="10"/>
                      <a:pt x="26" y="5"/>
                      <a:pt x="26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2" name="Google Shape;2442;p30"/>
              <p:cNvSpPr/>
              <p:nvPr/>
            </p:nvSpPr>
            <p:spPr>
              <a:xfrm>
                <a:off x="5089675" y="3837900"/>
                <a:ext cx="7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7" extrusionOk="0">
                    <a:moveTo>
                      <a:pt x="11" y="1"/>
                    </a:moveTo>
                    <a:cubicBezTo>
                      <a:pt x="5" y="6"/>
                      <a:pt x="0" y="10"/>
                      <a:pt x="0" y="15"/>
                    </a:cubicBezTo>
                    <a:cubicBezTo>
                      <a:pt x="0" y="15"/>
                      <a:pt x="5" y="15"/>
                      <a:pt x="5" y="20"/>
                    </a:cubicBezTo>
                    <a:lnTo>
                      <a:pt x="5" y="26"/>
                    </a:lnTo>
                    <a:lnTo>
                      <a:pt x="21" y="26"/>
                    </a:lnTo>
                    <a:cubicBezTo>
                      <a:pt x="26" y="20"/>
                      <a:pt x="31" y="15"/>
                      <a:pt x="31" y="10"/>
                    </a:cubicBezTo>
                    <a:cubicBezTo>
                      <a:pt x="31" y="6"/>
                      <a:pt x="26" y="1"/>
                      <a:pt x="16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3" name="Google Shape;2443;p30"/>
              <p:cNvSpPr/>
              <p:nvPr/>
            </p:nvSpPr>
            <p:spPr>
              <a:xfrm>
                <a:off x="5084675" y="3841800"/>
                <a:ext cx="625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5" extrusionOk="0">
                    <a:moveTo>
                      <a:pt x="0" y="0"/>
                    </a:moveTo>
                    <a:lnTo>
                      <a:pt x="0" y="5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5" y="21"/>
                    </a:lnTo>
                    <a:cubicBezTo>
                      <a:pt x="7" y="23"/>
                      <a:pt x="10" y="25"/>
                      <a:pt x="12" y="25"/>
                    </a:cubicBezTo>
                    <a:cubicBezTo>
                      <a:pt x="13" y="25"/>
                      <a:pt x="15" y="23"/>
                      <a:pt x="15" y="21"/>
                    </a:cubicBezTo>
                    <a:cubicBezTo>
                      <a:pt x="19" y="21"/>
                      <a:pt x="24" y="15"/>
                      <a:pt x="24" y="10"/>
                    </a:cubicBezTo>
                    <a:lnTo>
                      <a:pt x="24" y="5"/>
                    </a:lnTo>
                    <a:lnTo>
                      <a:pt x="19" y="5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4" name="Google Shape;2444;p30"/>
              <p:cNvSpPr/>
              <p:nvPr/>
            </p:nvSpPr>
            <p:spPr>
              <a:xfrm>
                <a:off x="5081150" y="3848350"/>
                <a:ext cx="6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31" extrusionOk="0">
                    <a:moveTo>
                      <a:pt x="14" y="0"/>
                    </a:moveTo>
                    <a:cubicBezTo>
                      <a:pt x="10" y="0"/>
                      <a:pt x="0" y="5"/>
                      <a:pt x="0" y="10"/>
                    </a:cubicBezTo>
                    <a:lnTo>
                      <a:pt x="0" y="15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5" y="24"/>
                    </a:lnTo>
                    <a:lnTo>
                      <a:pt x="5" y="30"/>
                    </a:lnTo>
                    <a:lnTo>
                      <a:pt x="14" y="30"/>
                    </a:lnTo>
                    <a:cubicBezTo>
                      <a:pt x="21" y="30"/>
                      <a:pt x="25" y="24"/>
                      <a:pt x="25" y="19"/>
                    </a:cubicBezTo>
                    <a:lnTo>
                      <a:pt x="25" y="15"/>
                    </a:lnTo>
                    <a:lnTo>
                      <a:pt x="25" y="10"/>
                    </a:lnTo>
                    <a:cubicBezTo>
                      <a:pt x="21" y="5"/>
                      <a:pt x="21" y="5"/>
                      <a:pt x="14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5" name="Google Shape;2445;p30"/>
              <p:cNvSpPr/>
              <p:nvPr/>
            </p:nvSpPr>
            <p:spPr>
              <a:xfrm>
                <a:off x="5079750" y="3844300"/>
                <a:ext cx="6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31" extrusionOk="0">
                    <a:moveTo>
                      <a:pt x="5" y="0"/>
                    </a:moveTo>
                    <a:lnTo>
                      <a:pt x="1" y="5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1" y="26"/>
                    </a:lnTo>
                    <a:cubicBezTo>
                      <a:pt x="5" y="26"/>
                      <a:pt x="10" y="31"/>
                      <a:pt x="10" y="31"/>
                    </a:cubicBezTo>
                    <a:lnTo>
                      <a:pt x="16" y="26"/>
                    </a:lnTo>
                    <a:lnTo>
                      <a:pt x="21" y="26"/>
                    </a:lnTo>
                    <a:cubicBezTo>
                      <a:pt x="21" y="21"/>
                      <a:pt x="26" y="16"/>
                      <a:pt x="26" y="16"/>
                    </a:cubicBezTo>
                    <a:lnTo>
                      <a:pt x="26" y="11"/>
                    </a:lnTo>
                    <a:lnTo>
                      <a:pt x="21" y="5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6" name="Google Shape;2446;p30"/>
              <p:cNvSpPr/>
              <p:nvPr/>
            </p:nvSpPr>
            <p:spPr>
              <a:xfrm>
                <a:off x="5089675" y="3844425"/>
                <a:ext cx="6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31" extrusionOk="0">
                    <a:moveTo>
                      <a:pt x="11" y="0"/>
                    </a:moveTo>
                    <a:lnTo>
                      <a:pt x="11" y="6"/>
                    </a:lnTo>
                    <a:lnTo>
                      <a:pt x="5" y="6"/>
                    </a:lnTo>
                    <a:lnTo>
                      <a:pt x="0" y="11"/>
                    </a:lnTo>
                    <a:lnTo>
                      <a:pt x="0" y="16"/>
                    </a:lnTo>
                    <a:cubicBezTo>
                      <a:pt x="0" y="21"/>
                      <a:pt x="0" y="21"/>
                      <a:pt x="5" y="26"/>
                    </a:cubicBezTo>
                    <a:cubicBezTo>
                      <a:pt x="5" y="26"/>
                      <a:pt x="11" y="30"/>
                      <a:pt x="16" y="30"/>
                    </a:cubicBezTo>
                    <a:lnTo>
                      <a:pt x="21" y="26"/>
                    </a:lnTo>
                    <a:lnTo>
                      <a:pt x="26" y="26"/>
                    </a:lnTo>
                    <a:lnTo>
                      <a:pt x="26" y="21"/>
                    </a:lnTo>
                    <a:lnTo>
                      <a:pt x="26" y="16"/>
                    </a:lnTo>
                    <a:cubicBezTo>
                      <a:pt x="26" y="11"/>
                      <a:pt x="26" y="6"/>
                      <a:pt x="16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7" name="Google Shape;2447;p30"/>
              <p:cNvSpPr/>
              <p:nvPr/>
            </p:nvSpPr>
            <p:spPr>
              <a:xfrm>
                <a:off x="5083150" y="3843675"/>
                <a:ext cx="62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31" extrusionOk="0">
                    <a:moveTo>
                      <a:pt x="10" y="0"/>
                    </a:moveTo>
                    <a:lnTo>
                      <a:pt x="10" y="6"/>
                    </a:lnTo>
                    <a:lnTo>
                      <a:pt x="6" y="6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6" y="25"/>
                    </a:lnTo>
                    <a:lnTo>
                      <a:pt x="10" y="30"/>
                    </a:lnTo>
                    <a:cubicBezTo>
                      <a:pt x="15" y="30"/>
                      <a:pt x="20" y="25"/>
                      <a:pt x="20" y="25"/>
                    </a:cubicBezTo>
                    <a:cubicBezTo>
                      <a:pt x="25" y="25"/>
                      <a:pt x="25" y="21"/>
                      <a:pt x="25" y="16"/>
                    </a:cubicBezTo>
                    <a:lnTo>
                      <a:pt x="25" y="11"/>
                    </a:lnTo>
                    <a:lnTo>
                      <a:pt x="25" y="6"/>
                    </a:lnTo>
                    <a:lnTo>
                      <a:pt x="20" y="6"/>
                    </a:lnTo>
                    <a:cubicBezTo>
                      <a:pt x="20" y="6"/>
                      <a:pt x="15" y="0"/>
                      <a:pt x="10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8" name="Google Shape;2448;p30"/>
              <p:cNvSpPr/>
              <p:nvPr/>
            </p:nvSpPr>
            <p:spPr>
              <a:xfrm>
                <a:off x="5083525" y="3846550"/>
                <a:ext cx="650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30" extrusionOk="0">
                    <a:moveTo>
                      <a:pt x="5" y="1"/>
                    </a:moveTo>
                    <a:lnTo>
                      <a:pt x="5" y="6"/>
                    </a:lnTo>
                    <a:lnTo>
                      <a:pt x="0" y="6"/>
                    </a:lnTo>
                    <a:lnTo>
                      <a:pt x="0" y="17"/>
                    </a:lnTo>
                    <a:cubicBezTo>
                      <a:pt x="0" y="21"/>
                      <a:pt x="0" y="26"/>
                      <a:pt x="5" y="26"/>
                    </a:cubicBezTo>
                    <a:cubicBezTo>
                      <a:pt x="5" y="29"/>
                      <a:pt x="6" y="30"/>
                      <a:pt x="8" y="30"/>
                    </a:cubicBezTo>
                    <a:cubicBezTo>
                      <a:pt x="10" y="30"/>
                      <a:pt x="13" y="29"/>
                      <a:pt x="16" y="26"/>
                    </a:cubicBezTo>
                    <a:lnTo>
                      <a:pt x="21" y="26"/>
                    </a:lnTo>
                    <a:lnTo>
                      <a:pt x="26" y="21"/>
                    </a:lnTo>
                    <a:lnTo>
                      <a:pt x="26" y="17"/>
                    </a:lnTo>
                    <a:cubicBezTo>
                      <a:pt x="26" y="12"/>
                      <a:pt x="21" y="6"/>
                      <a:pt x="16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9" name="Google Shape;2449;p30"/>
              <p:cNvSpPr/>
              <p:nvPr/>
            </p:nvSpPr>
            <p:spPr>
              <a:xfrm>
                <a:off x="5087800" y="3838650"/>
                <a:ext cx="7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7" extrusionOk="0">
                    <a:moveTo>
                      <a:pt x="15" y="1"/>
                    </a:moveTo>
                    <a:cubicBezTo>
                      <a:pt x="10" y="1"/>
                      <a:pt x="5" y="1"/>
                      <a:pt x="5" y="6"/>
                    </a:cubicBezTo>
                    <a:lnTo>
                      <a:pt x="1" y="6"/>
                    </a:lnTo>
                    <a:lnTo>
                      <a:pt x="1" y="11"/>
                    </a:lnTo>
                    <a:cubicBezTo>
                      <a:pt x="1" y="15"/>
                      <a:pt x="1" y="20"/>
                      <a:pt x="5" y="20"/>
                    </a:cubicBezTo>
                    <a:cubicBezTo>
                      <a:pt x="5" y="26"/>
                      <a:pt x="10" y="26"/>
                      <a:pt x="10" y="26"/>
                    </a:cubicBezTo>
                    <a:lnTo>
                      <a:pt x="26" y="26"/>
                    </a:lnTo>
                    <a:lnTo>
                      <a:pt x="26" y="20"/>
                    </a:lnTo>
                    <a:cubicBezTo>
                      <a:pt x="26" y="20"/>
                      <a:pt x="31" y="20"/>
                      <a:pt x="31" y="15"/>
                    </a:cubicBezTo>
                    <a:lnTo>
                      <a:pt x="31" y="11"/>
                    </a:lnTo>
                    <a:lnTo>
                      <a:pt x="26" y="6"/>
                    </a:lnTo>
                    <a:lnTo>
                      <a:pt x="20" y="1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0" name="Google Shape;2450;p30"/>
              <p:cNvSpPr/>
              <p:nvPr/>
            </p:nvSpPr>
            <p:spPr>
              <a:xfrm>
                <a:off x="5084400" y="3838775"/>
                <a:ext cx="65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7" extrusionOk="0">
                    <a:moveTo>
                      <a:pt x="5" y="1"/>
                    </a:moveTo>
                    <a:lnTo>
                      <a:pt x="5" y="6"/>
                    </a:lnTo>
                    <a:cubicBezTo>
                      <a:pt x="0" y="6"/>
                      <a:pt x="0" y="10"/>
                      <a:pt x="0" y="15"/>
                    </a:cubicBezTo>
                    <a:cubicBezTo>
                      <a:pt x="0" y="21"/>
                      <a:pt x="0" y="21"/>
                      <a:pt x="5" y="26"/>
                    </a:cubicBezTo>
                    <a:lnTo>
                      <a:pt x="26" y="26"/>
                    </a:lnTo>
                    <a:lnTo>
                      <a:pt x="26" y="21"/>
                    </a:lnTo>
                    <a:lnTo>
                      <a:pt x="26" y="15"/>
                    </a:lnTo>
                    <a:cubicBezTo>
                      <a:pt x="26" y="10"/>
                      <a:pt x="26" y="6"/>
                      <a:pt x="21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1" name="Google Shape;2451;p30"/>
              <p:cNvSpPr/>
              <p:nvPr/>
            </p:nvSpPr>
            <p:spPr>
              <a:xfrm>
                <a:off x="5081900" y="3838550"/>
                <a:ext cx="65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7" extrusionOk="0">
                    <a:moveTo>
                      <a:pt x="15" y="0"/>
                    </a:moveTo>
                    <a:cubicBezTo>
                      <a:pt x="10" y="0"/>
                      <a:pt x="5" y="0"/>
                      <a:pt x="5" y="5"/>
                    </a:cubicBezTo>
                    <a:cubicBezTo>
                      <a:pt x="0" y="5"/>
                      <a:pt x="0" y="10"/>
                      <a:pt x="0" y="15"/>
                    </a:cubicBezTo>
                    <a:cubicBezTo>
                      <a:pt x="0" y="19"/>
                      <a:pt x="0" y="19"/>
                      <a:pt x="5" y="24"/>
                    </a:cubicBezTo>
                    <a:cubicBezTo>
                      <a:pt x="5" y="24"/>
                      <a:pt x="7" y="27"/>
                      <a:pt x="10" y="27"/>
                    </a:cubicBezTo>
                    <a:cubicBezTo>
                      <a:pt x="11" y="27"/>
                      <a:pt x="13" y="26"/>
                      <a:pt x="15" y="24"/>
                    </a:cubicBezTo>
                    <a:lnTo>
                      <a:pt x="21" y="24"/>
                    </a:lnTo>
                    <a:cubicBezTo>
                      <a:pt x="21" y="19"/>
                      <a:pt x="25" y="19"/>
                      <a:pt x="25" y="15"/>
                    </a:cubicBezTo>
                    <a:lnTo>
                      <a:pt x="25" y="10"/>
                    </a:lnTo>
                    <a:lnTo>
                      <a:pt x="25" y="5"/>
                    </a:lnTo>
                    <a:lnTo>
                      <a:pt x="21" y="5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2" name="Google Shape;2452;p30"/>
              <p:cNvSpPr/>
              <p:nvPr/>
            </p:nvSpPr>
            <p:spPr>
              <a:xfrm>
                <a:off x="5077250" y="3840925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10" y="0"/>
                    </a:moveTo>
                    <a:lnTo>
                      <a:pt x="5" y="5"/>
                    </a:lnTo>
                    <a:lnTo>
                      <a:pt x="0" y="10"/>
                    </a:lnTo>
                    <a:lnTo>
                      <a:pt x="0" y="15"/>
                    </a:lnTo>
                    <a:cubicBezTo>
                      <a:pt x="5" y="26"/>
                      <a:pt x="10" y="26"/>
                      <a:pt x="20" y="26"/>
                    </a:cubicBezTo>
                    <a:lnTo>
                      <a:pt x="26" y="26"/>
                    </a:lnTo>
                    <a:lnTo>
                      <a:pt x="26" y="20"/>
                    </a:lnTo>
                    <a:lnTo>
                      <a:pt x="31" y="15"/>
                    </a:lnTo>
                    <a:lnTo>
                      <a:pt x="31" y="10"/>
                    </a:lnTo>
                    <a:lnTo>
                      <a:pt x="26" y="10"/>
                    </a:lnTo>
                    <a:lnTo>
                      <a:pt x="26" y="5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3" name="Google Shape;2453;p30"/>
              <p:cNvSpPr/>
              <p:nvPr/>
            </p:nvSpPr>
            <p:spPr>
              <a:xfrm>
                <a:off x="5087675" y="3844925"/>
                <a:ext cx="775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30" extrusionOk="0">
                    <a:moveTo>
                      <a:pt x="15" y="1"/>
                    </a:moveTo>
                    <a:cubicBezTo>
                      <a:pt x="6" y="1"/>
                      <a:pt x="1" y="10"/>
                      <a:pt x="1" y="17"/>
                    </a:cubicBezTo>
                    <a:lnTo>
                      <a:pt x="1" y="21"/>
                    </a:lnTo>
                    <a:lnTo>
                      <a:pt x="6" y="21"/>
                    </a:lnTo>
                    <a:lnTo>
                      <a:pt x="6" y="26"/>
                    </a:lnTo>
                    <a:cubicBezTo>
                      <a:pt x="10" y="29"/>
                      <a:pt x="14" y="30"/>
                      <a:pt x="17" y="30"/>
                    </a:cubicBezTo>
                    <a:cubicBezTo>
                      <a:pt x="20" y="30"/>
                      <a:pt x="22" y="29"/>
                      <a:pt x="25" y="26"/>
                    </a:cubicBezTo>
                    <a:lnTo>
                      <a:pt x="25" y="21"/>
                    </a:lnTo>
                    <a:lnTo>
                      <a:pt x="31" y="21"/>
                    </a:lnTo>
                    <a:lnTo>
                      <a:pt x="31" y="17"/>
                    </a:lnTo>
                    <a:cubicBezTo>
                      <a:pt x="31" y="10"/>
                      <a:pt x="20" y="1"/>
                      <a:pt x="15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4" name="Google Shape;2454;p30"/>
              <p:cNvSpPr/>
              <p:nvPr/>
            </p:nvSpPr>
            <p:spPr>
              <a:xfrm>
                <a:off x="5082400" y="3837525"/>
                <a:ext cx="62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26" extrusionOk="0">
                    <a:moveTo>
                      <a:pt x="15" y="0"/>
                    </a:moveTo>
                    <a:cubicBezTo>
                      <a:pt x="10" y="0"/>
                      <a:pt x="5" y="0"/>
                      <a:pt x="1" y="5"/>
                    </a:cubicBezTo>
                    <a:lnTo>
                      <a:pt x="1" y="11"/>
                    </a:lnTo>
                    <a:lnTo>
                      <a:pt x="1" y="16"/>
                    </a:lnTo>
                    <a:lnTo>
                      <a:pt x="1" y="21"/>
                    </a:lnTo>
                    <a:cubicBezTo>
                      <a:pt x="5" y="25"/>
                      <a:pt x="10" y="25"/>
                      <a:pt x="15" y="25"/>
                    </a:cubicBezTo>
                    <a:cubicBezTo>
                      <a:pt x="25" y="21"/>
                      <a:pt x="25" y="16"/>
                      <a:pt x="25" y="11"/>
                    </a:cubicBezTo>
                    <a:lnTo>
                      <a:pt x="25" y="5"/>
                    </a:lnTo>
                    <a:cubicBezTo>
                      <a:pt x="20" y="0"/>
                      <a:pt x="15" y="0"/>
                      <a:pt x="15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5" name="Google Shape;2455;p30"/>
              <p:cNvSpPr/>
              <p:nvPr/>
            </p:nvSpPr>
            <p:spPr>
              <a:xfrm>
                <a:off x="5089050" y="3840225"/>
                <a:ext cx="650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9" extrusionOk="0">
                    <a:moveTo>
                      <a:pt x="14" y="1"/>
                    </a:moveTo>
                    <a:cubicBezTo>
                      <a:pt x="14" y="1"/>
                      <a:pt x="13" y="1"/>
                      <a:pt x="11" y="3"/>
                    </a:cubicBezTo>
                    <a:lnTo>
                      <a:pt x="6" y="3"/>
                    </a:lnTo>
                    <a:lnTo>
                      <a:pt x="0" y="8"/>
                    </a:lnTo>
                    <a:lnTo>
                      <a:pt x="0" y="13"/>
                    </a:lnTo>
                    <a:cubicBezTo>
                      <a:pt x="0" y="18"/>
                      <a:pt x="0" y="24"/>
                      <a:pt x="6" y="28"/>
                    </a:cubicBezTo>
                    <a:lnTo>
                      <a:pt x="21" y="28"/>
                    </a:lnTo>
                    <a:lnTo>
                      <a:pt x="21" y="24"/>
                    </a:lnTo>
                    <a:lnTo>
                      <a:pt x="25" y="24"/>
                    </a:lnTo>
                    <a:lnTo>
                      <a:pt x="25" y="13"/>
                    </a:lnTo>
                    <a:lnTo>
                      <a:pt x="25" y="8"/>
                    </a:lnTo>
                    <a:lnTo>
                      <a:pt x="21" y="3"/>
                    </a:lnTo>
                    <a:cubicBezTo>
                      <a:pt x="17" y="3"/>
                      <a:pt x="16" y="1"/>
                      <a:pt x="14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6" name="Google Shape;2456;p30"/>
              <p:cNvSpPr/>
              <p:nvPr/>
            </p:nvSpPr>
            <p:spPr>
              <a:xfrm>
                <a:off x="5083150" y="3838400"/>
                <a:ext cx="62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26" extrusionOk="0">
                    <a:moveTo>
                      <a:pt x="6" y="0"/>
                    </a:moveTo>
                    <a:lnTo>
                      <a:pt x="1" y="6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6" y="21"/>
                    </a:lnTo>
                    <a:cubicBezTo>
                      <a:pt x="6" y="21"/>
                      <a:pt x="6" y="25"/>
                      <a:pt x="10" y="25"/>
                    </a:cubicBezTo>
                    <a:lnTo>
                      <a:pt x="15" y="25"/>
                    </a:lnTo>
                    <a:lnTo>
                      <a:pt x="20" y="21"/>
                    </a:lnTo>
                    <a:lnTo>
                      <a:pt x="25" y="16"/>
                    </a:lnTo>
                    <a:lnTo>
                      <a:pt x="25" y="11"/>
                    </a:lnTo>
                    <a:lnTo>
                      <a:pt x="25" y="6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7" name="Google Shape;2457;p30"/>
              <p:cNvSpPr/>
              <p:nvPr/>
            </p:nvSpPr>
            <p:spPr>
              <a:xfrm>
                <a:off x="5083275" y="3839425"/>
                <a:ext cx="6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31" extrusionOk="0">
                    <a:moveTo>
                      <a:pt x="10" y="0"/>
                    </a:moveTo>
                    <a:lnTo>
                      <a:pt x="5" y="5"/>
                    </a:lnTo>
                    <a:lnTo>
                      <a:pt x="1" y="5"/>
                    </a:lnTo>
                    <a:lnTo>
                      <a:pt x="1" y="10"/>
                    </a:lnTo>
                    <a:lnTo>
                      <a:pt x="1" y="15"/>
                    </a:lnTo>
                    <a:cubicBezTo>
                      <a:pt x="1" y="19"/>
                      <a:pt x="1" y="19"/>
                      <a:pt x="5" y="25"/>
                    </a:cubicBezTo>
                    <a:cubicBezTo>
                      <a:pt x="5" y="30"/>
                      <a:pt x="10" y="30"/>
                      <a:pt x="15" y="30"/>
                    </a:cubicBezTo>
                    <a:lnTo>
                      <a:pt x="20" y="25"/>
                    </a:lnTo>
                    <a:lnTo>
                      <a:pt x="26" y="25"/>
                    </a:lnTo>
                    <a:lnTo>
                      <a:pt x="26" y="19"/>
                    </a:lnTo>
                    <a:lnTo>
                      <a:pt x="26" y="15"/>
                    </a:lnTo>
                    <a:cubicBezTo>
                      <a:pt x="26" y="10"/>
                      <a:pt x="26" y="5"/>
                      <a:pt x="15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8" name="Google Shape;2458;p30"/>
              <p:cNvSpPr/>
              <p:nvPr/>
            </p:nvSpPr>
            <p:spPr>
              <a:xfrm>
                <a:off x="5083900" y="3838150"/>
                <a:ext cx="6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31" extrusionOk="0">
                    <a:moveTo>
                      <a:pt x="6" y="0"/>
                    </a:moveTo>
                    <a:lnTo>
                      <a:pt x="1" y="5"/>
                    </a:lnTo>
                    <a:lnTo>
                      <a:pt x="1" y="10"/>
                    </a:lnTo>
                    <a:lnTo>
                      <a:pt x="1" y="16"/>
                    </a:lnTo>
                    <a:lnTo>
                      <a:pt x="1" y="21"/>
                    </a:lnTo>
                    <a:lnTo>
                      <a:pt x="1" y="26"/>
                    </a:lnTo>
                    <a:cubicBezTo>
                      <a:pt x="6" y="31"/>
                      <a:pt x="11" y="31"/>
                      <a:pt x="20" y="31"/>
                    </a:cubicBezTo>
                    <a:cubicBezTo>
                      <a:pt x="25" y="31"/>
                      <a:pt x="25" y="26"/>
                      <a:pt x="25" y="16"/>
                    </a:cubicBezTo>
                    <a:lnTo>
                      <a:pt x="25" y="10"/>
                    </a:lnTo>
                    <a:lnTo>
                      <a:pt x="20" y="10"/>
                    </a:lnTo>
                    <a:lnTo>
                      <a:pt x="20" y="5"/>
                    </a:lnTo>
                    <a:cubicBezTo>
                      <a:pt x="15" y="0"/>
                      <a:pt x="15" y="0"/>
                      <a:pt x="11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9" name="Google Shape;2459;p30"/>
              <p:cNvSpPr/>
              <p:nvPr/>
            </p:nvSpPr>
            <p:spPr>
              <a:xfrm>
                <a:off x="5086175" y="3838025"/>
                <a:ext cx="62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26" extrusionOk="0">
                    <a:moveTo>
                      <a:pt x="5" y="1"/>
                    </a:moveTo>
                    <a:lnTo>
                      <a:pt x="0" y="5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5" y="21"/>
                    </a:lnTo>
                    <a:cubicBezTo>
                      <a:pt x="5" y="21"/>
                      <a:pt x="5" y="26"/>
                      <a:pt x="10" y="26"/>
                    </a:cubicBezTo>
                    <a:lnTo>
                      <a:pt x="15" y="26"/>
                    </a:lnTo>
                    <a:lnTo>
                      <a:pt x="20" y="21"/>
                    </a:lnTo>
                    <a:lnTo>
                      <a:pt x="25" y="15"/>
                    </a:lnTo>
                    <a:lnTo>
                      <a:pt x="25" y="10"/>
                    </a:lnTo>
                    <a:lnTo>
                      <a:pt x="20" y="5"/>
                    </a:lnTo>
                    <a:lnTo>
                      <a:pt x="20" y="1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0" name="Google Shape;2460;p30"/>
              <p:cNvSpPr/>
              <p:nvPr/>
            </p:nvSpPr>
            <p:spPr>
              <a:xfrm>
                <a:off x="5080625" y="3839150"/>
                <a:ext cx="775" cy="10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42" extrusionOk="0">
                    <a:moveTo>
                      <a:pt x="11" y="0"/>
                    </a:moveTo>
                    <a:lnTo>
                      <a:pt x="5" y="6"/>
                    </a:lnTo>
                    <a:lnTo>
                      <a:pt x="0" y="11"/>
                    </a:lnTo>
                    <a:lnTo>
                      <a:pt x="0" y="16"/>
                    </a:lnTo>
                    <a:cubicBezTo>
                      <a:pt x="0" y="21"/>
                      <a:pt x="0" y="26"/>
                      <a:pt x="5" y="26"/>
                    </a:cubicBezTo>
                    <a:cubicBezTo>
                      <a:pt x="5" y="36"/>
                      <a:pt x="16" y="41"/>
                      <a:pt x="21" y="41"/>
                    </a:cubicBezTo>
                    <a:lnTo>
                      <a:pt x="26" y="36"/>
                    </a:lnTo>
                    <a:lnTo>
                      <a:pt x="31" y="30"/>
                    </a:lnTo>
                    <a:lnTo>
                      <a:pt x="31" y="26"/>
                    </a:lnTo>
                    <a:lnTo>
                      <a:pt x="31" y="21"/>
                    </a:lnTo>
                    <a:cubicBezTo>
                      <a:pt x="31" y="11"/>
                      <a:pt x="21" y="0"/>
                      <a:pt x="11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1" name="Google Shape;2461;p30"/>
              <p:cNvSpPr/>
              <p:nvPr/>
            </p:nvSpPr>
            <p:spPr>
              <a:xfrm>
                <a:off x="5081650" y="3841050"/>
                <a:ext cx="625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30" extrusionOk="0">
                    <a:moveTo>
                      <a:pt x="10" y="0"/>
                    </a:moveTo>
                    <a:cubicBezTo>
                      <a:pt x="5" y="5"/>
                      <a:pt x="5" y="5"/>
                      <a:pt x="1" y="5"/>
                    </a:cubicBezTo>
                    <a:lnTo>
                      <a:pt x="1" y="10"/>
                    </a:lnTo>
                    <a:lnTo>
                      <a:pt x="1" y="15"/>
                    </a:lnTo>
                    <a:cubicBezTo>
                      <a:pt x="1" y="21"/>
                      <a:pt x="1" y="21"/>
                      <a:pt x="5" y="26"/>
                    </a:cubicBezTo>
                    <a:cubicBezTo>
                      <a:pt x="8" y="28"/>
                      <a:pt x="10" y="29"/>
                      <a:pt x="13" y="29"/>
                    </a:cubicBezTo>
                    <a:cubicBezTo>
                      <a:pt x="15" y="29"/>
                      <a:pt x="17" y="28"/>
                      <a:pt x="20" y="26"/>
                    </a:cubicBezTo>
                    <a:cubicBezTo>
                      <a:pt x="25" y="26"/>
                      <a:pt x="25" y="21"/>
                      <a:pt x="25" y="15"/>
                    </a:cubicBezTo>
                    <a:cubicBezTo>
                      <a:pt x="25" y="10"/>
                      <a:pt x="25" y="10"/>
                      <a:pt x="20" y="5"/>
                    </a:cubicBezTo>
                    <a:cubicBezTo>
                      <a:pt x="20" y="5"/>
                      <a:pt x="15" y="0"/>
                      <a:pt x="10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2" name="Google Shape;2462;p30"/>
              <p:cNvSpPr/>
              <p:nvPr/>
            </p:nvSpPr>
            <p:spPr>
              <a:xfrm>
                <a:off x="5087525" y="3842675"/>
                <a:ext cx="6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7" h="31" extrusionOk="0">
                    <a:moveTo>
                      <a:pt x="12" y="0"/>
                    </a:moveTo>
                    <a:lnTo>
                      <a:pt x="7" y="5"/>
                    </a:lnTo>
                    <a:lnTo>
                      <a:pt x="1" y="5"/>
                    </a:lnTo>
                    <a:lnTo>
                      <a:pt x="1" y="10"/>
                    </a:lnTo>
                    <a:lnTo>
                      <a:pt x="1" y="16"/>
                    </a:lnTo>
                    <a:lnTo>
                      <a:pt x="1" y="21"/>
                    </a:lnTo>
                    <a:lnTo>
                      <a:pt x="1" y="26"/>
                    </a:lnTo>
                    <a:lnTo>
                      <a:pt x="7" y="26"/>
                    </a:lnTo>
                    <a:lnTo>
                      <a:pt x="12" y="31"/>
                    </a:lnTo>
                    <a:lnTo>
                      <a:pt x="16" y="31"/>
                    </a:lnTo>
                    <a:lnTo>
                      <a:pt x="21" y="26"/>
                    </a:lnTo>
                    <a:lnTo>
                      <a:pt x="21" y="21"/>
                    </a:lnTo>
                    <a:lnTo>
                      <a:pt x="26" y="21"/>
                    </a:lnTo>
                    <a:lnTo>
                      <a:pt x="26" y="16"/>
                    </a:lnTo>
                    <a:lnTo>
                      <a:pt x="26" y="10"/>
                    </a:lnTo>
                    <a:lnTo>
                      <a:pt x="21" y="10"/>
                    </a:lnTo>
                    <a:lnTo>
                      <a:pt x="21" y="5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3" name="Google Shape;2463;p30"/>
              <p:cNvSpPr/>
              <p:nvPr/>
            </p:nvSpPr>
            <p:spPr>
              <a:xfrm>
                <a:off x="5078375" y="3845175"/>
                <a:ext cx="6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31" extrusionOk="0">
                    <a:moveTo>
                      <a:pt x="11" y="0"/>
                    </a:moveTo>
                    <a:lnTo>
                      <a:pt x="5" y="7"/>
                    </a:lnTo>
                    <a:lnTo>
                      <a:pt x="0" y="11"/>
                    </a:lnTo>
                    <a:lnTo>
                      <a:pt x="0" y="16"/>
                    </a:lnTo>
                    <a:lnTo>
                      <a:pt x="0" y="21"/>
                    </a:lnTo>
                    <a:lnTo>
                      <a:pt x="0" y="26"/>
                    </a:lnTo>
                    <a:lnTo>
                      <a:pt x="5" y="26"/>
                    </a:lnTo>
                    <a:lnTo>
                      <a:pt x="11" y="31"/>
                    </a:lnTo>
                    <a:lnTo>
                      <a:pt x="16" y="31"/>
                    </a:lnTo>
                    <a:lnTo>
                      <a:pt x="16" y="26"/>
                    </a:lnTo>
                    <a:lnTo>
                      <a:pt x="21" y="26"/>
                    </a:lnTo>
                    <a:lnTo>
                      <a:pt x="25" y="21"/>
                    </a:lnTo>
                    <a:lnTo>
                      <a:pt x="25" y="16"/>
                    </a:lnTo>
                    <a:lnTo>
                      <a:pt x="25" y="11"/>
                    </a:lnTo>
                    <a:lnTo>
                      <a:pt x="21" y="7"/>
                    </a:lnTo>
                    <a:cubicBezTo>
                      <a:pt x="16" y="7"/>
                      <a:pt x="11" y="0"/>
                      <a:pt x="11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4" name="Google Shape;2464;p30"/>
              <p:cNvSpPr/>
              <p:nvPr/>
            </p:nvSpPr>
            <p:spPr>
              <a:xfrm>
                <a:off x="5076625" y="3842150"/>
                <a:ext cx="775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9" extrusionOk="0">
                    <a:moveTo>
                      <a:pt x="15" y="1"/>
                    </a:moveTo>
                    <a:cubicBezTo>
                      <a:pt x="5" y="1"/>
                      <a:pt x="0" y="7"/>
                      <a:pt x="0" y="17"/>
                    </a:cubicBezTo>
                    <a:lnTo>
                      <a:pt x="0" y="21"/>
                    </a:lnTo>
                    <a:lnTo>
                      <a:pt x="5" y="21"/>
                    </a:lnTo>
                    <a:lnTo>
                      <a:pt x="5" y="26"/>
                    </a:lnTo>
                    <a:lnTo>
                      <a:pt x="10" y="26"/>
                    </a:lnTo>
                    <a:cubicBezTo>
                      <a:pt x="10" y="26"/>
                      <a:pt x="15" y="28"/>
                      <a:pt x="19" y="28"/>
                    </a:cubicBezTo>
                    <a:cubicBezTo>
                      <a:pt x="22" y="28"/>
                      <a:pt x="24" y="28"/>
                      <a:pt x="25" y="26"/>
                    </a:cubicBezTo>
                    <a:cubicBezTo>
                      <a:pt x="25" y="21"/>
                      <a:pt x="30" y="21"/>
                      <a:pt x="30" y="12"/>
                    </a:cubicBezTo>
                    <a:lnTo>
                      <a:pt x="25" y="7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5" name="Google Shape;2465;p30"/>
              <p:cNvSpPr/>
              <p:nvPr/>
            </p:nvSpPr>
            <p:spPr>
              <a:xfrm>
                <a:off x="5072850" y="3846825"/>
                <a:ext cx="6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31" extrusionOk="0">
                    <a:moveTo>
                      <a:pt x="10" y="1"/>
                    </a:moveTo>
                    <a:lnTo>
                      <a:pt x="10" y="6"/>
                    </a:lnTo>
                    <a:lnTo>
                      <a:pt x="5" y="6"/>
                    </a:lnTo>
                    <a:lnTo>
                      <a:pt x="0" y="10"/>
                    </a:lnTo>
                    <a:lnTo>
                      <a:pt x="0" y="15"/>
                    </a:lnTo>
                    <a:cubicBezTo>
                      <a:pt x="0" y="20"/>
                      <a:pt x="0" y="20"/>
                      <a:pt x="5" y="25"/>
                    </a:cubicBezTo>
                    <a:lnTo>
                      <a:pt x="10" y="25"/>
                    </a:lnTo>
                    <a:lnTo>
                      <a:pt x="10" y="31"/>
                    </a:lnTo>
                    <a:cubicBezTo>
                      <a:pt x="15" y="31"/>
                      <a:pt x="21" y="31"/>
                      <a:pt x="21" y="25"/>
                    </a:cubicBezTo>
                    <a:cubicBezTo>
                      <a:pt x="26" y="25"/>
                      <a:pt x="26" y="20"/>
                      <a:pt x="26" y="15"/>
                    </a:cubicBezTo>
                    <a:cubicBezTo>
                      <a:pt x="26" y="10"/>
                      <a:pt x="26" y="6"/>
                      <a:pt x="21" y="6"/>
                    </a:cubicBezTo>
                    <a:cubicBezTo>
                      <a:pt x="21" y="1"/>
                      <a:pt x="15" y="1"/>
                      <a:pt x="10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6" name="Google Shape;2466;p30"/>
              <p:cNvSpPr/>
              <p:nvPr/>
            </p:nvSpPr>
            <p:spPr>
              <a:xfrm>
                <a:off x="5085550" y="3845175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10" y="0"/>
                    </a:moveTo>
                    <a:lnTo>
                      <a:pt x="10" y="7"/>
                    </a:lnTo>
                    <a:lnTo>
                      <a:pt x="5" y="7"/>
                    </a:lnTo>
                    <a:lnTo>
                      <a:pt x="0" y="11"/>
                    </a:lnTo>
                    <a:lnTo>
                      <a:pt x="0" y="16"/>
                    </a:lnTo>
                    <a:lnTo>
                      <a:pt x="0" y="21"/>
                    </a:lnTo>
                    <a:lnTo>
                      <a:pt x="5" y="21"/>
                    </a:lnTo>
                    <a:lnTo>
                      <a:pt x="5" y="26"/>
                    </a:lnTo>
                    <a:lnTo>
                      <a:pt x="19" y="26"/>
                    </a:lnTo>
                    <a:cubicBezTo>
                      <a:pt x="25" y="21"/>
                      <a:pt x="30" y="21"/>
                      <a:pt x="30" y="11"/>
                    </a:cubicBezTo>
                    <a:lnTo>
                      <a:pt x="25" y="11"/>
                    </a:lnTo>
                    <a:lnTo>
                      <a:pt x="25" y="7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7" name="Google Shape;2467;p30"/>
              <p:cNvSpPr/>
              <p:nvPr/>
            </p:nvSpPr>
            <p:spPr>
              <a:xfrm>
                <a:off x="5078125" y="3847075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5" y="0"/>
                    </a:moveTo>
                    <a:lnTo>
                      <a:pt x="5" y="5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5" y="26"/>
                    </a:lnTo>
                    <a:lnTo>
                      <a:pt x="10" y="26"/>
                    </a:lnTo>
                    <a:cubicBezTo>
                      <a:pt x="21" y="26"/>
                      <a:pt x="26" y="21"/>
                      <a:pt x="26" y="15"/>
                    </a:cubicBezTo>
                    <a:lnTo>
                      <a:pt x="26" y="10"/>
                    </a:lnTo>
                    <a:lnTo>
                      <a:pt x="21" y="5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8" name="Google Shape;2468;p30"/>
              <p:cNvSpPr/>
              <p:nvPr/>
            </p:nvSpPr>
            <p:spPr>
              <a:xfrm>
                <a:off x="5084025" y="3839775"/>
                <a:ext cx="900" cy="900"/>
              </a:xfrm>
              <a:custGeom>
                <a:avLst/>
                <a:gdLst/>
                <a:ahLst/>
                <a:cxnLst/>
                <a:rect l="l" t="t" r="r" b="b"/>
                <a:pathLst>
                  <a:path w="36" h="36" extrusionOk="0">
                    <a:moveTo>
                      <a:pt x="6" y="1"/>
                    </a:moveTo>
                    <a:lnTo>
                      <a:pt x="6" y="5"/>
                    </a:lnTo>
                    <a:lnTo>
                      <a:pt x="1" y="5"/>
                    </a:lnTo>
                    <a:lnTo>
                      <a:pt x="1" y="11"/>
                    </a:lnTo>
                    <a:cubicBezTo>
                      <a:pt x="1" y="16"/>
                      <a:pt x="1" y="21"/>
                      <a:pt x="6" y="21"/>
                    </a:cubicBezTo>
                    <a:lnTo>
                      <a:pt x="6" y="26"/>
                    </a:lnTo>
                    <a:lnTo>
                      <a:pt x="10" y="26"/>
                    </a:lnTo>
                    <a:lnTo>
                      <a:pt x="15" y="31"/>
                    </a:lnTo>
                    <a:lnTo>
                      <a:pt x="20" y="36"/>
                    </a:lnTo>
                    <a:lnTo>
                      <a:pt x="26" y="36"/>
                    </a:lnTo>
                    <a:lnTo>
                      <a:pt x="31" y="31"/>
                    </a:lnTo>
                    <a:lnTo>
                      <a:pt x="36" y="31"/>
                    </a:lnTo>
                    <a:lnTo>
                      <a:pt x="36" y="26"/>
                    </a:lnTo>
                    <a:lnTo>
                      <a:pt x="36" y="21"/>
                    </a:lnTo>
                    <a:cubicBezTo>
                      <a:pt x="36" y="21"/>
                      <a:pt x="36" y="16"/>
                      <a:pt x="31" y="11"/>
                    </a:cubicBezTo>
                    <a:lnTo>
                      <a:pt x="31" y="5"/>
                    </a:lnTo>
                    <a:lnTo>
                      <a:pt x="26" y="5"/>
                    </a:lnTo>
                    <a:lnTo>
                      <a:pt x="26" y="1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9" name="Google Shape;2469;p30"/>
              <p:cNvSpPr/>
              <p:nvPr/>
            </p:nvSpPr>
            <p:spPr>
              <a:xfrm>
                <a:off x="5080500" y="3842150"/>
                <a:ext cx="65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7" extrusionOk="0">
                    <a:moveTo>
                      <a:pt x="5" y="1"/>
                    </a:moveTo>
                    <a:lnTo>
                      <a:pt x="5" y="7"/>
                    </a:lnTo>
                    <a:lnTo>
                      <a:pt x="1" y="7"/>
                    </a:lnTo>
                    <a:lnTo>
                      <a:pt x="1" y="12"/>
                    </a:lnTo>
                    <a:cubicBezTo>
                      <a:pt x="1" y="17"/>
                      <a:pt x="1" y="21"/>
                      <a:pt x="5" y="21"/>
                    </a:cubicBezTo>
                    <a:cubicBezTo>
                      <a:pt x="5" y="26"/>
                      <a:pt x="10" y="26"/>
                      <a:pt x="16" y="26"/>
                    </a:cubicBezTo>
                    <a:lnTo>
                      <a:pt x="21" y="26"/>
                    </a:lnTo>
                    <a:lnTo>
                      <a:pt x="26" y="21"/>
                    </a:lnTo>
                    <a:lnTo>
                      <a:pt x="26" y="17"/>
                    </a:lnTo>
                    <a:cubicBezTo>
                      <a:pt x="26" y="12"/>
                      <a:pt x="26" y="7"/>
                      <a:pt x="21" y="7"/>
                    </a:cubicBezTo>
                    <a:cubicBezTo>
                      <a:pt x="21" y="1"/>
                      <a:pt x="16" y="1"/>
                      <a:pt x="10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0" name="Google Shape;2470;p30"/>
              <p:cNvSpPr/>
              <p:nvPr/>
            </p:nvSpPr>
            <p:spPr>
              <a:xfrm>
                <a:off x="5093075" y="3846075"/>
                <a:ext cx="6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7" h="31" extrusionOk="0">
                    <a:moveTo>
                      <a:pt x="10" y="1"/>
                    </a:moveTo>
                    <a:lnTo>
                      <a:pt x="6" y="5"/>
                    </a:lnTo>
                    <a:lnTo>
                      <a:pt x="1" y="5"/>
                    </a:lnTo>
                    <a:lnTo>
                      <a:pt x="1" y="10"/>
                    </a:lnTo>
                    <a:lnTo>
                      <a:pt x="1" y="15"/>
                    </a:lnTo>
                    <a:lnTo>
                      <a:pt x="1" y="20"/>
                    </a:lnTo>
                    <a:lnTo>
                      <a:pt x="6" y="25"/>
                    </a:lnTo>
                    <a:lnTo>
                      <a:pt x="10" y="25"/>
                    </a:lnTo>
                    <a:lnTo>
                      <a:pt x="10" y="31"/>
                    </a:lnTo>
                    <a:cubicBezTo>
                      <a:pt x="15" y="31"/>
                      <a:pt x="20" y="25"/>
                      <a:pt x="20" y="25"/>
                    </a:cubicBezTo>
                    <a:cubicBezTo>
                      <a:pt x="26" y="20"/>
                      <a:pt x="26" y="20"/>
                      <a:pt x="26" y="15"/>
                    </a:cubicBezTo>
                    <a:lnTo>
                      <a:pt x="26" y="10"/>
                    </a:lnTo>
                    <a:lnTo>
                      <a:pt x="26" y="5"/>
                    </a:lnTo>
                    <a:lnTo>
                      <a:pt x="15" y="5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1" name="Google Shape;2471;p30"/>
              <p:cNvSpPr/>
              <p:nvPr/>
            </p:nvSpPr>
            <p:spPr>
              <a:xfrm>
                <a:off x="5078375" y="3825850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11" y="0"/>
                    </a:moveTo>
                    <a:lnTo>
                      <a:pt x="11" y="5"/>
                    </a:lnTo>
                    <a:lnTo>
                      <a:pt x="5" y="5"/>
                    </a:lnTo>
                    <a:lnTo>
                      <a:pt x="5" y="10"/>
                    </a:lnTo>
                    <a:lnTo>
                      <a:pt x="0" y="15"/>
                    </a:lnTo>
                    <a:lnTo>
                      <a:pt x="0" y="20"/>
                    </a:lnTo>
                    <a:lnTo>
                      <a:pt x="5" y="20"/>
                    </a:lnTo>
                    <a:lnTo>
                      <a:pt x="5" y="26"/>
                    </a:lnTo>
                    <a:lnTo>
                      <a:pt x="11" y="26"/>
                    </a:lnTo>
                    <a:lnTo>
                      <a:pt x="11" y="30"/>
                    </a:lnTo>
                    <a:lnTo>
                      <a:pt x="25" y="30"/>
                    </a:lnTo>
                    <a:cubicBezTo>
                      <a:pt x="25" y="30"/>
                      <a:pt x="25" y="26"/>
                      <a:pt x="30" y="26"/>
                    </a:cubicBezTo>
                    <a:lnTo>
                      <a:pt x="30" y="20"/>
                    </a:lnTo>
                    <a:lnTo>
                      <a:pt x="30" y="15"/>
                    </a:lnTo>
                    <a:cubicBezTo>
                      <a:pt x="30" y="15"/>
                      <a:pt x="30" y="5"/>
                      <a:pt x="25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2" name="Google Shape;2472;p30"/>
              <p:cNvSpPr/>
              <p:nvPr/>
            </p:nvSpPr>
            <p:spPr>
              <a:xfrm>
                <a:off x="5071975" y="3826325"/>
                <a:ext cx="6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31" extrusionOk="0">
                    <a:moveTo>
                      <a:pt x="10" y="1"/>
                    </a:moveTo>
                    <a:lnTo>
                      <a:pt x="10" y="7"/>
                    </a:lnTo>
                    <a:lnTo>
                      <a:pt x="5" y="7"/>
                    </a:lnTo>
                    <a:cubicBezTo>
                      <a:pt x="0" y="11"/>
                      <a:pt x="0" y="11"/>
                      <a:pt x="0" y="16"/>
                    </a:cubicBezTo>
                    <a:cubicBezTo>
                      <a:pt x="0" y="21"/>
                      <a:pt x="0" y="26"/>
                      <a:pt x="5" y="26"/>
                    </a:cubicBezTo>
                    <a:cubicBezTo>
                      <a:pt x="5" y="31"/>
                      <a:pt x="10" y="31"/>
                      <a:pt x="15" y="31"/>
                    </a:cubicBezTo>
                    <a:lnTo>
                      <a:pt x="20" y="26"/>
                    </a:lnTo>
                    <a:lnTo>
                      <a:pt x="26" y="21"/>
                    </a:lnTo>
                    <a:lnTo>
                      <a:pt x="26" y="16"/>
                    </a:lnTo>
                    <a:cubicBezTo>
                      <a:pt x="26" y="11"/>
                      <a:pt x="20" y="7"/>
                      <a:pt x="15" y="7"/>
                    </a:cubicBez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3" name="Google Shape;2473;p30"/>
              <p:cNvSpPr/>
              <p:nvPr/>
            </p:nvSpPr>
            <p:spPr>
              <a:xfrm>
                <a:off x="5083000" y="3833375"/>
                <a:ext cx="10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42" h="31" extrusionOk="0">
                    <a:moveTo>
                      <a:pt x="16" y="1"/>
                    </a:moveTo>
                    <a:cubicBezTo>
                      <a:pt x="12" y="1"/>
                      <a:pt x="7" y="1"/>
                      <a:pt x="7" y="6"/>
                    </a:cubicBezTo>
                    <a:lnTo>
                      <a:pt x="7" y="10"/>
                    </a:lnTo>
                    <a:lnTo>
                      <a:pt x="1" y="15"/>
                    </a:lnTo>
                    <a:lnTo>
                      <a:pt x="1" y="20"/>
                    </a:lnTo>
                    <a:lnTo>
                      <a:pt x="7" y="20"/>
                    </a:lnTo>
                    <a:lnTo>
                      <a:pt x="7" y="26"/>
                    </a:lnTo>
                    <a:lnTo>
                      <a:pt x="12" y="26"/>
                    </a:lnTo>
                    <a:lnTo>
                      <a:pt x="16" y="31"/>
                    </a:lnTo>
                    <a:lnTo>
                      <a:pt x="37" y="31"/>
                    </a:lnTo>
                    <a:lnTo>
                      <a:pt x="42" y="26"/>
                    </a:lnTo>
                    <a:lnTo>
                      <a:pt x="42" y="20"/>
                    </a:lnTo>
                    <a:cubicBezTo>
                      <a:pt x="42" y="15"/>
                      <a:pt x="42" y="15"/>
                      <a:pt x="37" y="10"/>
                    </a:cubicBezTo>
                    <a:lnTo>
                      <a:pt x="31" y="6"/>
                    </a:lnTo>
                    <a:lnTo>
                      <a:pt x="26" y="1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4" name="Google Shape;2474;p30"/>
              <p:cNvSpPr/>
              <p:nvPr/>
            </p:nvSpPr>
            <p:spPr>
              <a:xfrm>
                <a:off x="5084275" y="3832750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5" y="0"/>
                    </a:moveTo>
                    <a:lnTo>
                      <a:pt x="5" y="5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5" y="26"/>
                    </a:lnTo>
                    <a:lnTo>
                      <a:pt x="5" y="31"/>
                    </a:lnTo>
                    <a:lnTo>
                      <a:pt x="10" y="31"/>
                    </a:lnTo>
                    <a:cubicBezTo>
                      <a:pt x="21" y="31"/>
                      <a:pt x="26" y="31"/>
                      <a:pt x="26" y="26"/>
                    </a:cubicBezTo>
                    <a:lnTo>
                      <a:pt x="31" y="26"/>
                    </a:lnTo>
                    <a:lnTo>
                      <a:pt x="31" y="21"/>
                    </a:lnTo>
                    <a:lnTo>
                      <a:pt x="31" y="15"/>
                    </a:lnTo>
                    <a:lnTo>
                      <a:pt x="31" y="10"/>
                    </a:lnTo>
                    <a:lnTo>
                      <a:pt x="31" y="5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5" name="Google Shape;2475;p30"/>
              <p:cNvSpPr/>
              <p:nvPr/>
            </p:nvSpPr>
            <p:spPr>
              <a:xfrm>
                <a:off x="5081150" y="3832700"/>
                <a:ext cx="650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8" extrusionOk="0">
                    <a:moveTo>
                      <a:pt x="11" y="0"/>
                    </a:moveTo>
                    <a:cubicBezTo>
                      <a:pt x="10" y="0"/>
                      <a:pt x="10" y="1"/>
                      <a:pt x="10" y="2"/>
                    </a:cubicBezTo>
                    <a:lnTo>
                      <a:pt x="0" y="2"/>
                    </a:lnTo>
                    <a:lnTo>
                      <a:pt x="0" y="7"/>
                    </a:lnTo>
                    <a:lnTo>
                      <a:pt x="0" y="12"/>
                    </a:lnTo>
                    <a:cubicBezTo>
                      <a:pt x="0" y="23"/>
                      <a:pt x="5" y="28"/>
                      <a:pt x="10" y="28"/>
                    </a:cubicBezTo>
                    <a:lnTo>
                      <a:pt x="14" y="23"/>
                    </a:lnTo>
                    <a:lnTo>
                      <a:pt x="21" y="23"/>
                    </a:lnTo>
                    <a:lnTo>
                      <a:pt x="25" y="17"/>
                    </a:lnTo>
                    <a:lnTo>
                      <a:pt x="25" y="12"/>
                    </a:lnTo>
                    <a:cubicBezTo>
                      <a:pt x="25" y="7"/>
                      <a:pt x="21" y="2"/>
                      <a:pt x="21" y="2"/>
                    </a:cubicBezTo>
                    <a:cubicBezTo>
                      <a:pt x="16" y="2"/>
                      <a:pt x="13" y="0"/>
                      <a:pt x="11" y="0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6" name="Google Shape;2476;p30"/>
              <p:cNvSpPr/>
              <p:nvPr/>
            </p:nvSpPr>
            <p:spPr>
              <a:xfrm>
                <a:off x="5075850" y="3833375"/>
                <a:ext cx="6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7" h="27" extrusionOk="0">
                    <a:moveTo>
                      <a:pt x="11" y="1"/>
                    </a:moveTo>
                    <a:cubicBezTo>
                      <a:pt x="6" y="6"/>
                      <a:pt x="1" y="6"/>
                      <a:pt x="1" y="10"/>
                    </a:cubicBezTo>
                    <a:lnTo>
                      <a:pt x="1" y="15"/>
                    </a:lnTo>
                    <a:lnTo>
                      <a:pt x="1" y="20"/>
                    </a:lnTo>
                    <a:cubicBezTo>
                      <a:pt x="6" y="26"/>
                      <a:pt x="6" y="26"/>
                      <a:pt x="11" y="26"/>
                    </a:cubicBezTo>
                    <a:cubicBezTo>
                      <a:pt x="15" y="26"/>
                      <a:pt x="26" y="20"/>
                      <a:pt x="26" y="10"/>
                    </a:cubicBezTo>
                    <a:lnTo>
                      <a:pt x="21" y="6"/>
                    </a:lnTo>
                    <a:cubicBezTo>
                      <a:pt x="15" y="1"/>
                      <a:pt x="11" y="1"/>
                      <a:pt x="11" y="1"/>
                    </a:cubicBezTo>
                    <a:close/>
                  </a:path>
                </a:pathLst>
              </a:custGeom>
              <a:solidFill>
                <a:srgbClr val="D2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7" name="Google Shape;2477;p30"/>
              <p:cNvSpPr/>
              <p:nvPr/>
            </p:nvSpPr>
            <p:spPr>
              <a:xfrm>
                <a:off x="5032375" y="3449750"/>
                <a:ext cx="720300" cy="674800"/>
              </a:xfrm>
              <a:custGeom>
                <a:avLst/>
                <a:gdLst/>
                <a:ahLst/>
                <a:cxnLst/>
                <a:rect l="l" t="t" r="r" b="b"/>
                <a:pathLst>
                  <a:path w="28812" h="26992" extrusionOk="0">
                    <a:moveTo>
                      <a:pt x="14371" y="1"/>
                    </a:moveTo>
                    <a:cubicBezTo>
                      <a:pt x="6982" y="1"/>
                      <a:pt x="0" y="5805"/>
                      <a:pt x="0" y="13200"/>
                    </a:cubicBezTo>
                    <a:cubicBezTo>
                      <a:pt x="0" y="20588"/>
                      <a:pt x="2619" y="26991"/>
                      <a:pt x="14406" y="26991"/>
                    </a:cubicBezTo>
                    <a:cubicBezTo>
                      <a:pt x="25066" y="26991"/>
                      <a:pt x="28811" y="20251"/>
                      <a:pt x="28811" y="12862"/>
                    </a:cubicBezTo>
                    <a:cubicBezTo>
                      <a:pt x="28811" y="5474"/>
                      <a:pt x="21759" y="1"/>
                      <a:pt x="143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8" name="Google Shape;2478;p30"/>
              <p:cNvSpPr/>
              <p:nvPr/>
            </p:nvSpPr>
            <p:spPr>
              <a:xfrm>
                <a:off x="5355575" y="4078525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10" y="1"/>
                    </a:moveTo>
                    <a:cubicBezTo>
                      <a:pt x="0" y="5"/>
                      <a:pt x="0" y="10"/>
                      <a:pt x="0" y="15"/>
                    </a:cubicBezTo>
                    <a:lnTo>
                      <a:pt x="0" y="21"/>
                    </a:lnTo>
                    <a:lnTo>
                      <a:pt x="5" y="26"/>
                    </a:lnTo>
                    <a:lnTo>
                      <a:pt x="15" y="26"/>
                    </a:lnTo>
                    <a:lnTo>
                      <a:pt x="21" y="21"/>
                    </a:lnTo>
                    <a:lnTo>
                      <a:pt x="25" y="15"/>
                    </a:lnTo>
                    <a:lnTo>
                      <a:pt x="25" y="10"/>
                    </a:lnTo>
                    <a:cubicBezTo>
                      <a:pt x="25" y="10"/>
                      <a:pt x="25" y="5"/>
                      <a:pt x="21" y="5"/>
                    </a:cubicBezTo>
                    <a:cubicBezTo>
                      <a:pt x="15" y="1"/>
                      <a:pt x="15" y="1"/>
                      <a:pt x="10" y="1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9" name="Google Shape;2479;p30"/>
              <p:cNvSpPr/>
              <p:nvPr/>
            </p:nvSpPr>
            <p:spPr>
              <a:xfrm>
                <a:off x="5342500" y="4079925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10" y="0"/>
                    </a:moveTo>
                    <a:lnTo>
                      <a:pt x="6" y="5"/>
                    </a:lnTo>
                    <a:lnTo>
                      <a:pt x="1" y="10"/>
                    </a:lnTo>
                    <a:lnTo>
                      <a:pt x="1" y="15"/>
                    </a:lnTo>
                    <a:lnTo>
                      <a:pt x="6" y="19"/>
                    </a:lnTo>
                    <a:cubicBezTo>
                      <a:pt x="10" y="25"/>
                      <a:pt x="10" y="25"/>
                      <a:pt x="15" y="25"/>
                    </a:cubicBezTo>
                    <a:cubicBezTo>
                      <a:pt x="20" y="25"/>
                      <a:pt x="31" y="15"/>
                      <a:pt x="25" y="10"/>
                    </a:cubicBezTo>
                    <a:lnTo>
                      <a:pt x="25" y="5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0" name="Google Shape;2480;p30"/>
              <p:cNvSpPr/>
              <p:nvPr/>
            </p:nvSpPr>
            <p:spPr>
              <a:xfrm>
                <a:off x="5357425" y="4076500"/>
                <a:ext cx="80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32" h="27" extrusionOk="0">
                    <a:moveTo>
                      <a:pt x="7" y="1"/>
                    </a:moveTo>
                    <a:cubicBezTo>
                      <a:pt x="7" y="6"/>
                      <a:pt x="1" y="12"/>
                      <a:pt x="7" y="16"/>
                    </a:cubicBezTo>
                    <a:lnTo>
                      <a:pt x="7" y="21"/>
                    </a:lnTo>
                    <a:lnTo>
                      <a:pt x="12" y="26"/>
                    </a:lnTo>
                    <a:lnTo>
                      <a:pt x="21" y="26"/>
                    </a:lnTo>
                    <a:lnTo>
                      <a:pt x="26" y="21"/>
                    </a:lnTo>
                    <a:lnTo>
                      <a:pt x="31" y="21"/>
                    </a:lnTo>
                    <a:lnTo>
                      <a:pt x="31" y="16"/>
                    </a:lnTo>
                    <a:lnTo>
                      <a:pt x="31" y="12"/>
                    </a:lnTo>
                    <a:cubicBezTo>
                      <a:pt x="31" y="1"/>
                      <a:pt x="26" y="1"/>
                      <a:pt x="17" y="1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1" name="Google Shape;2481;p30"/>
              <p:cNvSpPr/>
              <p:nvPr/>
            </p:nvSpPr>
            <p:spPr>
              <a:xfrm>
                <a:off x="5352025" y="4080025"/>
                <a:ext cx="6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7" h="27" extrusionOk="0">
                    <a:moveTo>
                      <a:pt x="6" y="1"/>
                    </a:moveTo>
                    <a:lnTo>
                      <a:pt x="6" y="6"/>
                    </a:lnTo>
                    <a:lnTo>
                      <a:pt x="1" y="11"/>
                    </a:lnTo>
                    <a:lnTo>
                      <a:pt x="1" y="15"/>
                    </a:lnTo>
                    <a:cubicBezTo>
                      <a:pt x="1" y="21"/>
                      <a:pt x="1" y="21"/>
                      <a:pt x="6" y="26"/>
                    </a:cubicBezTo>
                    <a:lnTo>
                      <a:pt x="21" y="26"/>
                    </a:lnTo>
                    <a:lnTo>
                      <a:pt x="26" y="21"/>
                    </a:lnTo>
                    <a:lnTo>
                      <a:pt x="26" y="15"/>
                    </a:lnTo>
                    <a:lnTo>
                      <a:pt x="26" y="11"/>
                    </a:lnTo>
                    <a:cubicBezTo>
                      <a:pt x="26" y="6"/>
                      <a:pt x="21" y="1"/>
                      <a:pt x="12" y="1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2" name="Google Shape;2482;p30"/>
              <p:cNvSpPr/>
              <p:nvPr/>
            </p:nvSpPr>
            <p:spPr>
              <a:xfrm>
                <a:off x="5358700" y="4078900"/>
                <a:ext cx="6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31" extrusionOk="0">
                    <a:moveTo>
                      <a:pt x="10" y="0"/>
                    </a:moveTo>
                    <a:lnTo>
                      <a:pt x="5" y="6"/>
                    </a:lnTo>
                    <a:lnTo>
                      <a:pt x="1" y="6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1" y="21"/>
                    </a:lnTo>
                    <a:cubicBezTo>
                      <a:pt x="1" y="25"/>
                      <a:pt x="1" y="25"/>
                      <a:pt x="5" y="30"/>
                    </a:cubicBezTo>
                    <a:cubicBezTo>
                      <a:pt x="10" y="30"/>
                      <a:pt x="16" y="30"/>
                      <a:pt x="21" y="25"/>
                    </a:cubicBezTo>
                    <a:lnTo>
                      <a:pt x="26" y="21"/>
                    </a:lnTo>
                    <a:lnTo>
                      <a:pt x="26" y="16"/>
                    </a:lnTo>
                    <a:cubicBezTo>
                      <a:pt x="26" y="11"/>
                      <a:pt x="21" y="6"/>
                      <a:pt x="16" y="6"/>
                    </a:cubicBez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3" name="Google Shape;2483;p30"/>
              <p:cNvSpPr/>
              <p:nvPr/>
            </p:nvSpPr>
            <p:spPr>
              <a:xfrm>
                <a:off x="5348550" y="4080150"/>
                <a:ext cx="775" cy="900"/>
              </a:xfrm>
              <a:custGeom>
                <a:avLst/>
                <a:gdLst/>
                <a:ahLst/>
                <a:cxnLst/>
                <a:rect l="l" t="t" r="r" b="b"/>
                <a:pathLst>
                  <a:path w="31" h="36" extrusionOk="0">
                    <a:moveTo>
                      <a:pt x="10" y="1"/>
                    </a:moveTo>
                    <a:lnTo>
                      <a:pt x="5" y="6"/>
                    </a:lnTo>
                    <a:lnTo>
                      <a:pt x="5" y="16"/>
                    </a:lnTo>
                    <a:cubicBezTo>
                      <a:pt x="0" y="16"/>
                      <a:pt x="0" y="21"/>
                      <a:pt x="0" y="21"/>
                    </a:cubicBezTo>
                    <a:lnTo>
                      <a:pt x="0" y="26"/>
                    </a:lnTo>
                    <a:lnTo>
                      <a:pt x="0" y="31"/>
                    </a:lnTo>
                    <a:lnTo>
                      <a:pt x="5" y="31"/>
                    </a:lnTo>
                    <a:lnTo>
                      <a:pt x="5" y="36"/>
                    </a:lnTo>
                    <a:lnTo>
                      <a:pt x="10" y="36"/>
                    </a:lnTo>
                    <a:cubicBezTo>
                      <a:pt x="14" y="36"/>
                      <a:pt x="19" y="31"/>
                      <a:pt x="24" y="26"/>
                    </a:cubicBezTo>
                    <a:lnTo>
                      <a:pt x="24" y="21"/>
                    </a:lnTo>
                    <a:cubicBezTo>
                      <a:pt x="30" y="21"/>
                      <a:pt x="30" y="16"/>
                      <a:pt x="30" y="10"/>
                    </a:cubicBezTo>
                    <a:cubicBezTo>
                      <a:pt x="30" y="6"/>
                      <a:pt x="24" y="1"/>
                      <a:pt x="19" y="1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4" name="Google Shape;2484;p30"/>
              <p:cNvSpPr/>
              <p:nvPr/>
            </p:nvSpPr>
            <p:spPr>
              <a:xfrm>
                <a:off x="5345000" y="4078850"/>
                <a:ext cx="800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32" h="28" extrusionOk="0">
                    <a:moveTo>
                      <a:pt x="14" y="0"/>
                    </a:moveTo>
                    <a:cubicBezTo>
                      <a:pt x="8" y="0"/>
                      <a:pt x="6" y="4"/>
                      <a:pt x="6" y="8"/>
                    </a:cubicBezTo>
                    <a:lnTo>
                      <a:pt x="1" y="8"/>
                    </a:lnTo>
                    <a:lnTo>
                      <a:pt x="1" y="13"/>
                    </a:lnTo>
                    <a:lnTo>
                      <a:pt x="1" y="18"/>
                    </a:lnTo>
                    <a:cubicBezTo>
                      <a:pt x="1" y="23"/>
                      <a:pt x="6" y="27"/>
                      <a:pt x="11" y="27"/>
                    </a:cubicBezTo>
                    <a:cubicBezTo>
                      <a:pt x="15" y="27"/>
                      <a:pt x="26" y="27"/>
                      <a:pt x="26" y="18"/>
                    </a:cubicBezTo>
                    <a:lnTo>
                      <a:pt x="31" y="18"/>
                    </a:lnTo>
                    <a:lnTo>
                      <a:pt x="31" y="13"/>
                    </a:lnTo>
                    <a:cubicBezTo>
                      <a:pt x="31" y="8"/>
                      <a:pt x="26" y="2"/>
                      <a:pt x="21" y="2"/>
                    </a:cubicBezTo>
                    <a:cubicBezTo>
                      <a:pt x="18" y="1"/>
                      <a:pt x="16" y="0"/>
                      <a:pt x="14" y="0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5" name="Google Shape;2485;p30"/>
              <p:cNvSpPr/>
              <p:nvPr/>
            </p:nvSpPr>
            <p:spPr>
              <a:xfrm>
                <a:off x="5363475" y="4081825"/>
                <a:ext cx="775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5" extrusionOk="0">
                    <a:moveTo>
                      <a:pt x="18" y="0"/>
                    </a:moveTo>
                    <a:cubicBezTo>
                      <a:pt x="16" y="0"/>
                      <a:pt x="13" y="1"/>
                      <a:pt x="11" y="4"/>
                    </a:cubicBezTo>
                    <a:cubicBezTo>
                      <a:pt x="6" y="4"/>
                      <a:pt x="0" y="10"/>
                      <a:pt x="0" y="15"/>
                    </a:cubicBezTo>
                    <a:lnTo>
                      <a:pt x="6" y="19"/>
                    </a:lnTo>
                    <a:cubicBezTo>
                      <a:pt x="6" y="24"/>
                      <a:pt x="11" y="24"/>
                      <a:pt x="16" y="24"/>
                    </a:cubicBezTo>
                    <a:lnTo>
                      <a:pt x="21" y="24"/>
                    </a:lnTo>
                    <a:cubicBezTo>
                      <a:pt x="25" y="24"/>
                      <a:pt x="25" y="19"/>
                      <a:pt x="25" y="19"/>
                    </a:cubicBezTo>
                    <a:lnTo>
                      <a:pt x="30" y="15"/>
                    </a:lnTo>
                    <a:lnTo>
                      <a:pt x="30" y="10"/>
                    </a:lnTo>
                    <a:lnTo>
                      <a:pt x="25" y="10"/>
                    </a:lnTo>
                    <a:lnTo>
                      <a:pt x="25" y="4"/>
                    </a:lnTo>
                    <a:cubicBezTo>
                      <a:pt x="23" y="1"/>
                      <a:pt x="21" y="0"/>
                      <a:pt x="18" y="0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6" name="Google Shape;2486;p30"/>
              <p:cNvSpPr/>
              <p:nvPr/>
            </p:nvSpPr>
            <p:spPr>
              <a:xfrm>
                <a:off x="5349900" y="4075000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6" y="0"/>
                    </a:moveTo>
                    <a:lnTo>
                      <a:pt x="6" y="5"/>
                    </a:lnTo>
                    <a:cubicBezTo>
                      <a:pt x="0" y="5"/>
                      <a:pt x="0" y="11"/>
                      <a:pt x="0" y="11"/>
                    </a:cubicBezTo>
                    <a:lnTo>
                      <a:pt x="0" y="16"/>
                    </a:lnTo>
                    <a:lnTo>
                      <a:pt x="6" y="16"/>
                    </a:lnTo>
                    <a:lnTo>
                      <a:pt x="6" y="21"/>
                    </a:lnTo>
                    <a:lnTo>
                      <a:pt x="11" y="21"/>
                    </a:lnTo>
                    <a:cubicBezTo>
                      <a:pt x="11" y="26"/>
                      <a:pt x="16" y="26"/>
                      <a:pt x="21" y="26"/>
                    </a:cubicBezTo>
                    <a:lnTo>
                      <a:pt x="21" y="21"/>
                    </a:lnTo>
                    <a:lnTo>
                      <a:pt x="26" y="21"/>
                    </a:lnTo>
                    <a:lnTo>
                      <a:pt x="26" y="16"/>
                    </a:lnTo>
                    <a:lnTo>
                      <a:pt x="26" y="11"/>
                    </a:lnTo>
                    <a:cubicBezTo>
                      <a:pt x="26" y="5"/>
                      <a:pt x="21" y="0"/>
                      <a:pt x="16" y="0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7" name="Google Shape;2487;p30"/>
              <p:cNvSpPr/>
              <p:nvPr/>
            </p:nvSpPr>
            <p:spPr>
              <a:xfrm>
                <a:off x="5353425" y="4074750"/>
                <a:ext cx="65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7" extrusionOk="0">
                    <a:moveTo>
                      <a:pt x="0" y="1"/>
                    </a:moveTo>
                    <a:lnTo>
                      <a:pt x="0" y="6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5" y="21"/>
                    </a:lnTo>
                    <a:lnTo>
                      <a:pt x="5" y="26"/>
                    </a:lnTo>
                    <a:lnTo>
                      <a:pt x="16" y="26"/>
                    </a:lnTo>
                    <a:lnTo>
                      <a:pt x="21" y="21"/>
                    </a:lnTo>
                    <a:lnTo>
                      <a:pt x="26" y="15"/>
                    </a:lnTo>
                    <a:lnTo>
                      <a:pt x="26" y="10"/>
                    </a:lnTo>
                    <a:cubicBezTo>
                      <a:pt x="26" y="6"/>
                      <a:pt x="21" y="1"/>
                      <a:pt x="21" y="1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8" name="Google Shape;2488;p30"/>
              <p:cNvSpPr/>
              <p:nvPr/>
            </p:nvSpPr>
            <p:spPr>
              <a:xfrm>
                <a:off x="5350400" y="4080550"/>
                <a:ext cx="6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7" h="31" extrusionOk="0">
                    <a:moveTo>
                      <a:pt x="10" y="0"/>
                    </a:moveTo>
                    <a:lnTo>
                      <a:pt x="10" y="5"/>
                    </a:lnTo>
                    <a:lnTo>
                      <a:pt x="1" y="5"/>
                    </a:lnTo>
                    <a:lnTo>
                      <a:pt x="1" y="10"/>
                    </a:lnTo>
                    <a:lnTo>
                      <a:pt x="1" y="20"/>
                    </a:lnTo>
                    <a:lnTo>
                      <a:pt x="1" y="25"/>
                    </a:lnTo>
                    <a:lnTo>
                      <a:pt x="6" y="25"/>
                    </a:lnTo>
                    <a:lnTo>
                      <a:pt x="6" y="31"/>
                    </a:lnTo>
                    <a:lnTo>
                      <a:pt x="10" y="31"/>
                    </a:lnTo>
                    <a:cubicBezTo>
                      <a:pt x="16" y="31"/>
                      <a:pt x="21" y="31"/>
                      <a:pt x="21" y="25"/>
                    </a:cubicBezTo>
                    <a:cubicBezTo>
                      <a:pt x="26" y="20"/>
                      <a:pt x="26" y="20"/>
                      <a:pt x="26" y="15"/>
                    </a:cubicBezTo>
                    <a:lnTo>
                      <a:pt x="26" y="10"/>
                    </a:lnTo>
                    <a:lnTo>
                      <a:pt x="21" y="10"/>
                    </a:lnTo>
                    <a:lnTo>
                      <a:pt x="21" y="5"/>
                    </a:lnTo>
                    <a:cubicBezTo>
                      <a:pt x="21" y="5"/>
                      <a:pt x="16" y="5"/>
                      <a:pt x="10" y="0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9" name="Google Shape;2489;p30"/>
              <p:cNvSpPr/>
              <p:nvPr/>
            </p:nvSpPr>
            <p:spPr>
              <a:xfrm>
                <a:off x="5367750" y="4078650"/>
                <a:ext cx="650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5" extrusionOk="0">
                    <a:moveTo>
                      <a:pt x="5" y="0"/>
                    </a:moveTo>
                    <a:lnTo>
                      <a:pt x="0" y="5"/>
                    </a:lnTo>
                    <a:lnTo>
                      <a:pt x="0" y="16"/>
                    </a:lnTo>
                    <a:lnTo>
                      <a:pt x="0" y="21"/>
                    </a:lnTo>
                    <a:lnTo>
                      <a:pt x="5" y="21"/>
                    </a:lnTo>
                    <a:cubicBezTo>
                      <a:pt x="8" y="23"/>
                      <a:pt x="10" y="25"/>
                      <a:pt x="13" y="25"/>
                    </a:cubicBezTo>
                    <a:cubicBezTo>
                      <a:pt x="16" y="25"/>
                      <a:pt x="19" y="23"/>
                      <a:pt x="21" y="21"/>
                    </a:cubicBezTo>
                    <a:lnTo>
                      <a:pt x="26" y="21"/>
                    </a:lnTo>
                    <a:lnTo>
                      <a:pt x="26" y="16"/>
                    </a:lnTo>
                    <a:lnTo>
                      <a:pt x="26" y="10"/>
                    </a:lnTo>
                    <a:cubicBezTo>
                      <a:pt x="26" y="5"/>
                      <a:pt x="26" y="0"/>
                      <a:pt x="16" y="0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0" name="Google Shape;2490;p30"/>
              <p:cNvSpPr/>
              <p:nvPr/>
            </p:nvSpPr>
            <p:spPr>
              <a:xfrm>
                <a:off x="5351800" y="4074200"/>
                <a:ext cx="650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8" extrusionOk="0">
                    <a:moveTo>
                      <a:pt x="15" y="0"/>
                    </a:moveTo>
                    <a:cubicBezTo>
                      <a:pt x="13" y="0"/>
                      <a:pt x="11" y="1"/>
                      <a:pt x="10" y="2"/>
                    </a:cubicBezTo>
                    <a:lnTo>
                      <a:pt x="0" y="2"/>
                    </a:lnTo>
                    <a:lnTo>
                      <a:pt x="0" y="18"/>
                    </a:lnTo>
                    <a:cubicBezTo>
                      <a:pt x="0" y="18"/>
                      <a:pt x="0" y="23"/>
                      <a:pt x="10" y="28"/>
                    </a:cubicBezTo>
                    <a:lnTo>
                      <a:pt x="15" y="28"/>
                    </a:lnTo>
                    <a:lnTo>
                      <a:pt x="21" y="23"/>
                    </a:lnTo>
                    <a:lnTo>
                      <a:pt x="26" y="18"/>
                    </a:lnTo>
                    <a:lnTo>
                      <a:pt x="26" y="13"/>
                    </a:lnTo>
                    <a:cubicBezTo>
                      <a:pt x="26" y="5"/>
                      <a:pt x="20" y="0"/>
                      <a:pt x="15" y="0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1" name="Google Shape;2491;p30"/>
              <p:cNvSpPr/>
              <p:nvPr/>
            </p:nvSpPr>
            <p:spPr>
              <a:xfrm>
                <a:off x="5359450" y="4073000"/>
                <a:ext cx="675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27" h="25" extrusionOk="0">
                    <a:moveTo>
                      <a:pt x="6" y="1"/>
                    </a:moveTo>
                    <a:lnTo>
                      <a:pt x="1" y="6"/>
                    </a:lnTo>
                    <a:lnTo>
                      <a:pt x="1" y="10"/>
                    </a:lnTo>
                    <a:lnTo>
                      <a:pt x="1" y="15"/>
                    </a:lnTo>
                    <a:lnTo>
                      <a:pt x="1" y="20"/>
                    </a:lnTo>
                    <a:lnTo>
                      <a:pt x="6" y="20"/>
                    </a:lnTo>
                    <a:lnTo>
                      <a:pt x="6" y="25"/>
                    </a:lnTo>
                    <a:lnTo>
                      <a:pt x="21" y="25"/>
                    </a:lnTo>
                    <a:lnTo>
                      <a:pt x="21" y="20"/>
                    </a:lnTo>
                    <a:lnTo>
                      <a:pt x="26" y="20"/>
                    </a:lnTo>
                    <a:lnTo>
                      <a:pt x="26" y="15"/>
                    </a:lnTo>
                    <a:lnTo>
                      <a:pt x="26" y="10"/>
                    </a:lnTo>
                    <a:cubicBezTo>
                      <a:pt x="21" y="1"/>
                      <a:pt x="16" y="1"/>
                      <a:pt x="16" y="1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2" name="Google Shape;2492;p30"/>
              <p:cNvSpPr/>
              <p:nvPr/>
            </p:nvSpPr>
            <p:spPr>
              <a:xfrm>
                <a:off x="5350800" y="4074875"/>
                <a:ext cx="775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30" extrusionOk="0">
                    <a:moveTo>
                      <a:pt x="10" y="1"/>
                    </a:moveTo>
                    <a:cubicBezTo>
                      <a:pt x="5" y="5"/>
                      <a:pt x="0" y="10"/>
                      <a:pt x="0" y="16"/>
                    </a:cubicBezTo>
                    <a:lnTo>
                      <a:pt x="0" y="21"/>
                    </a:lnTo>
                    <a:lnTo>
                      <a:pt x="5" y="26"/>
                    </a:lnTo>
                    <a:cubicBezTo>
                      <a:pt x="8" y="28"/>
                      <a:pt x="10" y="30"/>
                      <a:pt x="13" y="30"/>
                    </a:cubicBezTo>
                    <a:cubicBezTo>
                      <a:pt x="15" y="30"/>
                      <a:pt x="17" y="28"/>
                      <a:pt x="20" y="26"/>
                    </a:cubicBezTo>
                    <a:cubicBezTo>
                      <a:pt x="25" y="26"/>
                      <a:pt x="31" y="21"/>
                      <a:pt x="25" y="10"/>
                    </a:cubicBezTo>
                    <a:lnTo>
                      <a:pt x="25" y="5"/>
                    </a:lnTo>
                    <a:cubicBezTo>
                      <a:pt x="20" y="1"/>
                      <a:pt x="15" y="1"/>
                      <a:pt x="10" y="1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3" name="Google Shape;2493;p30"/>
              <p:cNvSpPr/>
              <p:nvPr/>
            </p:nvSpPr>
            <p:spPr>
              <a:xfrm>
                <a:off x="5359700" y="4071100"/>
                <a:ext cx="650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9" extrusionOk="0">
                    <a:moveTo>
                      <a:pt x="11" y="1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17"/>
                    </a:lnTo>
                    <a:cubicBezTo>
                      <a:pt x="0" y="21"/>
                      <a:pt x="0" y="26"/>
                      <a:pt x="6" y="26"/>
                    </a:cubicBezTo>
                    <a:cubicBezTo>
                      <a:pt x="10" y="26"/>
                      <a:pt x="11" y="28"/>
                      <a:pt x="12" y="28"/>
                    </a:cubicBezTo>
                    <a:cubicBezTo>
                      <a:pt x="13" y="28"/>
                      <a:pt x="14" y="28"/>
                      <a:pt x="16" y="26"/>
                    </a:cubicBezTo>
                    <a:lnTo>
                      <a:pt x="21" y="26"/>
                    </a:lnTo>
                    <a:lnTo>
                      <a:pt x="26" y="21"/>
                    </a:lnTo>
                    <a:lnTo>
                      <a:pt x="26" y="17"/>
                    </a:lnTo>
                    <a:lnTo>
                      <a:pt x="26" y="11"/>
                    </a:lnTo>
                    <a:cubicBezTo>
                      <a:pt x="26" y="6"/>
                      <a:pt x="21" y="1"/>
                      <a:pt x="11" y="1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4" name="Google Shape;2494;p30"/>
              <p:cNvSpPr/>
              <p:nvPr/>
            </p:nvSpPr>
            <p:spPr>
              <a:xfrm>
                <a:off x="5356450" y="4075000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5" y="0"/>
                    </a:moveTo>
                    <a:lnTo>
                      <a:pt x="5" y="5"/>
                    </a:lnTo>
                    <a:cubicBezTo>
                      <a:pt x="0" y="5"/>
                      <a:pt x="0" y="11"/>
                      <a:pt x="0" y="16"/>
                    </a:cubicBezTo>
                    <a:cubicBezTo>
                      <a:pt x="0" y="21"/>
                      <a:pt x="10" y="26"/>
                      <a:pt x="16" y="26"/>
                    </a:cubicBezTo>
                    <a:lnTo>
                      <a:pt x="25" y="26"/>
                    </a:lnTo>
                    <a:lnTo>
                      <a:pt x="25" y="21"/>
                    </a:lnTo>
                    <a:lnTo>
                      <a:pt x="25" y="16"/>
                    </a:lnTo>
                    <a:cubicBezTo>
                      <a:pt x="30" y="16"/>
                      <a:pt x="30" y="16"/>
                      <a:pt x="30" y="11"/>
                    </a:cubicBezTo>
                    <a:lnTo>
                      <a:pt x="25" y="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5" name="Google Shape;2495;p30"/>
              <p:cNvSpPr/>
              <p:nvPr/>
            </p:nvSpPr>
            <p:spPr>
              <a:xfrm>
                <a:off x="5352675" y="4076150"/>
                <a:ext cx="1175" cy="1650"/>
              </a:xfrm>
              <a:custGeom>
                <a:avLst/>
                <a:gdLst/>
                <a:ahLst/>
                <a:cxnLst/>
                <a:rect l="l" t="t" r="r" b="b"/>
                <a:pathLst>
                  <a:path w="47" h="66" extrusionOk="0">
                    <a:moveTo>
                      <a:pt x="5" y="0"/>
                    </a:moveTo>
                    <a:lnTo>
                      <a:pt x="0" y="5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0" y="20"/>
                    </a:lnTo>
                    <a:lnTo>
                      <a:pt x="0" y="26"/>
                    </a:lnTo>
                    <a:cubicBezTo>
                      <a:pt x="0" y="26"/>
                      <a:pt x="5" y="30"/>
                      <a:pt x="10" y="35"/>
                    </a:cubicBezTo>
                    <a:lnTo>
                      <a:pt x="21" y="35"/>
                    </a:lnTo>
                    <a:cubicBezTo>
                      <a:pt x="21" y="40"/>
                      <a:pt x="26" y="40"/>
                      <a:pt x="26" y="40"/>
                    </a:cubicBezTo>
                    <a:lnTo>
                      <a:pt x="26" y="45"/>
                    </a:lnTo>
                    <a:lnTo>
                      <a:pt x="21" y="45"/>
                    </a:lnTo>
                    <a:lnTo>
                      <a:pt x="21" y="50"/>
                    </a:lnTo>
                    <a:lnTo>
                      <a:pt x="21" y="56"/>
                    </a:lnTo>
                    <a:cubicBezTo>
                      <a:pt x="21" y="61"/>
                      <a:pt x="26" y="65"/>
                      <a:pt x="30" y="65"/>
                    </a:cubicBezTo>
                    <a:lnTo>
                      <a:pt x="40" y="65"/>
                    </a:lnTo>
                    <a:lnTo>
                      <a:pt x="46" y="61"/>
                    </a:lnTo>
                    <a:lnTo>
                      <a:pt x="46" y="56"/>
                    </a:lnTo>
                    <a:lnTo>
                      <a:pt x="46" y="50"/>
                    </a:lnTo>
                    <a:lnTo>
                      <a:pt x="40" y="45"/>
                    </a:lnTo>
                    <a:lnTo>
                      <a:pt x="40" y="40"/>
                    </a:lnTo>
                    <a:cubicBezTo>
                      <a:pt x="46" y="35"/>
                      <a:pt x="46" y="30"/>
                      <a:pt x="46" y="26"/>
                    </a:cubicBezTo>
                    <a:lnTo>
                      <a:pt x="46" y="20"/>
                    </a:lnTo>
                    <a:lnTo>
                      <a:pt x="46" y="15"/>
                    </a:lnTo>
                    <a:lnTo>
                      <a:pt x="40" y="10"/>
                    </a:lnTo>
                    <a:lnTo>
                      <a:pt x="35" y="10"/>
                    </a:lnTo>
                    <a:lnTo>
                      <a:pt x="35" y="5"/>
                    </a:lnTo>
                    <a:lnTo>
                      <a:pt x="21" y="5"/>
                    </a:lnTo>
                    <a:cubicBezTo>
                      <a:pt x="21" y="0"/>
                      <a:pt x="16" y="0"/>
                      <a:pt x="16" y="0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6" name="Google Shape;2496;p30"/>
              <p:cNvSpPr/>
              <p:nvPr/>
            </p:nvSpPr>
            <p:spPr>
              <a:xfrm>
                <a:off x="5346750" y="4066975"/>
                <a:ext cx="675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27" h="25" extrusionOk="0">
                    <a:moveTo>
                      <a:pt x="12" y="1"/>
                    </a:moveTo>
                    <a:cubicBezTo>
                      <a:pt x="6" y="1"/>
                      <a:pt x="6" y="5"/>
                      <a:pt x="1" y="5"/>
                    </a:cubicBezTo>
                    <a:lnTo>
                      <a:pt x="1" y="10"/>
                    </a:lnTo>
                    <a:lnTo>
                      <a:pt x="1" y="15"/>
                    </a:lnTo>
                    <a:cubicBezTo>
                      <a:pt x="1" y="20"/>
                      <a:pt x="12" y="25"/>
                      <a:pt x="17" y="25"/>
                    </a:cubicBezTo>
                    <a:lnTo>
                      <a:pt x="21" y="20"/>
                    </a:lnTo>
                    <a:cubicBezTo>
                      <a:pt x="26" y="15"/>
                      <a:pt x="26" y="10"/>
                      <a:pt x="26" y="10"/>
                    </a:cubicBezTo>
                    <a:lnTo>
                      <a:pt x="26" y="5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7" name="Google Shape;2497;p30"/>
              <p:cNvSpPr/>
              <p:nvPr/>
            </p:nvSpPr>
            <p:spPr>
              <a:xfrm>
                <a:off x="5351150" y="4073375"/>
                <a:ext cx="80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2" h="26" extrusionOk="0">
                    <a:moveTo>
                      <a:pt x="11" y="0"/>
                    </a:moveTo>
                    <a:cubicBezTo>
                      <a:pt x="6" y="5"/>
                      <a:pt x="1" y="10"/>
                      <a:pt x="1" y="16"/>
                    </a:cubicBezTo>
                    <a:lnTo>
                      <a:pt x="6" y="21"/>
                    </a:lnTo>
                    <a:cubicBezTo>
                      <a:pt x="6" y="26"/>
                      <a:pt x="17" y="26"/>
                      <a:pt x="21" y="26"/>
                    </a:cubicBezTo>
                    <a:lnTo>
                      <a:pt x="26" y="26"/>
                    </a:lnTo>
                    <a:lnTo>
                      <a:pt x="26" y="21"/>
                    </a:lnTo>
                    <a:cubicBezTo>
                      <a:pt x="26" y="21"/>
                      <a:pt x="31" y="16"/>
                      <a:pt x="31" y="10"/>
                    </a:cubicBezTo>
                    <a:lnTo>
                      <a:pt x="31" y="5"/>
                    </a:lnTo>
                    <a:lnTo>
                      <a:pt x="26" y="5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8" name="Google Shape;2498;p30"/>
              <p:cNvSpPr/>
              <p:nvPr/>
            </p:nvSpPr>
            <p:spPr>
              <a:xfrm>
                <a:off x="5353050" y="4073125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11" y="1"/>
                    </a:moveTo>
                    <a:cubicBezTo>
                      <a:pt x="6" y="1"/>
                      <a:pt x="6" y="5"/>
                      <a:pt x="1" y="5"/>
                    </a:cubicBezTo>
                    <a:lnTo>
                      <a:pt x="1" y="15"/>
                    </a:lnTo>
                    <a:lnTo>
                      <a:pt x="1" y="20"/>
                    </a:lnTo>
                    <a:lnTo>
                      <a:pt x="6" y="20"/>
                    </a:lnTo>
                    <a:cubicBezTo>
                      <a:pt x="6" y="26"/>
                      <a:pt x="11" y="26"/>
                      <a:pt x="15" y="26"/>
                    </a:cubicBezTo>
                    <a:cubicBezTo>
                      <a:pt x="20" y="26"/>
                      <a:pt x="20" y="26"/>
                      <a:pt x="25" y="20"/>
                    </a:cubicBezTo>
                    <a:lnTo>
                      <a:pt x="25" y="15"/>
                    </a:lnTo>
                    <a:lnTo>
                      <a:pt x="25" y="10"/>
                    </a:lnTo>
                    <a:cubicBezTo>
                      <a:pt x="25" y="5"/>
                      <a:pt x="20" y="1"/>
                      <a:pt x="11" y="1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9" name="Google Shape;2499;p30"/>
              <p:cNvSpPr/>
              <p:nvPr/>
            </p:nvSpPr>
            <p:spPr>
              <a:xfrm>
                <a:off x="5351675" y="4072500"/>
                <a:ext cx="775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30" extrusionOk="0">
                    <a:moveTo>
                      <a:pt x="20" y="0"/>
                    </a:moveTo>
                    <a:cubicBezTo>
                      <a:pt x="15" y="0"/>
                      <a:pt x="10" y="0"/>
                      <a:pt x="5" y="5"/>
                    </a:cubicBezTo>
                    <a:cubicBezTo>
                      <a:pt x="5" y="5"/>
                      <a:pt x="0" y="10"/>
                      <a:pt x="5" y="15"/>
                    </a:cubicBezTo>
                    <a:cubicBezTo>
                      <a:pt x="5" y="21"/>
                      <a:pt x="5" y="26"/>
                      <a:pt x="10" y="26"/>
                    </a:cubicBezTo>
                    <a:cubicBezTo>
                      <a:pt x="13" y="28"/>
                      <a:pt x="15" y="29"/>
                      <a:pt x="18" y="29"/>
                    </a:cubicBezTo>
                    <a:cubicBezTo>
                      <a:pt x="20" y="29"/>
                      <a:pt x="23" y="28"/>
                      <a:pt x="26" y="26"/>
                    </a:cubicBezTo>
                    <a:lnTo>
                      <a:pt x="31" y="21"/>
                    </a:lnTo>
                    <a:lnTo>
                      <a:pt x="31" y="15"/>
                    </a:lnTo>
                    <a:cubicBezTo>
                      <a:pt x="31" y="10"/>
                      <a:pt x="31" y="10"/>
                      <a:pt x="26" y="5"/>
                    </a:cubicBezTo>
                    <a:lnTo>
                      <a:pt x="20" y="5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0" name="Google Shape;2500;p30"/>
              <p:cNvSpPr/>
              <p:nvPr/>
            </p:nvSpPr>
            <p:spPr>
              <a:xfrm>
                <a:off x="5350400" y="4071875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6" y="0"/>
                    </a:moveTo>
                    <a:cubicBezTo>
                      <a:pt x="6" y="5"/>
                      <a:pt x="1" y="5"/>
                      <a:pt x="1" y="10"/>
                    </a:cubicBezTo>
                    <a:lnTo>
                      <a:pt x="1" y="16"/>
                    </a:lnTo>
                    <a:lnTo>
                      <a:pt x="1" y="21"/>
                    </a:lnTo>
                    <a:lnTo>
                      <a:pt x="6" y="21"/>
                    </a:lnTo>
                    <a:lnTo>
                      <a:pt x="6" y="25"/>
                    </a:lnTo>
                    <a:lnTo>
                      <a:pt x="26" y="25"/>
                    </a:lnTo>
                    <a:lnTo>
                      <a:pt x="31" y="21"/>
                    </a:lnTo>
                    <a:lnTo>
                      <a:pt x="31" y="16"/>
                    </a:lnTo>
                    <a:lnTo>
                      <a:pt x="31" y="10"/>
                    </a:lnTo>
                    <a:cubicBezTo>
                      <a:pt x="31" y="5"/>
                      <a:pt x="21" y="0"/>
                      <a:pt x="16" y="0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1" name="Google Shape;2501;p30"/>
              <p:cNvSpPr/>
              <p:nvPr/>
            </p:nvSpPr>
            <p:spPr>
              <a:xfrm>
                <a:off x="5344250" y="4075625"/>
                <a:ext cx="775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9" extrusionOk="0">
                    <a:moveTo>
                      <a:pt x="21" y="1"/>
                    </a:moveTo>
                    <a:cubicBezTo>
                      <a:pt x="15" y="1"/>
                      <a:pt x="10" y="1"/>
                      <a:pt x="6" y="6"/>
                    </a:cubicBezTo>
                    <a:lnTo>
                      <a:pt x="6" y="10"/>
                    </a:lnTo>
                    <a:lnTo>
                      <a:pt x="1" y="16"/>
                    </a:lnTo>
                    <a:lnTo>
                      <a:pt x="6" y="21"/>
                    </a:lnTo>
                    <a:lnTo>
                      <a:pt x="6" y="26"/>
                    </a:lnTo>
                    <a:lnTo>
                      <a:pt x="10" y="26"/>
                    </a:lnTo>
                    <a:cubicBezTo>
                      <a:pt x="12" y="28"/>
                      <a:pt x="14" y="28"/>
                      <a:pt x="16" y="28"/>
                    </a:cubicBezTo>
                    <a:cubicBezTo>
                      <a:pt x="19" y="28"/>
                      <a:pt x="23" y="26"/>
                      <a:pt x="26" y="26"/>
                    </a:cubicBezTo>
                    <a:cubicBezTo>
                      <a:pt x="26" y="21"/>
                      <a:pt x="31" y="16"/>
                      <a:pt x="26" y="10"/>
                    </a:cubicBezTo>
                    <a:cubicBezTo>
                      <a:pt x="26" y="10"/>
                      <a:pt x="26" y="6"/>
                      <a:pt x="21" y="1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2" name="Google Shape;2502;p30"/>
              <p:cNvSpPr/>
              <p:nvPr/>
            </p:nvSpPr>
            <p:spPr>
              <a:xfrm>
                <a:off x="5359325" y="4066700"/>
                <a:ext cx="6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7" h="31" extrusionOk="0">
                    <a:moveTo>
                      <a:pt x="11" y="1"/>
                    </a:moveTo>
                    <a:lnTo>
                      <a:pt x="6" y="6"/>
                    </a:lnTo>
                    <a:lnTo>
                      <a:pt x="1" y="6"/>
                    </a:lnTo>
                    <a:lnTo>
                      <a:pt x="1" y="12"/>
                    </a:lnTo>
                    <a:lnTo>
                      <a:pt x="1" y="16"/>
                    </a:lnTo>
                    <a:lnTo>
                      <a:pt x="1" y="21"/>
                    </a:lnTo>
                    <a:lnTo>
                      <a:pt x="6" y="26"/>
                    </a:lnTo>
                    <a:lnTo>
                      <a:pt x="11" y="31"/>
                    </a:lnTo>
                    <a:lnTo>
                      <a:pt x="15" y="26"/>
                    </a:lnTo>
                    <a:lnTo>
                      <a:pt x="21" y="26"/>
                    </a:lnTo>
                    <a:lnTo>
                      <a:pt x="21" y="21"/>
                    </a:lnTo>
                    <a:cubicBezTo>
                      <a:pt x="21" y="21"/>
                      <a:pt x="26" y="21"/>
                      <a:pt x="26" y="16"/>
                    </a:cubicBezTo>
                    <a:lnTo>
                      <a:pt x="21" y="12"/>
                    </a:lnTo>
                    <a:lnTo>
                      <a:pt x="21" y="6"/>
                    </a:lnTo>
                    <a:lnTo>
                      <a:pt x="15" y="6"/>
                    </a:lnTo>
                    <a:cubicBezTo>
                      <a:pt x="15" y="6"/>
                      <a:pt x="15" y="1"/>
                      <a:pt x="11" y="1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3" name="Google Shape;2503;p30"/>
              <p:cNvSpPr/>
              <p:nvPr/>
            </p:nvSpPr>
            <p:spPr>
              <a:xfrm>
                <a:off x="5358350" y="4070875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10" y="0"/>
                    </a:moveTo>
                    <a:lnTo>
                      <a:pt x="10" y="5"/>
                    </a:lnTo>
                    <a:lnTo>
                      <a:pt x="5" y="5"/>
                    </a:lnTo>
                    <a:lnTo>
                      <a:pt x="5" y="10"/>
                    </a:lnTo>
                    <a:cubicBezTo>
                      <a:pt x="5" y="10"/>
                      <a:pt x="0" y="10"/>
                      <a:pt x="0" y="15"/>
                    </a:cubicBezTo>
                    <a:lnTo>
                      <a:pt x="0" y="20"/>
                    </a:lnTo>
                    <a:lnTo>
                      <a:pt x="5" y="20"/>
                    </a:lnTo>
                    <a:lnTo>
                      <a:pt x="5" y="26"/>
                    </a:lnTo>
                    <a:lnTo>
                      <a:pt x="15" y="26"/>
                    </a:lnTo>
                    <a:cubicBezTo>
                      <a:pt x="24" y="26"/>
                      <a:pt x="30" y="20"/>
                      <a:pt x="24" y="10"/>
                    </a:cubicBezTo>
                    <a:lnTo>
                      <a:pt x="24" y="5"/>
                    </a:lnTo>
                    <a:lnTo>
                      <a:pt x="19" y="5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4" name="Google Shape;2504;p30"/>
              <p:cNvSpPr/>
              <p:nvPr/>
            </p:nvSpPr>
            <p:spPr>
              <a:xfrm>
                <a:off x="5354050" y="4068725"/>
                <a:ext cx="6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7" h="31" extrusionOk="0">
                    <a:moveTo>
                      <a:pt x="10" y="1"/>
                    </a:moveTo>
                    <a:cubicBezTo>
                      <a:pt x="6" y="5"/>
                      <a:pt x="1" y="10"/>
                      <a:pt x="1" y="15"/>
                    </a:cubicBezTo>
                    <a:cubicBezTo>
                      <a:pt x="1" y="26"/>
                      <a:pt x="6" y="26"/>
                      <a:pt x="10" y="31"/>
                    </a:cubicBezTo>
                    <a:cubicBezTo>
                      <a:pt x="21" y="31"/>
                      <a:pt x="26" y="26"/>
                      <a:pt x="26" y="21"/>
                    </a:cubicBezTo>
                    <a:lnTo>
                      <a:pt x="26" y="15"/>
                    </a:lnTo>
                    <a:lnTo>
                      <a:pt x="26" y="10"/>
                    </a:lnTo>
                    <a:lnTo>
                      <a:pt x="21" y="5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5" name="Google Shape;2505;p30"/>
              <p:cNvSpPr/>
              <p:nvPr/>
            </p:nvSpPr>
            <p:spPr>
              <a:xfrm>
                <a:off x="5354700" y="4071350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15" y="1"/>
                    </a:moveTo>
                    <a:lnTo>
                      <a:pt x="10" y="7"/>
                    </a:lnTo>
                    <a:lnTo>
                      <a:pt x="5" y="7"/>
                    </a:lnTo>
                    <a:lnTo>
                      <a:pt x="5" y="11"/>
                    </a:lnTo>
                    <a:lnTo>
                      <a:pt x="0" y="11"/>
                    </a:lnTo>
                    <a:lnTo>
                      <a:pt x="0" y="16"/>
                    </a:lnTo>
                    <a:lnTo>
                      <a:pt x="0" y="21"/>
                    </a:lnTo>
                    <a:cubicBezTo>
                      <a:pt x="0" y="21"/>
                      <a:pt x="5" y="26"/>
                      <a:pt x="10" y="31"/>
                    </a:cubicBezTo>
                    <a:lnTo>
                      <a:pt x="19" y="31"/>
                    </a:lnTo>
                    <a:lnTo>
                      <a:pt x="19" y="26"/>
                    </a:lnTo>
                    <a:lnTo>
                      <a:pt x="30" y="26"/>
                    </a:lnTo>
                    <a:lnTo>
                      <a:pt x="30" y="21"/>
                    </a:lnTo>
                    <a:lnTo>
                      <a:pt x="30" y="16"/>
                    </a:lnTo>
                    <a:lnTo>
                      <a:pt x="30" y="11"/>
                    </a:lnTo>
                    <a:lnTo>
                      <a:pt x="30" y="7"/>
                    </a:lnTo>
                    <a:lnTo>
                      <a:pt x="25" y="7"/>
                    </a:lnTo>
                    <a:lnTo>
                      <a:pt x="25" y="1"/>
                    </a:ln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6" name="Google Shape;2506;p30"/>
              <p:cNvSpPr/>
              <p:nvPr/>
            </p:nvSpPr>
            <p:spPr>
              <a:xfrm>
                <a:off x="5357425" y="4079050"/>
                <a:ext cx="6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7" h="27" extrusionOk="0">
                    <a:moveTo>
                      <a:pt x="7" y="0"/>
                    </a:moveTo>
                    <a:cubicBezTo>
                      <a:pt x="1" y="5"/>
                      <a:pt x="1" y="10"/>
                      <a:pt x="1" y="15"/>
                    </a:cubicBezTo>
                    <a:cubicBezTo>
                      <a:pt x="1" y="19"/>
                      <a:pt x="7" y="24"/>
                      <a:pt x="12" y="24"/>
                    </a:cubicBezTo>
                    <a:cubicBezTo>
                      <a:pt x="13" y="26"/>
                      <a:pt x="15" y="27"/>
                      <a:pt x="16" y="27"/>
                    </a:cubicBezTo>
                    <a:cubicBezTo>
                      <a:pt x="19" y="27"/>
                      <a:pt x="23" y="23"/>
                      <a:pt x="26" y="19"/>
                    </a:cubicBezTo>
                    <a:lnTo>
                      <a:pt x="26" y="15"/>
                    </a:lnTo>
                    <a:lnTo>
                      <a:pt x="26" y="10"/>
                    </a:lnTo>
                    <a:lnTo>
                      <a:pt x="26" y="5"/>
                    </a:lnTo>
                    <a:cubicBezTo>
                      <a:pt x="21" y="0"/>
                      <a:pt x="17" y="0"/>
                      <a:pt x="12" y="0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7" name="Google Shape;2507;p30"/>
              <p:cNvSpPr/>
              <p:nvPr/>
            </p:nvSpPr>
            <p:spPr>
              <a:xfrm>
                <a:off x="5360725" y="40683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8" name="Google Shape;2508;p30"/>
              <p:cNvSpPr/>
              <p:nvPr/>
            </p:nvSpPr>
            <p:spPr>
              <a:xfrm>
                <a:off x="5362600" y="4064075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11" y="1"/>
                    </a:moveTo>
                    <a:lnTo>
                      <a:pt x="5" y="6"/>
                    </a:lnTo>
                    <a:lnTo>
                      <a:pt x="0" y="10"/>
                    </a:lnTo>
                    <a:lnTo>
                      <a:pt x="0" y="15"/>
                    </a:lnTo>
                    <a:cubicBezTo>
                      <a:pt x="5" y="26"/>
                      <a:pt x="11" y="31"/>
                      <a:pt x="16" y="31"/>
                    </a:cubicBezTo>
                    <a:lnTo>
                      <a:pt x="21" y="31"/>
                    </a:lnTo>
                    <a:lnTo>
                      <a:pt x="21" y="26"/>
                    </a:lnTo>
                    <a:lnTo>
                      <a:pt x="25" y="26"/>
                    </a:lnTo>
                    <a:lnTo>
                      <a:pt x="25" y="20"/>
                    </a:lnTo>
                    <a:cubicBezTo>
                      <a:pt x="30" y="20"/>
                      <a:pt x="30" y="15"/>
                      <a:pt x="30" y="10"/>
                    </a:cubicBezTo>
                    <a:lnTo>
                      <a:pt x="25" y="6"/>
                    </a:lnTo>
                    <a:lnTo>
                      <a:pt x="25" y="1"/>
                    </a:ln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9" name="Google Shape;2509;p30"/>
              <p:cNvSpPr/>
              <p:nvPr/>
            </p:nvSpPr>
            <p:spPr>
              <a:xfrm>
                <a:off x="5361600" y="4089900"/>
                <a:ext cx="775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9" extrusionOk="0">
                    <a:moveTo>
                      <a:pt x="15" y="1"/>
                    </a:moveTo>
                    <a:cubicBezTo>
                      <a:pt x="13" y="1"/>
                      <a:pt x="11" y="1"/>
                      <a:pt x="10" y="3"/>
                    </a:cubicBezTo>
                    <a:cubicBezTo>
                      <a:pt x="5" y="3"/>
                      <a:pt x="0" y="8"/>
                      <a:pt x="5" y="18"/>
                    </a:cubicBezTo>
                    <a:cubicBezTo>
                      <a:pt x="5" y="23"/>
                      <a:pt x="5" y="28"/>
                      <a:pt x="10" y="28"/>
                    </a:cubicBezTo>
                    <a:lnTo>
                      <a:pt x="15" y="28"/>
                    </a:lnTo>
                    <a:lnTo>
                      <a:pt x="21" y="23"/>
                    </a:lnTo>
                    <a:cubicBezTo>
                      <a:pt x="21" y="23"/>
                      <a:pt x="26" y="23"/>
                      <a:pt x="26" y="18"/>
                    </a:cubicBezTo>
                    <a:cubicBezTo>
                      <a:pt x="30" y="18"/>
                      <a:pt x="30" y="12"/>
                      <a:pt x="30" y="8"/>
                    </a:cubicBezTo>
                    <a:lnTo>
                      <a:pt x="26" y="8"/>
                    </a:lnTo>
                    <a:cubicBezTo>
                      <a:pt x="26" y="4"/>
                      <a:pt x="20" y="1"/>
                      <a:pt x="15" y="1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0" name="Google Shape;2510;p30"/>
              <p:cNvSpPr/>
              <p:nvPr/>
            </p:nvSpPr>
            <p:spPr>
              <a:xfrm>
                <a:off x="5338975" y="4076150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10" y="0"/>
                    </a:moveTo>
                    <a:lnTo>
                      <a:pt x="10" y="5"/>
                    </a:lnTo>
                    <a:lnTo>
                      <a:pt x="5" y="5"/>
                    </a:lnTo>
                    <a:lnTo>
                      <a:pt x="5" y="10"/>
                    </a:lnTo>
                    <a:cubicBezTo>
                      <a:pt x="5" y="15"/>
                      <a:pt x="1" y="15"/>
                      <a:pt x="5" y="20"/>
                    </a:cubicBezTo>
                    <a:lnTo>
                      <a:pt x="5" y="26"/>
                    </a:lnTo>
                    <a:lnTo>
                      <a:pt x="10" y="30"/>
                    </a:lnTo>
                    <a:lnTo>
                      <a:pt x="21" y="30"/>
                    </a:lnTo>
                    <a:cubicBezTo>
                      <a:pt x="31" y="26"/>
                      <a:pt x="31" y="20"/>
                      <a:pt x="31" y="10"/>
                    </a:cubicBezTo>
                    <a:lnTo>
                      <a:pt x="31" y="5"/>
                    </a:lnTo>
                    <a:lnTo>
                      <a:pt x="26" y="5"/>
                    </a:lnTo>
                    <a:cubicBezTo>
                      <a:pt x="21" y="0"/>
                      <a:pt x="15" y="0"/>
                      <a:pt x="10" y="0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1" name="Google Shape;2511;p30"/>
              <p:cNvSpPr/>
              <p:nvPr/>
            </p:nvSpPr>
            <p:spPr>
              <a:xfrm>
                <a:off x="5364725" y="4067975"/>
                <a:ext cx="6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7" h="26" extrusionOk="0">
                    <a:moveTo>
                      <a:pt x="6" y="0"/>
                    </a:moveTo>
                    <a:lnTo>
                      <a:pt x="6" y="5"/>
                    </a:lnTo>
                    <a:lnTo>
                      <a:pt x="1" y="5"/>
                    </a:lnTo>
                    <a:lnTo>
                      <a:pt x="1" y="10"/>
                    </a:lnTo>
                    <a:lnTo>
                      <a:pt x="1" y="15"/>
                    </a:lnTo>
                    <a:cubicBezTo>
                      <a:pt x="1" y="26"/>
                      <a:pt x="6" y="26"/>
                      <a:pt x="16" y="26"/>
                    </a:cubicBezTo>
                    <a:cubicBezTo>
                      <a:pt x="21" y="26"/>
                      <a:pt x="26" y="21"/>
                      <a:pt x="26" y="15"/>
                    </a:cubicBezTo>
                    <a:lnTo>
                      <a:pt x="26" y="10"/>
                    </a:lnTo>
                    <a:lnTo>
                      <a:pt x="26" y="5"/>
                    </a:lnTo>
                    <a:lnTo>
                      <a:pt x="21" y="5"/>
                    </a:lnTo>
                    <a:cubicBezTo>
                      <a:pt x="16" y="0"/>
                      <a:pt x="10" y="0"/>
                      <a:pt x="6" y="0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2" name="Google Shape;2512;p30"/>
              <p:cNvSpPr/>
              <p:nvPr/>
            </p:nvSpPr>
            <p:spPr>
              <a:xfrm>
                <a:off x="5356200" y="4073125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5" y="1"/>
                    </a:moveTo>
                    <a:lnTo>
                      <a:pt x="5" y="5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15"/>
                    </a:lnTo>
                    <a:cubicBezTo>
                      <a:pt x="0" y="20"/>
                      <a:pt x="5" y="26"/>
                      <a:pt x="10" y="26"/>
                    </a:cubicBezTo>
                    <a:lnTo>
                      <a:pt x="20" y="26"/>
                    </a:lnTo>
                    <a:lnTo>
                      <a:pt x="20" y="20"/>
                    </a:lnTo>
                    <a:cubicBezTo>
                      <a:pt x="26" y="20"/>
                      <a:pt x="26" y="15"/>
                      <a:pt x="26" y="10"/>
                    </a:cubicBezTo>
                    <a:cubicBezTo>
                      <a:pt x="26" y="5"/>
                      <a:pt x="20" y="1"/>
                      <a:pt x="20" y="1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3" name="Google Shape;2513;p30"/>
              <p:cNvSpPr/>
              <p:nvPr/>
            </p:nvSpPr>
            <p:spPr>
              <a:xfrm>
                <a:off x="5356550" y="4078025"/>
                <a:ext cx="1050" cy="900"/>
              </a:xfrm>
              <a:custGeom>
                <a:avLst/>
                <a:gdLst/>
                <a:ahLst/>
                <a:cxnLst/>
                <a:rect l="l" t="t" r="r" b="b"/>
                <a:pathLst>
                  <a:path w="42" h="36" extrusionOk="0">
                    <a:moveTo>
                      <a:pt x="21" y="0"/>
                    </a:moveTo>
                    <a:cubicBezTo>
                      <a:pt x="17" y="0"/>
                      <a:pt x="6" y="5"/>
                      <a:pt x="6" y="11"/>
                    </a:cubicBezTo>
                    <a:lnTo>
                      <a:pt x="1" y="16"/>
                    </a:lnTo>
                    <a:lnTo>
                      <a:pt x="1" y="21"/>
                    </a:lnTo>
                    <a:lnTo>
                      <a:pt x="6" y="21"/>
                    </a:lnTo>
                    <a:lnTo>
                      <a:pt x="6" y="25"/>
                    </a:lnTo>
                    <a:cubicBezTo>
                      <a:pt x="12" y="25"/>
                      <a:pt x="12" y="25"/>
                      <a:pt x="12" y="30"/>
                    </a:cubicBezTo>
                    <a:cubicBezTo>
                      <a:pt x="12" y="30"/>
                      <a:pt x="17" y="35"/>
                      <a:pt x="21" y="35"/>
                    </a:cubicBezTo>
                    <a:lnTo>
                      <a:pt x="26" y="35"/>
                    </a:lnTo>
                    <a:cubicBezTo>
                      <a:pt x="31" y="35"/>
                      <a:pt x="36" y="35"/>
                      <a:pt x="36" y="30"/>
                    </a:cubicBezTo>
                    <a:lnTo>
                      <a:pt x="42" y="30"/>
                    </a:lnTo>
                    <a:lnTo>
                      <a:pt x="42" y="25"/>
                    </a:lnTo>
                    <a:lnTo>
                      <a:pt x="42" y="21"/>
                    </a:lnTo>
                    <a:cubicBezTo>
                      <a:pt x="42" y="16"/>
                      <a:pt x="36" y="11"/>
                      <a:pt x="36" y="11"/>
                    </a:cubicBezTo>
                    <a:lnTo>
                      <a:pt x="31" y="5"/>
                    </a:lnTo>
                    <a:cubicBezTo>
                      <a:pt x="31" y="5"/>
                      <a:pt x="26" y="0"/>
                      <a:pt x="21" y="0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4" name="Google Shape;2514;p30"/>
              <p:cNvSpPr/>
              <p:nvPr/>
            </p:nvSpPr>
            <p:spPr>
              <a:xfrm>
                <a:off x="5347400" y="4086575"/>
                <a:ext cx="650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5" extrusionOk="0">
                    <a:moveTo>
                      <a:pt x="5" y="1"/>
                    </a:moveTo>
                    <a:cubicBezTo>
                      <a:pt x="0" y="5"/>
                      <a:pt x="0" y="10"/>
                      <a:pt x="0" y="10"/>
                    </a:cubicBezTo>
                    <a:lnTo>
                      <a:pt x="0" y="15"/>
                    </a:lnTo>
                    <a:lnTo>
                      <a:pt x="0" y="20"/>
                    </a:lnTo>
                    <a:lnTo>
                      <a:pt x="5" y="20"/>
                    </a:lnTo>
                    <a:lnTo>
                      <a:pt x="10" y="25"/>
                    </a:lnTo>
                    <a:lnTo>
                      <a:pt x="21" y="25"/>
                    </a:lnTo>
                    <a:lnTo>
                      <a:pt x="26" y="20"/>
                    </a:lnTo>
                    <a:lnTo>
                      <a:pt x="26" y="15"/>
                    </a:lnTo>
                    <a:lnTo>
                      <a:pt x="26" y="10"/>
                    </a:lnTo>
                    <a:cubicBezTo>
                      <a:pt x="26" y="5"/>
                      <a:pt x="26" y="1"/>
                      <a:pt x="21" y="1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5" name="Google Shape;2515;p30"/>
              <p:cNvSpPr/>
              <p:nvPr/>
            </p:nvSpPr>
            <p:spPr>
              <a:xfrm>
                <a:off x="5350400" y="4082175"/>
                <a:ext cx="6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7" h="26" extrusionOk="0">
                    <a:moveTo>
                      <a:pt x="6" y="1"/>
                    </a:moveTo>
                    <a:lnTo>
                      <a:pt x="6" y="5"/>
                    </a:lnTo>
                    <a:lnTo>
                      <a:pt x="1" y="5"/>
                    </a:lnTo>
                    <a:lnTo>
                      <a:pt x="1" y="10"/>
                    </a:lnTo>
                    <a:lnTo>
                      <a:pt x="1" y="15"/>
                    </a:lnTo>
                    <a:lnTo>
                      <a:pt x="1" y="20"/>
                    </a:lnTo>
                    <a:lnTo>
                      <a:pt x="6" y="26"/>
                    </a:lnTo>
                    <a:lnTo>
                      <a:pt x="16" y="26"/>
                    </a:lnTo>
                    <a:cubicBezTo>
                      <a:pt x="21" y="26"/>
                      <a:pt x="21" y="26"/>
                      <a:pt x="26" y="20"/>
                    </a:cubicBezTo>
                    <a:lnTo>
                      <a:pt x="26" y="10"/>
                    </a:lnTo>
                    <a:lnTo>
                      <a:pt x="26" y="5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6" name="Google Shape;2516;p30"/>
              <p:cNvSpPr/>
              <p:nvPr/>
            </p:nvSpPr>
            <p:spPr>
              <a:xfrm>
                <a:off x="5351800" y="4077525"/>
                <a:ext cx="775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5" extrusionOk="0">
                    <a:moveTo>
                      <a:pt x="5" y="1"/>
                    </a:moveTo>
                    <a:lnTo>
                      <a:pt x="0" y="6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0" y="20"/>
                    </a:lnTo>
                    <a:lnTo>
                      <a:pt x="5" y="20"/>
                    </a:lnTo>
                    <a:lnTo>
                      <a:pt x="5" y="25"/>
                    </a:lnTo>
                    <a:lnTo>
                      <a:pt x="21" y="25"/>
                    </a:lnTo>
                    <a:lnTo>
                      <a:pt x="26" y="20"/>
                    </a:lnTo>
                    <a:lnTo>
                      <a:pt x="26" y="15"/>
                    </a:lnTo>
                    <a:cubicBezTo>
                      <a:pt x="30" y="15"/>
                      <a:pt x="30" y="10"/>
                      <a:pt x="30" y="10"/>
                    </a:cubicBezTo>
                    <a:lnTo>
                      <a:pt x="26" y="6"/>
                    </a:lnTo>
                    <a:lnTo>
                      <a:pt x="26" y="1"/>
                    </a:ln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7" name="Google Shape;2517;p30"/>
              <p:cNvSpPr/>
              <p:nvPr/>
            </p:nvSpPr>
            <p:spPr>
              <a:xfrm>
                <a:off x="5349900" y="4077650"/>
                <a:ext cx="925" cy="900"/>
              </a:xfrm>
              <a:custGeom>
                <a:avLst/>
                <a:gdLst/>
                <a:ahLst/>
                <a:cxnLst/>
                <a:rect l="l" t="t" r="r" b="b"/>
                <a:pathLst>
                  <a:path w="37" h="36" extrusionOk="0">
                    <a:moveTo>
                      <a:pt x="21" y="1"/>
                    </a:moveTo>
                    <a:cubicBezTo>
                      <a:pt x="16" y="5"/>
                      <a:pt x="16" y="5"/>
                      <a:pt x="11" y="10"/>
                    </a:cubicBezTo>
                    <a:cubicBezTo>
                      <a:pt x="11" y="10"/>
                      <a:pt x="6" y="10"/>
                      <a:pt x="6" y="15"/>
                    </a:cubicBezTo>
                    <a:lnTo>
                      <a:pt x="6" y="20"/>
                    </a:lnTo>
                    <a:lnTo>
                      <a:pt x="0" y="20"/>
                    </a:lnTo>
                    <a:lnTo>
                      <a:pt x="0" y="26"/>
                    </a:lnTo>
                    <a:cubicBezTo>
                      <a:pt x="6" y="26"/>
                      <a:pt x="6" y="31"/>
                      <a:pt x="11" y="36"/>
                    </a:cubicBezTo>
                    <a:lnTo>
                      <a:pt x="21" y="36"/>
                    </a:lnTo>
                    <a:lnTo>
                      <a:pt x="26" y="31"/>
                    </a:lnTo>
                    <a:lnTo>
                      <a:pt x="30" y="31"/>
                    </a:lnTo>
                    <a:lnTo>
                      <a:pt x="30" y="26"/>
                    </a:lnTo>
                    <a:lnTo>
                      <a:pt x="36" y="20"/>
                    </a:lnTo>
                    <a:lnTo>
                      <a:pt x="36" y="15"/>
                    </a:lnTo>
                    <a:lnTo>
                      <a:pt x="36" y="10"/>
                    </a:lnTo>
                    <a:lnTo>
                      <a:pt x="36" y="5"/>
                    </a:lnTo>
                    <a:lnTo>
                      <a:pt x="26" y="5"/>
                    </a:lnTo>
                    <a:lnTo>
                      <a:pt x="26" y="1"/>
                    </a:ln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8" name="Google Shape;2518;p30"/>
              <p:cNvSpPr/>
              <p:nvPr/>
            </p:nvSpPr>
            <p:spPr>
              <a:xfrm>
                <a:off x="5356325" y="4071875"/>
                <a:ext cx="6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31" extrusionOk="0">
                    <a:moveTo>
                      <a:pt x="5" y="0"/>
                    </a:moveTo>
                    <a:lnTo>
                      <a:pt x="5" y="5"/>
                    </a:lnTo>
                    <a:lnTo>
                      <a:pt x="0" y="10"/>
                    </a:lnTo>
                    <a:lnTo>
                      <a:pt x="0" y="16"/>
                    </a:lnTo>
                    <a:lnTo>
                      <a:pt x="0" y="21"/>
                    </a:lnTo>
                    <a:lnTo>
                      <a:pt x="5" y="25"/>
                    </a:lnTo>
                    <a:lnTo>
                      <a:pt x="10" y="25"/>
                    </a:lnTo>
                    <a:lnTo>
                      <a:pt x="10" y="30"/>
                    </a:lnTo>
                    <a:lnTo>
                      <a:pt x="15" y="30"/>
                    </a:lnTo>
                    <a:cubicBezTo>
                      <a:pt x="26" y="25"/>
                      <a:pt x="26" y="21"/>
                      <a:pt x="26" y="10"/>
                    </a:cubicBezTo>
                    <a:lnTo>
                      <a:pt x="26" y="5"/>
                    </a:lnTo>
                    <a:lnTo>
                      <a:pt x="21" y="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9" name="Google Shape;2519;p30"/>
              <p:cNvSpPr/>
              <p:nvPr/>
            </p:nvSpPr>
            <p:spPr>
              <a:xfrm>
                <a:off x="5355050" y="4077375"/>
                <a:ext cx="7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7" extrusionOk="0">
                    <a:moveTo>
                      <a:pt x="11" y="1"/>
                    </a:moveTo>
                    <a:lnTo>
                      <a:pt x="5" y="7"/>
                    </a:lnTo>
                    <a:cubicBezTo>
                      <a:pt x="5" y="12"/>
                      <a:pt x="1" y="12"/>
                      <a:pt x="5" y="16"/>
                    </a:cubicBezTo>
                    <a:lnTo>
                      <a:pt x="5" y="21"/>
                    </a:lnTo>
                    <a:lnTo>
                      <a:pt x="5" y="26"/>
                    </a:lnTo>
                    <a:lnTo>
                      <a:pt x="16" y="26"/>
                    </a:lnTo>
                    <a:cubicBezTo>
                      <a:pt x="21" y="26"/>
                      <a:pt x="26" y="26"/>
                      <a:pt x="26" y="21"/>
                    </a:cubicBezTo>
                    <a:lnTo>
                      <a:pt x="31" y="21"/>
                    </a:lnTo>
                    <a:lnTo>
                      <a:pt x="31" y="16"/>
                    </a:lnTo>
                    <a:lnTo>
                      <a:pt x="31" y="12"/>
                    </a:lnTo>
                    <a:cubicBezTo>
                      <a:pt x="31" y="7"/>
                      <a:pt x="31" y="1"/>
                      <a:pt x="21" y="1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0" name="Google Shape;2520;p30"/>
              <p:cNvSpPr/>
              <p:nvPr/>
            </p:nvSpPr>
            <p:spPr>
              <a:xfrm>
                <a:off x="5352300" y="4078025"/>
                <a:ext cx="1025" cy="900"/>
              </a:xfrm>
              <a:custGeom>
                <a:avLst/>
                <a:gdLst/>
                <a:ahLst/>
                <a:cxnLst/>
                <a:rect l="l" t="t" r="r" b="b"/>
                <a:pathLst>
                  <a:path w="41" h="36" extrusionOk="0">
                    <a:moveTo>
                      <a:pt x="20" y="0"/>
                    </a:moveTo>
                    <a:cubicBezTo>
                      <a:pt x="15" y="0"/>
                      <a:pt x="10" y="0"/>
                      <a:pt x="6" y="5"/>
                    </a:cubicBezTo>
                    <a:lnTo>
                      <a:pt x="6" y="11"/>
                    </a:lnTo>
                    <a:cubicBezTo>
                      <a:pt x="1" y="16"/>
                      <a:pt x="1" y="16"/>
                      <a:pt x="1" y="21"/>
                    </a:cubicBezTo>
                    <a:lnTo>
                      <a:pt x="1" y="25"/>
                    </a:lnTo>
                    <a:lnTo>
                      <a:pt x="6" y="25"/>
                    </a:lnTo>
                    <a:lnTo>
                      <a:pt x="6" y="30"/>
                    </a:lnTo>
                    <a:cubicBezTo>
                      <a:pt x="10" y="30"/>
                      <a:pt x="10" y="35"/>
                      <a:pt x="15" y="35"/>
                    </a:cubicBezTo>
                    <a:lnTo>
                      <a:pt x="25" y="35"/>
                    </a:lnTo>
                    <a:cubicBezTo>
                      <a:pt x="36" y="35"/>
                      <a:pt x="41" y="30"/>
                      <a:pt x="41" y="25"/>
                    </a:cubicBezTo>
                    <a:lnTo>
                      <a:pt x="41" y="21"/>
                    </a:lnTo>
                    <a:lnTo>
                      <a:pt x="41" y="16"/>
                    </a:lnTo>
                    <a:lnTo>
                      <a:pt x="36" y="16"/>
                    </a:lnTo>
                    <a:lnTo>
                      <a:pt x="36" y="11"/>
                    </a:lnTo>
                    <a:cubicBezTo>
                      <a:pt x="31" y="11"/>
                      <a:pt x="31" y="5"/>
                      <a:pt x="31" y="5"/>
                    </a:cubicBez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1" name="Google Shape;2521;p30"/>
              <p:cNvSpPr/>
              <p:nvPr/>
            </p:nvSpPr>
            <p:spPr>
              <a:xfrm>
                <a:off x="5353925" y="4077900"/>
                <a:ext cx="800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32" h="30" extrusionOk="0">
                    <a:moveTo>
                      <a:pt x="15" y="0"/>
                    </a:moveTo>
                    <a:cubicBezTo>
                      <a:pt x="6" y="0"/>
                      <a:pt x="1" y="10"/>
                      <a:pt x="1" y="16"/>
                    </a:cubicBezTo>
                    <a:lnTo>
                      <a:pt x="1" y="21"/>
                    </a:lnTo>
                    <a:lnTo>
                      <a:pt x="6" y="21"/>
                    </a:lnTo>
                    <a:lnTo>
                      <a:pt x="6" y="26"/>
                    </a:lnTo>
                    <a:cubicBezTo>
                      <a:pt x="8" y="28"/>
                      <a:pt x="11" y="29"/>
                      <a:pt x="13" y="29"/>
                    </a:cubicBezTo>
                    <a:cubicBezTo>
                      <a:pt x="15" y="29"/>
                      <a:pt x="18" y="28"/>
                      <a:pt x="20" y="26"/>
                    </a:cubicBezTo>
                    <a:cubicBezTo>
                      <a:pt x="26" y="21"/>
                      <a:pt x="31" y="16"/>
                      <a:pt x="26" y="10"/>
                    </a:cubicBezTo>
                    <a:lnTo>
                      <a:pt x="26" y="5"/>
                    </a:lnTo>
                    <a:lnTo>
                      <a:pt x="20" y="5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2" name="Google Shape;2522;p30"/>
              <p:cNvSpPr/>
              <p:nvPr/>
            </p:nvSpPr>
            <p:spPr>
              <a:xfrm>
                <a:off x="5356075" y="4076500"/>
                <a:ext cx="62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7" extrusionOk="0">
                    <a:moveTo>
                      <a:pt x="5" y="1"/>
                    </a:moveTo>
                    <a:lnTo>
                      <a:pt x="5" y="6"/>
                    </a:lnTo>
                    <a:lnTo>
                      <a:pt x="1" y="6"/>
                    </a:lnTo>
                    <a:lnTo>
                      <a:pt x="1" y="12"/>
                    </a:lnTo>
                    <a:lnTo>
                      <a:pt x="1" y="16"/>
                    </a:lnTo>
                    <a:cubicBezTo>
                      <a:pt x="1" y="21"/>
                      <a:pt x="5" y="26"/>
                      <a:pt x="15" y="26"/>
                    </a:cubicBezTo>
                    <a:lnTo>
                      <a:pt x="20" y="26"/>
                    </a:lnTo>
                    <a:lnTo>
                      <a:pt x="20" y="21"/>
                    </a:lnTo>
                    <a:lnTo>
                      <a:pt x="25" y="21"/>
                    </a:lnTo>
                    <a:lnTo>
                      <a:pt x="25" y="16"/>
                    </a:lnTo>
                    <a:lnTo>
                      <a:pt x="25" y="12"/>
                    </a:lnTo>
                    <a:lnTo>
                      <a:pt x="25" y="6"/>
                    </a:lnTo>
                    <a:lnTo>
                      <a:pt x="20" y="1"/>
                    </a:ln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3" name="Google Shape;2523;p30"/>
              <p:cNvSpPr/>
              <p:nvPr/>
            </p:nvSpPr>
            <p:spPr>
              <a:xfrm>
                <a:off x="5344025" y="4082800"/>
                <a:ext cx="775" cy="800"/>
              </a:xfrm>
              <a:custGeom>
                <a:avLst/>
                <a:gdLst/>
                <a:ahLst/>
                <a:cxnLst/>
                <a:rect l="l" t="t" r="r" b="b"/>
                <a:pathLst>
                  <a:path w="31" h="32" extrusionOk="0">
                    <a:moveTo>
                      <a:pt x="10" y="1"/>
                    </a:moveTo>
                    <a:lnTo>
                      <a:pt x="10" y="6"/>
                    </a:lnTo>
                    <a:lnTo>
                      <a:pt x="5" y="6"/>
                    </a:lnTo>
                    <a:cubicBezTo>
                      <a:pt x="5" y="11"/>
                      <a:pt x="0" y="15"/>
                      <a:pt x="5" y="15"/>
                    </a:cubicBezTo>
                    <a:cubicBezTo>
                      <a:pt x="5" y="20"/>
                      <a:pt x="5" y="25"/>
                      <a:pt x="10" y="25"/>
                    </a:cubicBezTo>
                    <a:lnTo>
                      <a:pt x="10" y="31"/>
                    </a:lnTo>
                    <a:lnTo>
                      <a:pt x="15" y="31"/>
                    </a:lnTo>
                    <a:cubicBezTo>
                      <a:pt x="19" y="31"/>
                      <a:pt x="24" y="25"/>
                      <a:pt x="24" y="25"/>
                    </a:cubicBezTo>
                    <a:cubicBezTo>
                      <a:pt x="30" y="20"/>
                      <a:pt x="30" y="15"/>
                      <a:pt x="30" y="15"/>
                    </a:cubicBezTo>
                    <a:cubicBezTo>
                      <a:pt x="30" y="11"/>
                      <a:pt x="24" y="6"/>
                      <a:pt x="24" y="6"/>
                    </a:cubicBezTo>
                    <a:cubicBezTo>
                      <a:pt x="19" y="1"/>
                      <a:pt x="15" y="1"/>
                      <a:pt x="10" y="1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4" name="Google Shape;2524;p30"/>
              <p:cNvSpPr/>
              <p:nvPr/>
            </p:nvSpPr>
            <p:spPr>
              <a:xfrm>
                <a:off x="5361200" y="4077375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12" y="1"/>
                    </a:moveTo>
                    <a:lnTo>
                      <a:pt x="12" y="7"/>
                    </a:lnTo>
                    <a:cubicBezTo>
                      <a:pt x="7" y="7"/>
                      <a:pt x="1" y="12"/>
                      <a:pt x="1" y="16"/>
                    </a:cubicBezTo>
                    <a:cubicBezTo>
                      <a:pt x="1" y="21"/>
                      <a:pt x="7" y="21"/>
                      <a:pt x="7" y="21"/>
                    </a:cubicBezTo>
                    <a:lnTo>
                      <a:pt x="7" y="26"/>
                    </a:lnTo>
                    <a:lnTo>
                      <a:pt x="16" y="26"/>
                    </a:lnTo>
                    <a:cubicBezTo>
                      <a:pt x="16" y="31"/>
                      <a:pt x="21" y="31"/>
                      <a:pt x="21" y="31"/>
                    </a:cubicBezTo>
                    <a:lnTo>
                      <a:pt x="26" y="26"/>
                    </a:lnTo>
                    <a:lnTo>
                      <a:pt x="31" y="21"/>
                    </a:lnTo>
                    <a:lnTo>
                      <a:pt x="31" y="16"/>
                    </a:lnTo>
                    <a:cubicBezTo>
                      <a:pt x="31" y="7"/>
                      <a:pt x="26" y="7"/>
                      <a:pt x="26" y="1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5" name="Google Shape;2525;p30"/>
              <p:cNvSpPr/>
              <p:nvPr/>
            </p:nvSpPr>
            <p:spPr>
              <a:xfrm>
                <a:off x="5362850" y="4076625"/>
                <a:ext cx="80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2" h="31" extrusionOk="0">
                    <a:moveTo>
                      <a:pt x="6" y="1"/>
                    </a:moveTo>
                    <a:lnTo>
                      <a:pt x="6" y="7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cubicBezTo>
                      <a:pt x="1" y="21"/>
                      <a:pt x="6" y="26"/>
                      <a:pt x="15" y="31"/>
                    </a:cubicBezTo>
                    <a:lnTo>
                      <a:pt x="20" y="31"/>
                    </a:lnTo>
                    <a:lnTo>
                      <a:pt x="25" y="26"/>
                    </a:lnTo>
                    <a:cubicBezTo>
                      <a:pt x="31" y="21"/>
                      <a:pt x="31" y="16"/>
                      <a:pt x="31" y="16"/>
                    </a:cubicBezTo>
                    <a:cubicBezTo>
                      <a:pt x="31" y="11"/>
                      <a:pt x="25" y="11"/>
                      <a:pt x="25" y="7"/>
                    </a:cubicBezTo>
                    <a:lnTo>
                      <a:pt x="20" y="1"/>
                    </a:ln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6" name="Google Shape;2526;p30"/>
              <p:cNvSpPr/>
              <p:nvPr/>
            </p:nvSpPr>
            <p:spPr>
              <a:xfrm>
                <a:off x="5354700" y="4078800"/>
                <a:ext cx="775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30" extrusionOk="0">
                    <a:moveTo>
                      <a:pt x="16" y="0"/>
                    </a:moveTo>
                    <a:cubicBezTo>
                      <a:pt x="15" y="0"/>
                      <a:pt x="12" y="2"/>
                      <a:pt x="10" y="4"/>
                    </a:cubicBezTo>
                    <a:lnTo>
                      <a:pt x="5" y="4"/>
                    </a:lnTo>
                    <a:lnTo>
                      <a:pt x="5" y="10"/>
                    </a:lnTo>
                    <a:lnTo>
                      <a:pt x="0" y="15"/>
                    </a:lnTo>
                    <a:cubicBezTo>
                      <a:pt x="5" y="20"/>
                      <a:pt x="5" y="25"/>
                      <a:pt x="10" y="25"/>
                    </a:cubicBezTo>
                    <a:cubicBezTo>
                      <a:pt x="10" y="29"/>
                      <a:pt x="15" y="29"/>
                      <a:pt x="19" y="29"/>
                    </a:cubicBezTo>
                    <a:lnTo>
                      <a:pt x="25" y="25"/>
                    </a:lnTo>
                    <a:lnTo>
                      <a:pt x="30" y="20"/>
                    </a:lnTo>
                    <a:lnTo>
                      <a:pt x="30" y="15"/>
                    </a:lnTo>
                    <a:cubicBezTo>
                      <a:pt x="30" y="10"/>
                      <a:pt x="25" y="4"/>
                      <a:pt x="19" y="4"/>
                    </a:cubicBezTo>
                    <a:cubicBezTo>
                      <a:pt x="19" y="2"/>
                      <a:pt x="18" y="0"/>
                      <a:pt x="16" y="0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7" name="Google Shape;2527;p30"/>
              <p:cNvSpPr/>
              <p:nvPr/>
            </p:nvSpPr>
            <p:spPr>
              <a:xfrm>
                <a:off x="5362600" y="4079925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5" y="0"/>
                    </a:moveTo>
                    <a:lnTo>
                      <a:pt x="5" y="5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15"/>
                    </a:lnTo>
                    <a:cubicBezTo>
                      <a:pt x="0" y="15"/>
                      <a:pt x="5" y="19"/>
                      <a:pt x="5" y="25"/>
                    </a:cubicBezTo>
                    <a:lnTo>
                      <a:pt x="16" y="25"/>
                    </a:lnTo>
                    <a:cubicBezTo>
                      <a:pt x="25" y="25"/>
                      <a:pt x="25" y="15"/>
                      <a:pt x="25" y="10"/>
                    </a:cubicBezTo>
                    <a:lnTo>
                      <a:pt x="25" y="5"/>
                    </a:lnTo>
                    <a:cubicBezTo>
                      <a:pt x="21" y="0"/>
                      <a:pt x="16" y="0"/>
                      <a:pt x="11" y="0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8" name="Google Shape;2528;p30"/>
              <p:cNvSpPr/>
              <p:nvPr/>
            </p:nvSpPr>
            <p:spPr>
              <a:xfrm>
                <a:off x="5368900" y="4083125"/>
                <a:ext cx="775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8" extrusionOk="0">
                    <a:moveTo>
                      <a:pt x="13" y="0"/>
                    </a:moveTo>
                    <a:cubicBezTo>
                      <a:pt x="11" y="0"/>
                      <a:pt x="8" y="1"/>
                      <a:pt x="5" y="2"/>
                    </a:cubicBezTo>
                    <a:lnTo>
                      <a:pt x="5" y="7"/>
                    </a:lnTo>
                    <a:lnTo>
                      <a:pt x="0" y="12"/>
                    </a:lnTo>
                    <a:lnTo>
                      <a:pt x="0" y="18"/>
                    </a:lnTo>
                    <a:cubicBezTo>
                      <a:pt x="5" y="23"/>
                      <a:pt x="5" y="28"/>
                      <a:pt x="10" y="28"/>
                    </a:cubicBezTo>
                    <a:cubicBezTo>
                      <a:pt x="20" y="28"/>
                      <a:pt x="24" y="28"/>
                      <a:pt x="30" y="23"/>
                    </a:cubicBezTo>
                    <a:lnTo>
                      <a:pt x="30" y="18"/>
                    </a:lnTo>
                    <a:lnTo>
                      <a:pt x="30" y="12"/>
                    </a:lnTo>
                    <a:cubicBezTo>
                      <a:pt x="30" y="7"/>
                      <a:pt x="24" y="2"/>
                      <a:pt x="20" y="2"/>
                    </a:cubicBezTo>
                    <a:cubicBezTo>
                      <a:pt x="20" y="2"/>
                      <a:pt x="17" y="0"/>
                      <a:pt x="13" y="0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9" name="Google Shape;2529;p30"/>
              <p:cNvSpPr/>
              <p:nvPr/>
            </p:nvSpPr>
            <p:spPr>
              <a:xfrm>
                <a:off x="5351800" y="4079075"/>
                <a:ext cx="775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8" extrusionOk="0">
                    <a:moveTo>
                      <a:pt x="18" y="0"/>
                    </a:moveTo>
                    <a:cubicBezTo>
                      <a:pt x="15" y="0"/>
                      <a:pt x="12" y="2"/>
                      <a:pt x="10" y="4"/>
                    </a:cubicBezTo>
                    <a:lnTo>
                      <a:pt x="5" y="4"/>
                    </a:lnTo>
                    <a:lnTo>
                      <a:pt x="0" y="9"/>
                    </a:lnTo>
                    <a:lnTo>
                      <a:pt x="0" y="14"/>
                    </a:lnTo>
                    <a:cubicBezTo>
                      <a:pt x="0" y="18"/>
                      <a:pt x="5" y="23"/>
                      <a:pt x="5" y="23"/>
                    </a:cubicBezTo>
                    <a:cubicBezTo>
                      <a:pt x="8" y="26"/>
                      <a:pt x="10" y="28"/>
                      <a:pt x="13" y="28"/>
                    </a:cubicBezTo>
                    <a:cubicBezTo>
                      <a:pt x="15" y="28"/>
                      <a:pt x="18" y="26"/>
                      <a:pt x="21" y="23"/>
                    </a:cubicBezTo>
                    <a:lnTo>
                      <a:pt x="26" y="23"/>
                    </a:lnTo>
                    <a:lnTo>
                      <a:pt x="26" y="18"/>
                    </a:lnTo>
                    <a:lnTo>
                      <a:pt x="30" y="14"/>
                    </a:lnTo>
                    <a:lnTo>
                      <a:pt x="26" y="9"/>
                    </a:lnTo>
                    <a:lnTo>
                      <a:pt x="26" y="4"/>
                    </a:lnTo>
                    <a:cubicBezTo>
                      <a:pt x="23" y="2"/>
                      <a:pt x="20" y="0"/>
                      <a:pt x="18" y="0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0" name="Google Shape;2530;p30"/>
              <p:cNvSpPr/>
              <p:nvPr/>
            </p:nvSpPr>
            <p:spPr>
              <a:xfrm>
                <a:off x="5358825" y="4090475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11" y="0"/>
                    </a:moveTo>
                    <a:lnTo>
                      <a:pt x="5" y="5"/>
                    </a:lnTo>
                    <a:lnTo>
                      <a:pt x="0" y="5"/>
                    </a:lnTo>
                    <a:lnTo>
                      <a:pt x="0" y="10"/>
                    </a:lnTo>
                    <a:cubicBezTo>
                      <a:pt x="0" y="15"/>
                      <a:pt x="0" y="20"/>
                      <a:pt x="5" y="20"/>
                    </a:cubicBezTo>
                    <a:cubicBezTo>
                      <a:pt x="5" y="20"/>
                      <a:pt x="11" y="26"/>
                      <a:pt x="16" y="26"/>
                    </a:cubicBezTo>
                    <a:cubicBezTo>
                      <a:pt x="21" y="20"/>
                      <a:pt x="26" y="15"/>
                      <a:pt x="26" y="10"/>
                    </a:cubicBezTo>
                    <a:lnTo>
                      <a:pt x="26" y="5"/>
                    </a:lnTo>
                    <a:lnTo>
                      <a:pt x="21" y="5"/>
                    </a:lnTo>
                    <a:cubicBezTo>
                      <a:pt x="21" y="0"/>
                      <a:pt x="21" y="0"/>
                      <a:pt x="16" y="0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1" name="Google Shape;2531;p30"/>
              <p:cNvSpPr/>
              <p:nvPr/>
            </p:nvSpPr>
            <p:spPr>
              <a:xfrm>
                <a:off x="5362100" y="4083675"/>
                <a:ext cx="62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7" extrusionOk="0">
                    <a:moveTo>
                      <a:pt x="6" y="1"/>
                    </a:moveTo>
                    <a:lnTo>
                      <a:pt x="1" y="6"/>
                    </a:lnTo>
                    <a:lnTo>
                      <a:pt x="1" y="11"/>
                    </a:lnTo>
                    <a:lnTo>
                      <a:pt x="1" y="15"/>
                    </a:lnTo>
                    <a:lnTo>
                      <a:pt x="1" y="20"/>
                    </a:lnTo>
                    <a:lnTo>
                      <a:pt x="6" y="20"/>
                    </a:lnTo>
                    <a:lnTo>
                      <a:pt x="6" y="26"/>
                    </a:lnTo>
                    <a:lnTo>
                      <a:pt x="25" y="26"/>
                    </a:lnTo>
                    <a:lnTo>
                      <a:pt x="25" y="20"/>
                    </a:lnTo>
                    <a:lnTo>
                      <a:pt x="25" y="15"/>
                    </a:lnTo>
                    <a:lnTo>
                      <a:pt x="25" y="11"/>
                    </a:lnTo>
                    <a:cubicBezTo>
                      <a:pt x="25" y="6"/>
                      <a:pt x="20" y="1"/>
                      <a:pt x="15" y="1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2" name="Google Shape;2532;p30"/>
              <p:cNvSpPr/>
              <p:nvPr/>
            </p:nvSpPr>
            <p:spPr>
              <a:xfrm>
                <a:off x="5358575" y="4077375"/>
                <a:ext cx="6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7" h="27" extrusionOk="0">
                    <a:moveTo>
                      <a:pt x="6" y="1"/>
                    </a:moveTo>
                    <a:lnTo>
                      <a:pt x="6" y="7"/>
                    </a:lnTo>
                    <a:lnTo>
                      <a:pt x="1" y="7"/>
                    </a:lnTo>
                    <a:lnTo>
                      <a:pt x="1" y="12"/>
                    </a:lnTo>
                    <a:lnTo>
                      <a:pt x="1" y="16"/>
                    </a:lnTo>
                    <a:lnTo>
                      <a:pt x="1" y="21"/>
                    </a:lnTo>
                    <a:lnTo>
                      <a:pt x="6" y="26"/>
                    </a:lnTo>
                    <a:lnTo>
                      <a:pt x="21" y="26"/>
                    </a:lnTo>
                    <a:lnTo>
                      <a:pt x="26" y="21"/>
                    </a:lnTo>
                    <a:lnTo>
                      <a:pt x="26" y="16"/>
                    </a:lnTo>
                    <a:cubicBezTo>
                      <a:pt x="26" y="12"/>
                      <a:pt x="21" y="7"/>
                      <a:pt x="21" y="7"/>
                    </a:cubicBezTo>
                    <a:cubicBezTo>
                      <a:pt x="15" y="1"/>
                      <a:pt x="10" y="1"/>
                      <a:pt x="10" y="1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3" name="Google Shape;2533;p30"/>
              <p:cNvSpPr/>
              <p:nvPr/>
            </p:nvSpPr>
            <p:spPr>
              <a:xfrm>
                <a:off x="5365125" y="4079275"/>
                <a:ext cx="7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7" extrusionOk="0">
                    <a:moveTo>
                      <a:pt x="15" y="1"/>
                    </a:moveTo>
                    <a:lnTo>
                      <a:pt x="10" y="6"/>
                    </a:lnTo>
                    <a:cubicBezTo>
                      <a:pt x="5" y="6"/>
                      <a:pt x="0" y="10"/>
                      <a:pt x="5" y="15"/>
                    </a:cubicBezTo>
                    <a:lnTo>
                      <a:pt x="5" y="21"/>
                    </a:lnTo>
                    <a:lnTo>
                      <a:pt x="5" y="26"/>
                    </a:lnTo>
                    <a:lnTo>
                      <a:pt x="20" y="26"/>
                    </a:lnTo>
                    <a:cubicBezTo>
                      <a:pt x="25" y="26"/>
                      <a:pt x="31" y="21"/>
                      <a:pt x="31" y="15"/>
                    </a:cubicBezTo>
                    <a:lnTo>
                      <a:pt x="31" y="10"/>
                    </a:lnTo>
                    <a:cubicBezTo>
                      <a:pt x="25" y="6"/>
                      <a:pt x="20" y="1"/>
                      <a:pt x="15" y="1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4" name="Google Shape;2534;p30"/>
              <p:cNvSpPr/>
              <p:nvPr/>
            </p:nvSpPr>
            <p:spPr>
              <a:xfrm>
                <a:off x="5349900" y="4066700"/>
                <a:ext cx="650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9" extrusionOk="0">
                    <a:moveTo>
                      <a:pt x="11" y="1"/>
                    </a:moveTo>
                    <a:cubicBezTo>
                      <a:pt x="6" y="1"/>
                      <a:pt x="0" y="6"/>
                      <a:pt x="0" y="12"/>
                    </a:cubicBezTo>
                    <a:lnTo>
                      <a:pt x="0" y="16"/>
                    </a:lnTo>
                    <a:lnTo>
                      <a:pt x="0" y="21"/>
                    </a:lnTo>
                    <a:lnTo>
                      <a:pt x="6" y="26"/>
                    </a:lnTo>
                    <a:lnTo>
                      <a:pt x="11" y="26"/>
                    </a:lnTo>
                    <a:cubicBezTo>
                      <a:pt x="11" y="26"/>
                      <a:pt x="13" y="28"/>
                      <a:pt x="15" y="28"/>
                    </a:cubicBezTo>
                    <a:cubicBezTo>
                      <a:pt x="15" y="28"/>
                      <a:pt x="16" y="28"/>
                      <a:pt x="16" y="26"/>
                    </a:cubicBezTo>
                    <a:lnTo>
                      <a:pt x="26" y="26"/>
                    </a:lnTo>
                    <a:lnTo>
                      <a:pt x="26" y="21"/>
                    </a:lnTo>
                    <a:lnTo>
                      <a:pt x="26" y="16"/>
                    </a:lnTo>
                    <a:lnTo>
                      <a:pt x="26" y="12"/>
                    </a:lnTo>
                    <a:lnTo>
                      <a:pt x="26" y="6"/>
                    </a:lnTo>
                    <a:lnTo>
                      <a:pt x="21" y="6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5" name="Google Shape;2535;p30"/>
              <p:cNvSpPr/>
              <p:nvPr/>
            </p:nvSpPr>
            <p:spPr>
              <a:xfrm>
                <a:off x="5346875" y="4083925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16" y="1"/>
                    </a:moveTo>
                    <a:cubicBezTo>
                      <a:pt x="16" y="1"/>
                      <a:pt x="12" y="1"/>
                      <a:pt x="7" y="5"/>
                    </a:cubicBezTo>
                    <a:cubicBezTo>
                      <a:pt x="7" y="5"/>
                      <a:pt x="1" y="10"/>
                      <a:pt x="1" y="16"/>
                    </a:cubicBezTo>
                    <a:lnTo>
                      <a:pt x="7" y="21"/>
                    </a:lnTo>
                    <a:cubicBezTo>
                      <a:pt x="12" y="26"/>
                      <a:pt x="16" y="26"/>
                      <a:pt x="21" y="26"/>
                    </a:cubicBezTo>
                    <a:cubicBezTo>
                      <a:pt x="26" y="26"/>
                      <a:pt x="26" y="21"/>
                      <a:pt x="31" y="16"/>
                    </a:cubicBezTo>
                    <a:lnTo>
                      <a:pt x="31" y="10"/>
                    </a:lnTo>
                    <a:lnTo>
                      <a:pt x="31" y="5"/>
                    </a:lnTo>
                    <a:lnTo>
                      <a:pt x="26" y="5"/>
                    </a:lnTo>
                    <a:lnTo>
                      <a:pt x="26" y="1"/>
                    </a:ln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6" name="Google Shape;2536;p30"/>
              <p:cNvSpPr/>
              <p:nvPr/>
            </p:nvSpPr>
            <p:spPr>
              <a:xfrm>
                <a:off x="5347400" y="4079275"/>
                <a:ext cx="1000" cy="9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36" extrusionOk="0">
                    <a:moveTo>
                      <a:pt x="30" y="1"/>
                    </a:moveTo>
                    <a:cubicBezTo>
                      <a:pt x="26" y="1"/>
                      <a:pt x="21" y="1"/>
                      <a:pt x="16" y="6"/>
                    </a:cubicBezTo>
                    <a:cubicBezTo>
                      <a:pt x="16" y="10"/>
                      <a:pt x="10" y="10"/>
                      <a:pt x="10" y="15"/>
                    </a:cubicBezTo>
                    <a:cubicBezTo>
                      <a:pt x="5" y="15"/>
                      <a:pt x="0" y="21"/>
                      <a:pt x="5" y="26"/>
                    </a:cubicBezTo>
                    <a:lnTo>
                      <a:pt x="5" y="31"/>
                    </a:lnTo>
                    <a:lnTo>
                      <a:pt x="5" y="36"/>
                    </a:lnTo>
                    <a:lnTo>
                      <a:pt x="26" y="36"/>
                    </a:lnTo>
                    <a:lnTo>
                      <a:pt x="26" y="31"/>
                    </a:lnTo>
                    <a:lnTo>
                      <a:pt x="30" y="31"/>
                    </a:lnTo>
                    <a:lnTo>
                      <a:pt x="30" y="26"/>
                    </a:lnTo>
                    <a:cubicBezTo>
                      <a:pt x="35" y="26"/>
                      <a:pt x="40" y="21"/>
                      <a:pt x="40" y="10"/>
                    </a:cubicBezTo>
                    <a:lnTo>
                      <a:pt x="35" y="6"/>
                    </a:lnTo>
                    <a:lnTo>
                      <a:pt x="30" y="6"/>
                    </a:lnTo>
                    <a:lnTo>
                      <a:pt x="30" y="1"/>
                    </a:ln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7" name="Google Shape;2537;p30"/>
              <p:cNvSpPr/>
              <p:nvPr/>
            </p:nvSpPr>
            <p:spPr>
              <a:xfrm>
                <a:off x="5355450" y="4067575"/>
                <a:ext cx="65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7" extrusionOk="0">
                    <a:moveTo>
                      <a:pt x="5" y="1"/>
                    </a:moveTo>
                    <a:lnTo>
                      <a:pt x="5" y="7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0" y="21"/>
                    </a:lnTo>
                    <a:lnTo>
                      <a:pt x="0" y="26"/>
                    </a:lnTo>
                    <a:lnTo>
                      <a:pt x="10" y="26"/>
                    </a:lnTo>
                    <a:cubicBezTo>
                      <a:pt x="15" y="26"/>
                      <a:pt x="20" y="26"/>
                      <a:pt x="20" y="21"/>
                    </a:cubicBezTo>
                    <a:cubicBezTo>
                      <a:pt x="26" y="21"/>
                      <a:pt x="26" y="16"/>
                      <a:pt x="26" y="12"/>
                    </a:cubicBezTo>
                    <a:lnTo>
                      <a:pt x="26" y="7"/>
                    </a:lnTo>
                    <a:lnTo>
                      <a:pt x="20" y="7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8" name="Google Shape;2538;p30"/>
              <p:cNvSpPr/>
              <p:nvPr/>
            </p:nvSpPr>
            <p:spPr>
              <a:xfrm>
                <a:off x="5368500" y="4071975"/>
                <a:ext cx="65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7" extrusionOk="0">
                    <a:moveTo>
                      <a:pt x="10" y="1"/>
                    </a:moveTo>
                    <a:cubicBezTo>
                      <a:pt x="5" y="1"/>
                      <a:pt x="1" y="6"/>
                      <a:pt x="1" y="17"/>
                    </a:cubicBezTo>
                    <a:lnTo>
                      <a:pt x="1" y="21"/>
                    </a:lnTo>
                    <a:lnTo>
                      <a:pt x="5" y="21"/>
                    </a:lnTo>
                    <a:lnTo>
                      <a:pt x="5" y="26"/>
                    </a:lnTo>
                    <a:lnTo>
                      <a:pt x="21" y="26"/>
                    </a:lnTo>
                    <a:lnTo>
                      <a:pt x="26" y="21"/>
                    </a:lnTo>
                    <a:lnTo>
                      <a:pt x="26" y="17"/>
                    </a:lnTo>
                    <a:lnTo>
                      <a:pt x="26" y="12"/>
                    </a:lnTo>
                    <a:cubicBezTo>
                      <a:pt x="26" y="6"/>
                      <a:pt x="21" y="1"/>
                      <a:pt x="10" y="1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9" name="Google Shape;2539;p30"/>
              <p:cNvSpPr/>
              <p:nvPr/>
            </p:nvSpPr>
            <p:spPr>
              <a:xfrm>
                <a:off x="5364600" y="4076900"/>
                <a:ext cx="6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7" h="26" extrusionOk="0">
                    <a:moveTo>
                      <a:pt x="6" y="0"/>
                    </a:moveTo>
                    <a:cubicBezTo>
                      <a:pt x="1" y="5"/>
                      <a:pt x="1" y="5"/>
                      <a:pt x="1" y="10"/>
                    </a:cubicBezTo>
                    <a:lnTo>
                      <a:pt x="1" y="15"/>
                    </a:lnTo>
                    <a:lnTo>
                      <a:pt x="1" y="20"/>
                    </a:lnTo>
                    <a:lnTo>
                      <a:pt x="6" y="20"/>
                    </a:lnTo>
                    <a:lnTo>
                      <a:pt x="6" y="26"/>
                    </a:lnTo>
                    <a:lnTo>
                      <a:pt x="21" y="26"/>
                    </a:lnTo>
                    <a:lnTo>
                      <a:pt x="21" y="20"/>
                    </a:lnTo>
                    <a:lnTo>
                      <a:pt x="26" y="20"/>
                    </a:lnTo>
                    <a:lnTo>
                      <a:pt x="26" y="15"/>
                    </a:lnTo>
                    <a:lnTo>
                      <a:pt x="26" y="10"/>
                    </a:lnTo>
                    <a:cubicBezTo>
                      <a:pt x="26" y="0"/>
                      <a:pt x="15" y="0"/>
                      <a:pt x="11" y="0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0" name="Google Shape;2540;p30"/>
              <p:cNvSpPr/>
              <p:nvPr/>
            </p:nvSpPr>
            <p:spPr>
              <a:xfrm>
                <a:off x="5365725" y="4082800"/>
                <a:ext cx="775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5" extrusionOk="0">
                    <a:moveTo>
                      <a:pt x="16" y="1"/>
                    </a:moveTo>
                    <a:lnTo>
                      <a:pt x="11" y="6"/>
                    </a:lnTo>
                    <a:lnTo>
                      <a:pt x="7" y="6"/>
                    </a:lnTo>
                    <a:lnTo>
                      <a:pt x="7" y="11"/>
                    </a:lnTo>
                    <a:cubicBezTo>
                      <a:pt x="7" y="11"/>
                      <a:pt x="1" y="11"/>
                      <a:pt x="1" y="15"/>
                    </a:cubicBezTo>
                    <a:lnTo>
                      <a:pt x="1" y="20"/>
                    </a:lnTo>
                    <a:lnTo>
                      <a:pt x="7" y="20"/>
                    </a:lnTo>
                    <a:lnTo>
                      <a:pt x="7" y="25"/>
                    </a:lnTo>
                    <a:lnTo>
                      <a:pt x="16" y="25"/>
                    </a:lnTo>
                    <a:cubicBezTo>
                      <a:pt x="26" y="25"/>
                      <a:pt x="31" y="20"/>
                      <a:pt x="31" y="15"/>
                    </a:cubicBezTo>
                    <a:lnTo>
                      <a:pt x="26" y="11"/>
                    </a:lnTo>
                    <a:lnTo>
                      <a:pt x="26" y="6"/>
                    </a:lnTo>
                    <a:lnTo>
                      <a:pt x="21" y="6"/>
                    </a:lnTo>
                    <a:lnTo>
                      <a:pt x="16" y="1"/>
                    </a:ln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1" name="Google Shape;2541;p30"/>
              <p:cNvSpPr/>
              <p:nvPr/>
            </p:nvSpPr>
            <p:spPr>
              <a:xfrm>
                <a:off x="5354575" y="4073375"/>
                <a:ext cx="625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30" extrusionOk="0">
                    <a:moveTo>
                      <a:pt x="10" y="0"/>
                    </a:moveTo>
                    <a:cubicBezTo>
                      <a:pt x="5" y="0"/>
                      <a:pt x="5" y="5"/>
                      <a:pt x="0" y="5"/>
                    </a:cubicBezTo>
                    <a:lnTo>
                      <a:pt x="0" y="16"/>
                    </a:lnTo>
                    <a:lnTo>
                      <a:pt x="0" y="21"/>
                    </a:lnTo>
                    <a:lnTo>
                      <a:pt x="0" y="26"/>
                    </a:lnTo>
                    <a:lnTo>
                      <a:pt x="5" y="26"/>
                    </a:lnTo>
                    <a:cubicBezTo>
                      <a:pt x="8" y="28"/>
                      <a:pt x="10" y="29"/>
                      <a:pt x="12" y="29"/>
                    </a:cubicBezTo>
                    <a:cubicBezTo>
                      <a:pt x="15" y="29"/>
                      <a:pt x="17" y="28"/>
                      <a:pt x="20" y="26"/>
                    </a:cubicBezTo>
                    <a:cubicBezTo>
                      <a:pt x="24" y="21"/>
                      <a:pt x="24" y="16"/>
                      <a:pt x="24" y="10"/>
                    </a:cubicBezTo>
                    <a:lnTo>
                      <a:pt x="20" y="5"/>
                    </a:lnTo>
                    <a:lnTo>
                      <a:pt x="15" y="5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2" name="Google Shape;2542;p30"/>
              <p:cNvSpPr/>
              <p:nvPr/>
            </p:nvSpPr>
            <p:spPr>
              <a:xfrm>
                <a:off x="5346275" y="4074450"/>
                <a:ext cx="775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8" extrusionOk="0">
                    <a:moveTo>
                      <a:pt x="15" y="1"/>
                    </a:moveTo>
                    <a:cubicBezTo>
                      <a:pt x="13" y="1"/>
                      <a:pt x="12" y="1"/>
                      <a:pt x="10" y="3"/>
                    </a:cubicBezTo>
                    <a:lnTo>
                      <a:pt x="5" y="3"/>
                    </a:lnTo>
                    <a:lnTo>
                      <a:pt x="5" y="8"/>
                    </a:lnTo>
                    <a:lnTo>
                      <a:pt x="1" y="8"/>
                    </a:lnTo>
                    <a:lnTo>
                      <a:pt x="1" y="13"/>
                    </a:lnTo>
                    <a:lnTo>
                      <a:pt x="1" y="18"/>
                    </a:lnTo>
                    <a:lnTo>
                      <a:pt x="5" y="22"/>
                    </a:lnTo>
                    <a:lnTo>
                      <a:pt x="5" y="27"/>
                    </a:lnTo>
                    <a:lnTo>
                      <a:pt x="20" y="27"/>
                    </a:lnTo>
                    <a:lnTo>
                      <a:pt x="25" y="22"/>
                    </a:lnTo>
                    <a:lnTo>
                      <a:pt x="31" y="22"/>
                    </a:lnTo>
                    <a:lnTo>
                      <a:pt x="31" y="18"/>
                    </a:lnTo>
                    <a:lnTo>
                      <a:pt x="31" y="13"/>
                    </a:lnTo>
                    <a:lnTo>
                      <a:pt x="25" y="8"/>
                    </a:lnTo>
                    <a:cubicBezTo>
                      <a:pt x="21" y="5"/>
                      <a:pt x="18" y="1"/>
                      <a:pt x="15" y="1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3" name="Google Shape;2543;p30"/>
              <p:cNvSpPr/>
              <p:nvPr/>
            </p:nvSpPr>
            <p:spPr>
              <a:xfrm>
                <a:off x="5362850" y="4071500"/>
                <a:ext cx="800" cy="1025"/>
              </a:xfrm>
              <a:custGeom>
                <a:avLst/>
                <a:gdLst/>
                <a:ahLst/>
                <a:cxnLst/>
                <a:rect l="l" t="t" r="r" b="b"/>
                <a:pathLst>
                  <a:path w="32" h="41" extrusionOk="0">
                    <a:moveTo>
                      <a:pt x="6" y="1"/>
                    </a:moveTo>
                    <a:lnTo>
                      <a:pt x="6" y="5"/>
                    </a:lnTo>
                    <a:lnTo>
                      <a:pt x="1" y="5"/>
                    </a:lnTo>
                    <a:lnTo>
                      <a:pt x="1" y="10"/>
                    </a:lnTo>
                    <a:lnTo>
                      <a:pt x="1" y="15"/>
                    </a:lnTo>
                    <a:lnTo>
                      <a:pt x="6" y="20"/>
                    </a:lnTo>
                    <a:lnTo>
                      <a:pt x="6" y="25"/>
                    </a:lnTo>
                    <a:lnTo>
                      <a:pt x="6" y="31"/>
                    </a:lnTo>
                    <a:lnTo>
                      <a:pt x="11" y="36"/>
                    </a:lnTo>
                    <a:lnTo>
                      <a:pt x="15" y="40"/>
                    </a:lnTo>
                    <a:cubicBezTo>
                      <a:pt x="20" y="40"/>
                      <a:pt x="25" y="40"/>
                      <a:pt x="25" y="36"/>
                    </a:cubicBezTo>
                    <a:cubicBezTo>
                      <a:pt x="31" y="36"/>
                      <a:pt x="31" y="31"/>
                      <a:pt x="31" y="25"/>
                    </a:cubicBezTo>
                    <a:cubicBezTo>
                      <a:pt x="31" y="20"/>
                      <a:pt x="31" y="15"/>
                      <a:pt x="25" y="15"/>
                    </a:cubicBezTo>
                    <a:lnTo>
                      <a:pt x="25" y="10"/>
                    </a:lnTo>
                    <a:cubicBezTo>
                      <a:pt x="25" y="5"/>
                      <a:pt x="20" y="1"/>
                      <a:pt x="15" y="1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4" name="Google Shape;2544;p30"/>
              <p:cNvSpPr/>
              <p:nvPr/>
            </p:nvSpPr>
            <p:spPr>
              <a:xfrm>
                <a:off x="5361950" y="4072625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16" y="0"/>
                    </a:moveTo>
                    <a:cubicBezTo>
                      <a:pt x="12" y="0"/>
                      <a:pt x="7" y="0"/>
                      <a:pt x="7" y="5"/>
                    </a:cubicBezTo>
                    <a:cubicBezTo>
                      <a:pt x="1" y="5"/>
                      <a:pt x="1" y="10"/>
                      <a:pt x="1" y="16"/>
                    </a:cubicBezTo>
                    <a:lnTo>
                      <a:pt x="7" y="21"/>
                    </a:lnTo>
                    <a:lnTo>
                      <a:pt x="7" y="25"/>
                    </a:lnTo>
                    <a:lnTo>
                      <a:pt x="26" y="25"/>
                    </a:lnTo>
                    <a:lnTo>
                      <a:pt x="26" y="21"/>
                    </a:lnTo>
                    <a:lnTo>
                      <a:pt x="31" y="21"/>
                    </a:lnTo>
                    <a:lnTo>
                      <a:pt x="31" y="16"/>
                    </a:lnTo>
                    <a:lnTo>
                      <a:pt x="31" y="10"/>
                    </a:lnTo>
                    <a:lnTo>
                      <a:pt x="31" y="5"/>
                    </a:lnTo>
                    <a:lnTo>
                      <a:pt x="26" y="5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5" name="Google Shape;2545;p30"/>
              <p:cNvSpPr/>
              <p:nvPr/>
            </p:nvSpPr>
            <p:spPr>
              <a:xfrm>
                <a:off x="5358075" y="4080750"/>
                <a:ext cx="775" cy="5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3" extrusionOk="0">
                    <a:moveTo>
                      <a:pt x="18" y="0"/>
                    </a:moveTo>
                    <a:cubicBezTo>
                      <a:pt x="16" y="0"/>
                      <a:pt x="14" y="1"/>
                      <a:pt x="11" y="2"/>
                    </a:cubicBezTo>
                    <a:cubicBezTo>
                      <a:pt x="11" y="2"/>
                      <a:pt x="5" y="2"/>
                      <a:pt x="5" y="7"/>
                    </a:cubicBezTo>
                    <a:cubicBezTo>
                      <a:pt x="0" y="7"/>
                      <a:pt x="0" y="12"/>
                      <a:pt x="0" y="17"/>
                    </a:cubicBezTo>
                    <a:lnTo>
                      <a:pt x="5" y="17"/>
                    </a:lnTo>
                    <a:lnTo>
                      <a:pt x="11" y="23"/>
                    </a:lnTo>
                    <a:lnTo>
                      <a:pt x="26" y="23"/>
                    </a:lnTo>
                    <a:lnTo>
                      <a:pt x="26" y="17"/>
                    </a:lnTo>
                    <a:lnTo>
                      <a:pt x="30" y="12"/>
                    </a:lnTo>
                    <a:cubicBezTo>
                      <a:pt x="27" y="5"/>
                      <a:pt x="23" y="0"/>
                      <a:pt x="18" y="0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6" name="Google Shape;2546;p30"/>
              <p:cNvSpPr/>
              <p:nvPr/>
            </p:nvSpPr>
            <p:spPr>
              <a:xfrm>
                <a:off x="5348900" y="4082300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10" y="0"/>
                    </a:moveTo>
                    <a:cubicBezTo>
                      <a:pt x="0" y="5"/>
                      <a:pt x="0" y="10"/>
                      <a:pt x="0" y="15"/>
                    </a:cubicBezTo>
                    <a:cubicBezTo>
                      <a:pt x="0" y="15"/>
                      <a:pt x="0" y="21"/>
                      <a:pt x="10" y="26"/>
                    </a:cubicBezTo>
                    <a:lnTo>
                      <a:pt x="16" y="26"/>
                    </a:lnTo>
                    <a:lnTo>
                      <a:pt x="21" y="21"/>
                    </a:lnTo>
                    <a:lnTo>
                      <a:pt x="26" y="15"/>
                    </a:lnTo>
                    <a:lnTo>
                      <a:pt x="26" y="10"/>
                    </a:lnTo>
                    <a:lnTo>
                      <a:pt x="26" y="5"/>
                    </a:lnTo>
                    <a:lnTo>
                      <a:pt x="21" y="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7" name="Google Shape;2547;p30"/>
              <p:cNvSpPr/>
              <p:nvPr/>
            </p:nvSpPr>
            <p:spPr>
              <a:xfrm>
                <a:off x="5360100" y="4076325"/>
                <a:ext cx="775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9" extrusionOk="0">
                    <a:moveTo>
                      <a:pt x="15" y="1"/>
                    </a:moveTo>
                    <a:cubicBezTo>
                      <a:pt x="11" y="1"/>
                      <a:pt x="8" y="3"/>
                      <a:pt x="5" y="3"/>
                    </a:cubicBezTo>
                    <a:cubicBezTo>
                      <a:pt x="5" y="3"/>
                      <a:pt x="0" y="8"/>
                      <a:pt x="0" y="19"/>
                    </a:cubicBezTo>
                    <a:lnTo>
                      <a:pt x="5" y="23"/>
                    </a:lnTo>
                    <a:cubicBezTo>
                      <a:pt x="10" y="28"/>
                      <a:pt x="14" y="28"/>
                      <a:pt x="21" y="28"/>
                    </a:cubicBezTo>
                    <a:cubicBezTo>
                      <a:pt x="25" y="23"/>
                      <a:pt x="30" y="19"/>
                      <a:pt x="30" y="13"/>
                    </a:cubicBezTo>
                    <a:cubicBezTo>
                      <a:pt x="30" y="8"/>
                      <a:pt x="25" y="8"/>
                      <a:pt x="25" y="8"/>
                    </a:cubicBezTo>
                    <a:lnTo>
                      <a:pt x="25" y="3"/>
                    </a:lnTo>
                    <a:lnTo>
                      <a:pt x="21" y="3"/>
                    </a:lnTo>
                    <a:cubicBezTo>
                      <a:pt x="19" y="1"/>
                      <a:pt x="17" y="1"/>
                      <a:pt x="15" y="1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8" name="Google Shape;2548;p30"/>
              <p:cNvSpPr/>
              <p:nvPr/>
            </p:nvSpPr>
            <p:spPr>
              <a:xfrm>
                <a:off x="5363350" y="4074875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11" y="1"/>
                    </a:moveTo>
                    <a:lnTo>
                      <a:pt x="5" y="5"/>
                    </a:lnTo>
                    <a:lnTo>
                      <a:pt x="5" y="10"/>
                    </a:lnTo>
                    <a:lnTo>
                      <a:pt x="0" y="10"/>
                    </a:lnTo>
                    <a:cubicBezTo>
                      <a:pt x="0" y="16"/>
                      <a:pt x="0" y="16"/>
                      <a:pt x="5" y="16"/>
                    </a:cubicBezTo>
                    <a:cubicBezTo>
                      <a:pt x="5" y="26"/>
                      <a:pt x="11" y="26"/>
                      <a:pt x="21" y="26"/>
                    </a:cubicBezTo>
                    <a:lnTo>
                      <a:pt x="30" y="26"/>
                    </a:lnTo>
                    <a:lnTo>
                      <a:pt x="30" y="21"/>
                    </a:lnTo>
                    <a:lnTo>
                      <a:pt x="30" y="16"/>
                    </a:lnTo>
                    <a:lnTo>
                      <a:pt x="30" y="10"/>
                    </a:lnTo>
                    <a:lnTo>
                      <a:pt x="30" y="5"/>
                    </a:lnTo>
                    <a:lnTo>
                      <a:pt x="26" y="1"/>
                    </a:ln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9" name="Google Shape;2549;p30"/>
              <p:cNvSpPr/>
              <p:nvPr/>
            </p:nvSpPr>
            <p:spPr>
              <a:xfrm>
                <a:off x="5349400" y="4077375"/>
                <a:ext cx="6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7" h="27" extrusionOk="0">
                    <a:moveTo>
                      <a:pt x="1" y="1"/>
                    </a:moveTo>
                    <a:lnTo>
                      <a:pt x="1" y="7"/>
                    </a:lnTo>
                    <a:lnTo>
                      <a:pt x="1" y="16"/>
                    </a:lnTo>
                    <a:lnTo>
                      <a:pt x="1" y="21"/>
                    </a:lnTo>
                    <a:lnTo>
                      <a:pt x="6" y="21"/>
                    </a:lnTo>
                    <a:lnTo>
                      <a:pt x="6" y="26"/>
                    </a:lnTo>
                    <a:lnTo>
                      <a:pt x="20" y="26"/>
                    </a:lnTo>
                    <a:lnTo>
                      <a:pt x="20" y="21"/>
                    </a:lnTo>
                    <a:lnTo>
                      <a:pt x="26" y="21"/>
                    </a:lnTo>
                    <a:lnTo>
                      <a:pt x="26" y="16"/>
                    </a:lnTo>
                    <a:lnTo>
                      <a:pt x="26" y="12"/>
                    </a:lnTo>
                    <a:cubicBezTo>
                      <a:pt x="26" y="7"/>
                      <a:pt x="26" y="1"/>
                      <a:pt x="15" y="1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0" name="Google Shape;2550;p30"/>
              <p:cNvSpPr/>
              <p:nvPr/>
            </p:nvSpPr>
            <p:spPr>
              <a:xfrm>
                <a:off x="5359100" y="4075625"/>
                <a:ext cx="7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7" extrusionOk="0">
                    <a:moveTo>
                      <a:pt x="5" y="1"/>
                    </a:moveTo>
                    <a:lnTo>
                      <a:pt x="5" y="6"/>
                    </a:lnTo>
                    <a:lnTo>
                      <a:pt x="0" y="10"/>
                    </a:lnTo>
                    <a:lnTo>
                      <a:pt x="0" y="16"/>
                    </a:lnTo>
                    <a:cubicBezTo>
                      <a:pt x="5" y="21"/>
                      <a:pt x="10" y="26"/>
                      <a:pt x="15" y="26"/>
                    </a:cubicBezTo>
                    <a:lnTo>
                      <a:pt x="20" y="21"/>
                    </a:lnTo>
                    <a:lnTo>
                      <a:pt x="24" y="21"/>
                    </a:lnTo>
                    <a:cubicBezTo>
                      <a:pt x="24" y="16"/>
                      <a:pt x="24" y="16"/>
                      <a:pt x="30" y="10"/>
                    </a:cubicBezTo>
                    <a:lnTo>
                      <a:pt x="24" y="6"/>
                    </a:ln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1" name="Google Shape;2551;p30"/>
              <p:cNvSpPr/>
              <p:nvPr/>
            </p:nvSpPr>
            <p:spPr>
              <a:xfrm>
                <a:off x="5349525" y="4078650"/>
                <a:ext cx="102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41" h="31" extrusionOk="0">
                    <a:moveTo>
                      <a:pt x="15" y="0"/>
                    </a:moveTo>
                    <a:cubicBezTo>
                      <a:pt x="10" y="0"/>
                      <a:pt x="6" y="0"/>
                      <a:pt x="6" y="5"/>
                    </a:cubicBezTo>
                    <a:lnTo>
                      <a:pt x="1" y="5"/>
                    </a:lnTo>
                    <a:lnTo>
                      <a:pt x="1" y="10"/>
                    </a:lnTo>
                    <a:lnTo>
                      <a:pt x="1" y="16"/>
                    </a:lnTo>
                    <a:cubicBezTo>
                      <a:pt x="1" y="21"/>
                      <a:pt x="6" y="26"/>
                      <a:pt x="10" y="26"/>
                    </a:cubicBezTo>
                    <a:lnTo>
                      <a:pt x="15" y="26"/>
                    </a:lnTo>
                    <a:cubicBezTo>
                      <a:pt x="21" y="31"/>
                      <a:pt x="26" y="31"/>
                      <a:pt x="26" y="31"/>
                    </a:cubicBezTo>
                    <a:cubicBezTo>
                      <a:pt x="31" y="26"/>
                      <a:pt x="36" y="26"/>
                      <a:pt x="36" y="21"/>
                    </a:cubicBezTo>
                    <a:cubicBezTo>
                      <a:pt x="41" y="21"/>
                      <a:pt x="41" y="16"/>
                      <a:pt x="41" y="16"/>
                    </a:cubicBezTo>
                    <a:lnTo>
                      <a:pt x="36" y="10"/>
                    </a:lnTo>
                    <a:lnTo>
                      <a:pt x="36" y="5"/>
                    </a:lnTo>
                    <a:lnTo>
                      <a:pt x="26" y="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2" name="Google Shape;2552;p30"/>
              <p:cNvSpPr/>
              <p:nvPr/>
            </p:nvSpPr>
            <p:spPr>
              <a:xfrm>
                <a:off x="5360325" y="4068850"/>
                <a:ext cx="90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6" h="31" extrusionOk="0">
                    <a:moveTo>
                      <a:pt x="21" y="0"/>
                    </a:moveTo>
                    <a:cubicBezTo>
                      <a:pt x="16" y="0"/>
                      <a:pt x="16" y="5"/>
                      <a:pt x="12" y="5"/>
                    </a:cubicBezTo>
                    <a:cubicBezTo>
                      <a:pt x="5" y="10"/>
                      <a:pt x="1" y="16"/>
                      <a:pt x="5" y="21"/>
                    </a:cubicBezTo>
                    <a:lnTo>
                      <a:pt x="5" y="26"/>
                    </a:lnTo>
                    <a:lnTo>
                      <a:pt x="12" y="31"/>
                    </a:lnTo>
                    <a:lnTo>
                      <a:pt x="26" y="31"/>
                    </a:lnTo>
                    <a:lnTo>
                      <a:pt x="26" y="26"/>
                    </a:lnTo>
                    <a:lnTo>
                      <a:pt x="31" y="26"/>
                    </a:lnTo>
                    <a:cubicBezTo>
                      <a:pt x="36" y="21"/>
                      <a:pt x="36" y="21"/>
                      <a:pt x="36" y="16"/>
                    </a:cubicBezTo>
                    <a:lnTo>
                      <a:pt x="36" y="10"/>
                    </a:lnTo>
                    <a:lnTo>
                      <a:pt x="31" y="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3" name="Google Shape;2553;p30"/>
              <p:cNvSpPr/>
              <p:nvPr/>
            </p:nvSpPr>
            <p:spPr>
              <a:xfrm>
                <a:off x="5365875" y="4073775"/>
                <a:ext cx="625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9" extrusionOk="0">
                    <a:moveTo>
                      <a:pt x="10" y="0"/>
                    </a:moveTo>
                    <a:lnTo>
                      <a:pt x="10" y="5"/>
                    </a:lnTo>
                    <a:lnTo>
                      <a:pt x="5" y="5"/>
                    </a:lnTo>
                    <a:lnTo>
                      <a:pt x="1" y="10"/>
                    </a:lnTo>
                    <a:lnTo>
                      <a:pt x="1" y="14"/>
                    </a:lnTo>
                    <a:lnTo>
                      <a:pt x="1" y="19"/>
                    </a:lnTo>
                    <a:lnTo>
                      <a:pt x="5" y="24"/>
                    </a:lnTo>
                    <a:lnTo>
                      <a:pt x="10" y="24"/>
                    </a:lnTo>
                    <a:cubicBezTo>
                      <a:pt x="10" y="27"/>
                      <a:pt x="11" y="29"/>
                      <a:pt x="13" y="29"/>
                    </a:cubicBezTo>
                    <a:cubicBezTo>
                      <a:pt x="15" y="29"/>
                      <a:pt x="18" y="27"/>
                      <a:pt x="20" y="24"/>
                    </a:cubicBezTo>
                    <a:lnTo>
                      <a:pt x="25" y="24"/>
                    </a:lnTo>
                    <a:lnTo>
                      <a:pt x="25" y="19"/>
                    </a:lnTo>
                    <a:lnTo>
                      <a:pt x="25" y="14"/>
                    </a:lnTo>
                    <a:cubicBezTo>
                      <a:pt x="25" y="10"/>
                      <a:pt x="20" y="5"/>
                      <a:pt x="15" y="0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4" name="Google Shape;2554;p30"/>
              <p:cNvSpPr/>
              <p:nvPr/>
            </p:nvSpPr>
            <p:spPr>
              <a:xfrm>
                <a:off x="5349150" y="4062450"/>
                <a:ext cx="650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5" extrusionOk="0">
                    <a:moveTo>
                      <a:pt x="16" y="1"/>
                    </a:moveTo>
                    <a:cubicBezTo>
                      <a:pt x="11" y="1"/>
                      <a:pt x="6" y="1"/>
                      <a:pt x="0" y="5"/>
                    </a:cubicBezTo>
                    <a:lnTo>
                      <a:pt x="0" y="15"/>
                    </a:lnTo>
                    <a:lnTo>
                      <a:pt x="0" y="20"/>
                    </a:lnTo>
                    <a:lnTo>
                      <a:pt x="0" y="25"/>
                    </a:lnTo>
                    <a:lnTo>
                      <a:pt x="11" y="25"/>
                    </a:lnTo>
                    <a:cubicBezTo>
                      <a:pt x="16" y="25"/>
                      <a:pt x="21" y="25"/>
                      <a:pt x="21" y="20"/>
                    </a:cubicBezTo>
                    <a:cubicBezTo>
                      <a:pt x="25" y="20"/>
                      <a:pt x="25" y="15"/>
                      <a:pt x="25" y="10"/>
                    </a:cubicBezTo>
                    <a:lnTo>
                      <a:pt x="25" y="5"/>
                    </a:lnTo>
                    <a:lnTo>
                      <a:pt x="21" y="5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5" name="Google Shape;2555;p30"/>
              <p:cNvSpPr/>
              <p:nvPr/>
            </p:nvSpPr>
            <p:spPr>
              <a:xfrm>
                <a:off x="5347525" y="4082850"/>
                <a:ext cx="650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30" extrusionOk="0">
                    <a:moveTo>
                      <a:pt x="13" y="0"/>
                    </a:moveTo>
                    <a:cubicBezTo>
                      <a:pt x="11" y="0"/>
                      <a:pt x="8" y="1"/>
                      <a:pt x="5" y="4"/>
                    </a:cubicBezTo>
                    <a:lnTo>
                      <a:pt x="0" y="4"/>
                    </a:lnTo>
                    <a:lnTo>
                      <a:pt x="0" y="9"/>
                    </a:lnTo>
                    <a:lnTo>
                      <a:pt x="0" y="13"/>
                    </a:lnTo>
                    <a:cubicBezTo>
                      <a:pt x="0" y="23"/>
                      <a:pt x="5" y="29"/>
                      <a:pt x="11" y="29"/>
                    </a:cubicBezTo>
                    <a:lnTo>
                      <a:pt x="16" y="29"/>
                    </a:lnTo>
                    <a:lnTo>
                      <a:pt x="16" y="23"/>
                    </a:lnTo>
                    <a:lnTo>
                      <a:pt x="21" y="23"/>
                    </a:lnTo>
                    <a:cubicBezTo>
                      <a:pt x="25" y="23"/>
                      <a:pt x="25" y="18"/>
                      <a:pt x="25" y="13"/>
                    </a:cubicBezTo>
                    <a:lnTo>
                      <a:pt x="25" y="9"/>
                    </a:lnTo>
                    <a:lnTo>
                      <a:pt x="21" y="4"/>
                    </a:lnTo>
                    <a:lnTo>
                      <a:pt x="16" y="4"/>
                    </a:lnTo>
                    <a:cubicBezTo>
                      <a:pt x="16" y="1"/>
                      <a:pt x="14" y="0"/>
                      <a:pt x="13" y="0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6" name="Google Shape;2556;p30"/>
              <p:cNvSpPr/>
              <p:nvPr/>
            </p:nvSpPr>
            <p:spPr>
              <a:xfrm>
                <a:off x="5348650" y="4072725"/>
                <a:ext cx="6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7" h="27" extrusionOk="0">
                    <a:moveTo>
                      <a:pt x="10" y="1"/>
                    </a:moveTo>
                    <a:cubicBezTo>
                      <a:pt x="1" y="1"/>
                      <a:pt x="1" y="12"/>
                      <a:pt x="1" y="17"/>
                    </a:cubicBezTo>
                    <a:lnTo>
                      <a:pt x="1" y="21"/>
                    </a:lnTo>
                    <a:lnTo>
                      <a:pt x="6" y="21"/>
                    </a:lnTo>
                    <a:lnTo>
                      <a:pt x="6" y="26"/>
                    </a:lnTo>
                    <a:lnTo>
                      <a:pt x="15" y="26"/>
                    </a:lnTo>
                    <a:cubicBezTo>
                      <a:pt x="20" y="26"/>
                      <a:pt x="26" y="21"/>
                      <a:pt x="26" y="17"/>
                    </a:cubicBezTo>
                    <a:lnTo>
                      <a:pt x="26" y="12"/>
                    </a:lnTo>
                    <a:lnTo>
                      <a:pt x="26" y="6"/>
                    </a:lnTo>
                    <a:lnTo>
                      <a:pt x="20" y="6"/>
                    </a:lnTo>
                    <a:lnTo>
                      <a:pt x="20" y="1"/>
                    </a:ln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7" name="Google Shape;2557;p30"/>
              <p:cNvSpPr/>
              <p:nvPr/>
            </p:nvSpPr>
            <p:spPr>
              <a:xfrm>
                <a:off x="5359700" y="4082850"/>
                <a:ext cx="650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30" extrusionOk="0">
                    <a:moveTo>
                      <a:pt x="14" y="0"/>
                    </a:moveTo>
                    <a:cubicBezTo>
                      <a:pt x="11" y="0"/>
                      <a:pt x="9" y="1"/>
                      <a:pt x="6" y="4"/>
                    </a:cubicBezTo>
                    <a:cubicBezTo>
                      <a:pt x="0" y="4"/>
                      <a:pt x="0" y="9"/>
                      <a:pt x="0" y="13"/>
                    </a:cubicBezTo>
                    <a:cubicBezTo>
                      <a:pt x="0" y="18"/>
                      <a:pt x="6" y="23"/>
                      <a:pt x="11" y="23"/>
                    </a:cubicBezTo>
                    <a:lnTo>
                      <a:pt x="16" y="29"/>
                    </a:lnTo>
                    <a:lnTo>
                      <a:pt x="16" y="23"/>
                    </a:lnTo>
                    <a:lnTo>
                      <a:pt x="26" y="23"/>
                    </a:lnTo>
                    <a:lnTo>
                      <a:pt x="26" y="18"/>
                    </a:lnTo>
                    <a:lnTo>
                      <a:pt x="26" y="13"/>
                    </a:lnTo>
                    <a:lnTo>
                      <a:pt x="26" y="9"/>
                    </a:lnTo>
                    <a:lnTo>
                      <a:pt x="21" y="4"/>
                    </a:lnTo>
                    <a:cubicBezTo>
                      <a:pt x="18" y="1"/>
                      <a:pt x="16" y="0"/>
                      <a:pt x="14" y="0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8" name="Google Shape;2558;p30"/>
              <p:cNvSpPr/>
              <p:nvPr/>
            </p:nvSpPr>
            <p:spPr>
              <a:xfrm>
                <a:off x="5354925" y="4082750"/>
                <a:ext cx="7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7" extrusionOk="0">
                    <a:moveTo>
                      <a:pt x="16" y="0"/>
                    </a:moveTo>
                    <a:cubicBezTo>
                      <a:pt x="13" y="0"/>
                      <a:pt x="10" y="3"/>
                      <a:pt x="10" y="3"/>
                    </a:cubicBezTo>
                    <a:cubicBezTo>
                      <a:pt x="6" y="8"/>
                      <a:pt x="1" y="13"/>
                      <a:pt x="1" y="17"/>
                    </a:cubicBezTo>
                    <a:lnTo>
                      <a:pt x="6" y="17"/>
                    </a:lnTo>
                    <a:lnTo>
                      <a:pt x="6" y="22"/>
                    </a:lnTo>
                    <a:cubicBezTo>
                      <a:pt x="10" y="27"/>
                      <a:pt x="21" y="27"/>
                      <a:pt x="26" y="27"/>
                    </a:cubicBezTo>
                    <a:cubicBezTo>
                      <a:pt x="31" y="22"/>
                      <a:pt x="31" y="17"/>
                      <a:pt x="31" y="13"/>
                    </a:cubicBezTo>
                    <a:lnTo>
                      <a:pt x="31" y="8"/>
                    </a:lnTo>
                    <a:lnTo>
                      <a:pt x="26" y="3"/>
                    </a:lnTo>
                    <a:lnTo>
                      <a:pt x="21" y="3"/>
                    </a:lnTo>
                    <a:cubicBezTo>
                      <a:pt x="20" y="1"/>
                      <a:pt x="18" y="0"/>
                      <a:pt x="16" y="0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9" name="Google Shape;2559;p30"/>
              <p:cNvSpPr/>
              <p:nvPr/>
            </p:nvSpPr>
            <p:spPr>
              <a:xfrm>
                <a:off x="5347900" y="4075000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6" y="0"/>
                    </a:moveTo>
                    <a:lnTo>
                      <a:pt x="6" y="5"/>
                    </a:lnTo>
                    <a:lnTo>
                      <a:pt x="1" y="5"/>
                    </a:lnTo>
                    <a:lnTo>
                      <a:pt x="1" y="11"/>
                    </a:lnTo>
                    <a:lnTo>
                      <a:pt x="1" y="16"/>
                    </a:lnTo>
                    <a:cubicBezTo>
                      <a:pt x="1" y="21"/>
                      <a:pt x="10" y="26"/>
                      <a:pt x="15" y="26"/>
                    </a:cubicBezTo>
                    <a:cubicBezTo>
                      <a:pt x="20" y="26"/>
                      <a:pt x="31" y="21"/>
                      <a:pt x="26" y="11"/>
                    </a:cubicBezTo>
                    <a:lnTo>
                      <a:pt x="26" y="5"/>
                    </a:lnTo>
                    <a:lnTo>
                      <a:pt x="20" y="5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0" name="Google Shape;2560;p30"/>
              <p:cNvSpPr/>
              <p:nvPr/>
            </p:nvSpPr>
            <p:spPr>
              <a:xfrm>
                <a:off x="5349400" y="4087925"/>
                <a:ext cx="675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27" h="29" extrusionOk="0">
                    <a:moveTo>
                      <a:pt x="11" y="1"/>
                    </a:moveTo>
                    <a:cubicBezTo>
                      <a:pt x="6" y="1"/>
                      <a:pt x="1" y="12"/>
                      <a:pt x="1" y="17"/>
                    </a:cubicBezTo>
                    <a:lnTo>
                      <a:pt x="1" y="21"/>
                    </a:lnTo>
                    <a:lnTo>
                      <a:pt x="6" y="26"/>
                    </a:lnTo>
                    <a:lnTo>
                      <a:pt x="11" y="26"/>
                    </a:lnTo>
                    <a:cubicBezTo>
                      <a:pt x="11" y="26"/>
                      <a:pt x="13" y="28"/>
                      <a:pt x="14" y="28"/>
                    </a:cubicBezTo>
                    <a:cubicBezTo>
                      <a:pt x="15" y="28"/>
                      <a:pt x="15" y="28"/>
                      <a:pt x="15" y="26"/>
                    </a:cubicBezTo>
                    <a:lnTo>
                      <a:pt x="20" y="26"/>
                    </a:lnTo>
                    <a:lnTo>
                      <a:pt x="26" y="21"/>
                    </a:lnTo>
                    <a:lnTo>
                      <a:pt x="26" y="17"/>
                    </a:lnTo>
                    <a:cubicBezTo>
                      <a:pt x="26" y="7"/>
                      <a:pt x="20" y="1"/>
                      <a:pt x="11" y="1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1" name="Google Shape;2561;p30"/>
              <p:cNvSpPr/>
              <p:nvPr/>
            </p:nvSpPr>
            <p:spPr>
              <a:xfrm>
                <a:off x="5353050" y="4071100"/>
                <a:ext cx="6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31" extrusionOk="0">
                    <a:moveTo>
                      <a:pt x="11" y="1"/>
                    </a:moveTo>
                    <a:lnTo>
                      <a:pt x="6" y="6"/>
                    </a:lnTo>
                    <a:lnTo>
                      <a:pt x="6" y="11"/>
                    </a:lnTo>
                    <a:lnTo>
                      <a:pt x="1" y="11"/>
                    </a:lnTo>
                    <a:lnTo>
                      <a:pt x="1" y="17"/>
                    </a:lnTo>
                    <a:cubicBezTo>
                      <a:pt x="6" y="26"/>
                      <a:pt x="11" y="26"/>
                      <a:pt x="11" y="31"/>
                    </a:cubicBezTo>
                    <a:lnTo>
                      <a:pt x="15" y="31"/>
                    </a:lnTo>
                    <a:lnTo>
                      <a:pt x="20" y="26"/>
                    </a:lnTo>
                    <a:lnTo>
                      <a:pt x="25" y="26"/>
                    </a:lnTo>
                    <a:lnTo>
                      <a:pt x="25" y="21"/>
                    </a:lnTo>
                    <a:lnTo>
                      <a:pt x="25" y="17"/>
                    </a:lnTo>
                    <a:cubicBezTo>
                      <a:pt x="25" y="6"/>
                      <a:pt x="20" y="1"/>
                      <a:pt x="15" y="1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2" name="Google Shape;2562;p30"/>
              <p:cNvSpPr/>
              <p:nvPr/>
            </p:nvSpPr>
            <p:spPr>
              <a:xfrm>
                <a:off x="5352425" y="4066225"/>
                <a:ext cx="775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5" extrusionOk="0">
                    <a:moveTo>
                      <a:pt x="5" y="0"/>
                    </a:moveTo>
                    <a:lnTo>
                      <a:pt x="5" y="5"/>
                    </a:lnTo>
                    <a:lnTo>
                      <a:pt x="1" y="5"/>
                    </a:lnTo>
                    <a:lnTo>
                      <a:pt x="1" y="10"/>
                    </a:lnTo>
                    <a:cubicBezTo>
                      <a:pt x="1" y="15"/>
                      <a:pt x="1" y="20"/>
                      <a:pt x="5" y="20"/>
                    </a:cubicBezTo>
                    <a:cubicBezTo>
                      <a:pt x="10" y="20"/>
                      <a:pt x="10" y="25"/>
                      <a:pt x="15" y="25"/>
                    </a:cubicBezTo>
                    <a:cubicBezTo>
                      <a:pt x="20" y="20"/>
                      <a:pt x="31" y="15"/>
                      <a:pt x="26" y="5"/>
                    </a:cubicBez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3" name="Google Shape;2563;p30"/>
              <p:cNvSpPr/>
              <p:nvPr/>
            </p:nvSpPr>
            <p:spPr>
              <a:xfrm>
                <a:off x="5347625" y="4070475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7" y="1"/>
                    </a:moveTo>
                    <a:lnTo>
                      <a:pt x="7" y="5"/>
                    </a:lnTo>
                    <a:cubicBezTo>
                      <a:pt x="1" y="5"/>
                      <a:pt x="1" y="11"/>
                      <a:pt x="1" y="11"/>
                    </a:cubicBezTo>
                    <a:lnTo>
                      <a:pt x="1" y="16"/>
                    </a:lnTo>
                    <a:lnTo>
                      <a:pt x="1" y="21"/>
                    </a:lnTo>
                    <a:lnTo>
                      <a:pt x="7" y="26"/>
                    </a:lnTo>
                    <a:lnTo>
                      <a:pt x="17" y="26"/>
                    </a:lnTo>
                    <a:cubicBezTo>
                      <a:pt x="26" y="26"/>
                      <a:pt x="31" y="21"/>
                      <a:pt x="26" y="11"/>
                    </a:cubicBezTo>
                    <a:lnTo>
                      <a:pt x="26" y="5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4" name="Google Shape;2564;p30"/>
              <p:cNvSpPr/>
              <p:nvPr/>
            </p:nvSpPr>
            <p:spPr>
              <a:xfrm>
                <a:off x="5358450" y="4074250"/>
                <a:ext cx="6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7" h="26" extrusionOk="0">
                    <a:moveTo>
                      <a:pt x="6" y="0"/>
                    </a:moveTo>
                    <a:lnTo>
                      <a:pt x="1" y="5"/>
                    </a:lnTo>
                    <a:lnTo>
                      <a:pt x="1" y="11"/>
                    </a:lnTo>
                    <a:lnTo>
                      <a:pt x="1" y="16"/>
                    </a:lnTo>
                    <a:cubicBezTo>
                      <a:pt x="1" y="21"/>
                      <a:pt x="1" y="21"/>
                      <a:pt x="6" y="26"/>
                    </a:cubicBezTo>
                    <a:lnTo>
                      <a:pt x="20" y="26"/>
                    </a:lnTo>
                    <a:lnTo>
                      <a:pt x="20" y="21"/>
                    </a:lnTo>
                    <a:lnTo>
                      <a:pt x="26" y="21"/>
                    </a:lnTo>
                    <a:lnTo>
                      <a:pt x="26" y="16"/>
                    </a:lnTo>
                    <a:lnTo>
                      <a:pt x="26" y="11"/>
                    </a:lnTo>
                    <a:lnTo>
                      <a:pt x="26" y="5"/>
                    </a:lnTo>
                    <a:lnTo>
                      <a:pt x="20" y="5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5" name="Google Shape;2565;p30"/>
              <p:cNvSpPr/>
              <p:nvPr/>
            </p:nvSpPr>
            <p:spPr>
              <a:xfrm>
                <a:off x="5345875" y="4071975"/>
                <a:ext cx="80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32" h="27" extrusionOk="0">
                    <a:moveTo>
                      <a:pt x="11" y="1"/>
                    </a:moveTo>
                    <a:cubicBezTo>
                      <a:pt x="6" y="1"/>
                      <a:pt x="6" y="1"/>
                      <a:pt x="6" y="6"/>
                    </a:cubicBezTo>
                    <a:lnTo>
                      <a:pt x="1" y="6"/>
                    </a:lnTo>
                    <a:lnTo>
                      <a:pt x="1" y="12"/>
                    </a:lnTo>
                    <a:lnTo>
                      <a:pt x="1" y="17"/>
                    </a:lnTo>
                    <a:lnTo>
                      <a:pt x="1" y="21"/>
                    </a:lnTo>
                    <a:lnTo>
                      <a:pt x="6" y="21"/>
                    </a:lnTo>
                    <a:lnTo>
                      <a:pt x="11" y="26"/>
                    </a:lnTo>
                    <a:cubicBezTo>
                      <a:pt x="11" y="26"/>
                      <a:pt x="21" y="26"/>
                      <a:pt x="26" y="21"/>
                    </a:cubicBezTo>
                    <a:lnTo>
                      <a:pt x="26" y="17"/>
                    </a:lnTo>
                    <a:lnTo>
                      <a:pt x="31" y="17"/>
                    </a:lnTo>
                    <a:lnTo>
                      <a:pt x="31" y="12"/>
                    </a:lnTo>
                    <a:lnTo>
                      <a:pt x="26" y="12"/>
                    </a:lnTo>
                    <a:lnTo>
                      <a:pt x="26" y="6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6" name="Google Shape;2566;p30"/>
              <p:cNvSpPr/>
              <p:nvPr/>
            </p:nvSpPr>
            <p:spPr>
              <a:xfrm>
                <a:off x="5356450" y="4063050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16" y="1"/>
                    </a:moveTo>
                    <a:lnTo>
                      <a:pt x="16" y="7"/>
                    </a:lnTo>
                    <a:lnTo>
                      <a:pt x="10" y="7"/>
                    </a:lnTo>
                    <a:cubicBezTo>
                      <a:pt x="5" y="7"/>
                      <a:pt x="0" y="12"/>
                      <a:pt x="0" y="16"/>
                    </a:cubicBezTo>
                    <a:lnTo>
                      <a:pt x="5" y="21"/>
                    </a:lnTo>
                    <a:lnTo>
                      <a:pt x="5" y="26"/>
                    </a:lnTo>
                    <a:lnTo>
                      <a:pt x="10" y="26"/>
                    </a:lnTo>
                    <a:cubicBezTo>
                      <a:pt x="10" y="26"/>
                      <a:pt x="10" y="31"/>
                      <a:pt x="16" y="31"/>
                    </a:cubicBezTo>
                    <a:lnTo>
                      <a:pt x="21" y="31"/>
                    </a:lnTo>
                    <a:lnTo>
                      <a:pt x="25" y="26"/>
                    </a:lnTo>
                    <a:lnTo>
                      <a:pt x="25" y="21"/>
                    </a:lnTo>
                    <a:cubicBezTo>
                      <a:pt x="30" y="21"/>
                      <a:pt x="30" y="16"/>
                      <a:pt x="30" y="12"/>
                    </a:cubicBezTo>
                    <a:cubicBezTo>
                      <a:pt x="30" y="7"/>
                      <a:pt x="25" y="1"/>
                      <a:pt x="16" y="1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7" name="Google Shape;2567;p30"/>
              <p:cNvSpPr/>
              <p:nvPr/>
            </p:nvSpPr>
            <p:spPr>
              <a:xfrm>
                <a:off x="5351925" y="4069850"/>
                <a:ext cx="650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30" extrusionOk="0">
                    <a:moveTo>
                      <a:pt x="5" y="0"/>
                    </a:moveTo>
                    <a:lnTo>
                      <a:pt x="5" y="6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16"/>
                    </a:lnTo>
                    <a:lnTo>
                      <a:pt x="0" y="21"/>
                    </a:lnTo>
                    <a:lnTo>
                      <a:pt x="0" y="26"/>
                    </a:lnTo>
                    <a:lnTo>
                      <a:pt x="5" y="26"/>
                    </a:lnTo>
                    <a:cubicBezTo>
                      <a:pt x="5" y="28"/>
                      <a:pt x="6" y="29"/>
                      <a:pt x="8" y="29"/>
                    </a:cubicBezTo>
                    <a:cubicBezTo>
                      <a:pt x="10" y="29"/>
                      <a:pt x="13" y="28"/>
                      <a:pt x="16" y="26"/>
                    </a:cubicBezTo>
                    <a:lnTo>
                      <a:pt x="21" y="26"/>
                    </a:lnTo>
                    <a:lnTo>
                      <a:pt x="25" y="21"/>
                    </a:lnTo>
                    <a:lnTo>
                      <a:pt x="25" y="16"/>
                    </a:lnTo>
                    <a:cubicBezTo>
                      <a:pt x="25" y="6"/>
                      <a:pt x="16" y="0"/>
                      <a:pt x="10" y="0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8" name="Google Shape;2568;p30"/>
              <p:cNvSpPr/>
              <p:nvPr/>
            </p:nvSpPr>
            <p:spPr>
              <a:xfrm>
                <a:off x="5356550" y="4068975"/>
                <a:ext cx="6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7" h="26" extrusionOk="0">
                    <a:moveTo>
                      <a:pt x="6" y="0"/>
                    </a:moveTo>
                    <a:lnTo>
                      <a:pt x="6" y="5"/>
                    </a:lnTo>
                    <a:lnTo>
                      <a:pt x="1" y="5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6" y="21"/>
                    </a:lnTo>
                    <a:lnTo>
                      <a:pt x="6" y="26"/>
                    </a:lnTo>
                    <a:lnTo>
                      <a:pt x="17" y="26"/>
                    </a:lnTo>
                    <a:lnTo>
                      <a:pt x="21" y="21"/>
                    </a:lnTo>
                    <a:lnTo>
                      <a:pt x="26" y="21"/>
                    </a:lnTo>
                    <a:lnTo>
                      <a:pt x="26" y="16"/>
                    </a:lnTo>
                    <a:lnTo>
                      <a:pt x="26" y="11"/>
                    </a:lnTo>
                    <a:lnTo>
                      <a:pt x="26" y="5"/>
                    </a:lnTo>
                    <a:lnTo>
                      <a:pt x="21" y="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9" name="Google Shape;2569;p30"/>
              <p:cNvSpPr/>
              <p:nvPr/>
            </p:nvSpPr>
            <p:spPr>
              <a:xfrm>
                <a:off x="5359100" y="4085550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15" y="1"/>
                    </a:moveTo>
                    <a:cubicBezTo>
                      <a:pt x="10" y="1"/>
                      <a:pt x="10" y="1"/>
                      <a:pt x="5" y="5"/>
                    </a:cubicBezTo>
                    <a:cubicBezTo>
                      <a:pt x="5" y="12"/>
                      <a:pt x="0" y="12"/>
                      <a:pt x="0" y="16"/>
                    </a:cubicBezTo>
                    <a:lnTo>
                      <a:pt x="5" y="21"/>
                    </a:lnTo>
                    <a:lnTo>
                      <a:pt x="5" y="26"/>
                    </a:lnTo>
                    <a:lnTo>
                      <a:pt x="15" y="26"/>
                    </a:lnTo>
                    <a:cubicBezTo>
                      <a:pt x="24" y="26"/>
                      <a:pt x="30" y="21"/>
                      <a:pt x="30" y="12"/>
                    </a:cubicBezTo>
                    <a:lnTo>
                      <a:pt x="24" y="5"/>
                    </a:lnTo>
                    <a:lnTo>
                      <a:pt x="20" y="1"/>
                    </a:ln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0" name="Google Shape;2570;p30"/>
              <p:cNvSpPr/>
              <p:nvPr/>
            </p:nvSpPr>
            <p:spPr>
              <a:xfrm>
                <a:off x="5358950" y="4093850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21" y="0"/>
                    </a:moveTo>
                    <a:cubicBezTo>
                      <a:pt x="16" y="0"/>
                      <a:pt x="11" y="0"/>
                      <a:pt x="6" y="5"/>
                    </a:cubicBezTo>
                    <a:cubicBezTo>
                      <a:pt x="6" y="11"/>
                      <a:pt x="0" y="16"/>
                      <a:pt x="6" y="16"/>
                    </a:cubicBezTo>
                    <a:lnTo>
                      <a:pt x="6" y="26"/>
                    </a:lnTo>
                    <a:lnTo>
                      <a:pt x="11" y="26"/>
                    </a:lnTo>
                    <a:lnTo>
                      <a:pt x="16" y="31"/>
                    </a:lnTo>
                    <a:cubicBezTo>
                      <a:pt x="21" y="31"/>
                      <a:pt x="26" y="26"/>
                      <a:pt x="30" y="26"/>
                    </a:cubicBezTo>
                    <a:lnTo>
                      <a:pt x="30" y="11"/>
                    </a:lnTo>
                    <a:lnTo>
                      <a:pt x="30" y="5"/>
                    </a:lnTo>
                    <a:lnTo>
                      <a:pt x="26" y="5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1" name="Google Shape;2571;p30"/>
              <p:cNvSpPr/>
              <p:nvPr/>
            </p:nvSpPr>
            <p:spPr>
              <a:xfrm>
                <a:off x="5354425" y="4087175"/>
                <a:ext cx="6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31" extrusionOk="0">
                    <a:moveTo>
                      <a:pt x="11" y="1"/>
                    </a:moveTo>
                    <a:cubicBezTo>
                      <a:pt x="6" y="1"/>
                      <a:pt x="0" y="7"/>
                      <a:pt x="0" y="16"/>
                    </a:cubicBezTo>
                    <a:lnTo>
                      <a:pt x="0" y="21"/>
                    </a:lnTo>
                    <a:lnTo>
                      <a:pt x="0" y="26"/>
                    </a:lnTo>
                    <a:lnTo>
                      <a:pt x="6" y="26"/>
                    </a:lnTo>
                    <a:lnTo>
                      <a:pt x="11" y="31"/>
                    </a:lnTo>
                    <a:cubicBezTo>
                      <a:pt x="16" y="31"/>
                      <a:pt x="26" y="26"/>
                      <a:pt x="26" y="16"/>
                    </a:cubicBezTo>
                    <a:lnTo>
                      <a:pt x="26" y="12"/>
                    </a:lnTo>
                    <a:lnTo>
                      <a:pt x="21" y="7"/>
                    </a:lnTo>
                    <a:lnTo>
                      <a:pt x="16" y="1"/>
                    </a:ln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2" name="Google Shape;2572;p30"/>
              <p:cNvSpPr/>
              <p:nvPr/>
            </p:nvSpPr>
            <p:spPr>
              <a:xfrm>
                <a:off x="5357950" y="4083175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10" y="0"/>
                    </a:moveTo>
                    <a:lnTo>
                      <a:pt x="5" y="5"/>
                    </a:lnTo>
                    <a:lnTo>
                      <a:pt x="5" y="10"/>
                    </a:lnTo>
                    <a:lnTo>
                      <a:pt x="0" y="10"/>
                    </a:lnTo>
                    <a:lnTo>
                      <a:pt x="0" y="16"/>
                    </a:lnTo>
                    <a:cubicBezTo>
                      <a:pt x="0" y="21"/>
                      <a:pt x="5" y="21"/>
                      <a:pt x="10" y="26"/>
                    </a:cubicBezTo>
                    <a:lnTo>
                      <a:pt x="16" y="26"/>
                    </a:lnTo>
                    <a:cubicBezTo>
                      <a:pt x="26" y="26"/>
                      <a:pt x="31" y="16"/>
                      <a:pt x="31" y="10"/>
                    </a:cubicBezTo>
                    <a:lnTo>
                      <a:pt x="26" y="5"/>
                    </a:lnTo>
                    <a:cubicBezTo>
                      <a:pt x="21" y="5"/>
                      <a:pt x="21" y="0"/>
                      <a:pt x="21" y="0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3" name="Google Shape;2573;p30"/>
              <p:cNvSpPr/>
              <p:nvPr/>
            </p:nvSpPr>
            <p:spPr>
              <a:xfrm>
                <a:off x="5352300" y="4083925"/>
                <a:ext cx="62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26" extrusionOk="0">
                    <a:moveTo>
                      <a:pt x="6" y="1"/>
                    </a:moveTo>
                    <a:lnTo>
                      <a:pt x="6" y="5"/>
                    </a:lnTo>
                    <a:lnTo>
                      <a:pt x="1" y="5"/>
                    </a:lnTo>
                    <a:lnTo>
                      <a:pt x="1" y="10"/>
                    </a:lnTo>
                    <a:cubicBezTo>
                      <a:pt x="1" y="21"/>
                      <a:pt x="6" y="26"/>
                      <a:pt x="10" y="26"/>
                    </a:cubicBezTo>
                    <a:lnTo>
                      <a:pt x="15" y="26"/>
                    </a:lnTo>
                    <a:lnTo>
                      <a:pt x="20" y="21"/>
                    </a:lnTo>
                    <a:cubicBezTo>
                      <a:pt x="25" y="21"/>
                      <a:pt x="25" y="16"/>
                      <a:pt x="25" y="16"/>
                    </a:cubicBezTo>
                    <a:lnTo>
                      <a:pt x="25" y="10"/>
                    </a:lnTo>
                    <a:lnTo>
                      <a:pt x="25" y="5"/>
                    </a:lnTo>
                    <a:lnTo>
                      <a:pt x="20" y="1"/>
                    </a:ln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4" name="Google Shape;2574;p30"/>
              <p:cNvSpPr/>
              <p:nvPr/>
            </p:nvSpPr>
            <p:spPr>
              <a:xfrm>
                <a:off x="5356550" y="4083050"/>
                <a:ext cx="675" cy="1025"/>
              </a:xfrm>
              <a:custGeom>
                <a:avLst/>
                <a:gdLst/>
                <a:ahLst/>
                <a:cxnLst/>
                <a:rect l="l" t="t" r="r" b="b"/>
                <a:pathLst>
                  <a:path w="27" h="41" extrusionOk="0">
                    <a:moveTo>
                      <a:pt x="6" y="1"/>
                    </a:moveTo>
                    <a:lnTo>
                      <a:pt x="6" y="5"/>
                    </a:lnTo>
                    <a:lnTo>
                      <a:pt x="1" y="5"/>
                    </a:lnTo>
                    <a:lnTo>
                      <a:pt x="1" y="10"/>
                    </a:lnTo>
                    <a:lnTo>
                      <a:pt x="1" y="15"/>
                    </a:lnTo>
                    <a:lnTo>
                      <a:pt x="6" y="21"/>
                    </a:lnTo>
                    <a:lnTo>
                      <a:pt x="1" y="21"/>
                    </a:lnTo>
                    <a:lnTo>
                      <a:pt x="1" y="26"/>
                    </a:lnTo>
                    <a:cubicBezTo>
                      <a:pt x="1" y="36"/>
                      <a:pt x="12" y="40"/>
                      <a:pt x="17" y="40"/>
                    </a:cubicBezTo>
                    <a:cubicBezTo>
                      <a:pt x="17" y="36"/>
                      <a:pt x="21" y="36"/>
                      <a:pt x="21" y="36"/>
                    </a:cubicBezTo>
                    <a:cubicBezTo>
                      <a:pt x="26" y="36"/>
                      <a:pt x="26" y="31"/>
                      <a:pt x="26" y="31"/>
                    </a:cubicBezTo>
                    <a:lnTo>
                      <a:pt x="26" y="26"/>
                    </a:lnTo>
                    <a:lnTo>
                      <a:pt x="26" y="21"/>
                    </a:lnTo>
                    <a:lnTo>
                      <a:pt x="26" y="15"/>
                    </a:lnTo>
                    <a:lnTo>
                      <a:pt x="26" y="10"/>
                    </a:lnTo>
                    <a:cubicBezTo>
                      <a:pt x="26" y="5"/>
                      <a:pt x="26" y="5"/>
                      <a:pt x="21" y="1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5" name="Google Shape;2575;p30"/>
              <p:cNvSpPr/>
              <p:nvPr/>
            </p:nvSpPr>
            <p:spPr>
              <a:xfrm>
                <a:off x="5361600" y="4079050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10" y="0"/>
                    </a:moveTo>
                    <a:lnTo>
                      <a:pt x="10" y="5"/>
                    </a:lnTo>
                    <a:cubicBezTo>
                      <a:pt x="5" y="10"/>
                      <a:pt x="0" y="15"/>
                      <a:pt x="0" y="19"/>
                    </a:cubicBezTo>
                    <a:lnTo>
                      <a:pt x="5" y="19"/>
                    </a:lnTo>
                    <a:lnTo>
                      <a:pt x="5" y="24"/>
                    </a:lnTo>
                    <a:lnTo>
                      <a:pt x="10" y="24"/>
                    </a:lnTo>
                    <a:lnTo>
                      <a:pt x="10" y="30"/>
                    </a:lnTo>
                    <a:cubicBezTo>
                      <a:pt x="15" y="30"/>
                      <a:pt x="21" y="24"/>
                      <a:pt x="26" y="24"/>
                    </a:cubicBezTo>
                    <a:cubicBezTo>
                      <a:pt x="26" y="19"/>
                      <a:pt x="30" y="15"/>
                      <a:pt x="30" y="10"/>
                    </a:cubicBezTo>
                    <a:cubicBezTo>
                      <a:pt x="26" y="5"/>
                      <a:pt x="21" y="0"/>
                      <a:pt x="15" y="0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6" name="Google Shape;2576;p30"/>
              <p:cNvSpPr/>
              <p:nvPr/>
            </p:nvSpPr>
            <p:spPr>
              <a:xfrm>
                <a:off x="5357200" y="4083675"/>
                <a:ext cx="65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7" extrusionOk="0">
                    <a:moveTo>
                      <a:pt x="5" y="1"/>
                    </a:moveTo>
                    <a:lnTo>
                      <a:pt x="5" y="6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0"/>
                    </a:lnTo>
                    <a:lnTo>
                      <a:pt x="5" y="20"/>
                    </a:lnTo>
                    <a:lnTo>
                      <a:pt x="5" y="26"/>
                    </a:lnTo>
                    <a:lnTo>
                      <a:pt x="21" y="26"/>
                    </a:lnTo>
                    <a:cubicBezTo>
                      <a:pt x="26" y="20"/>
                      <a:pt x="26" y="15"/>
                      <a:pt x="26" y="15"/>
                    </a:cubicBezTo>
                    <a:lnTo>
                      <a:pt x="26" y="11"/>
                    </a:lnTo>
                    <a:lnTo>
                      <a:pt x="26" y="6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7" name="Google Shape;2577;p30"/>
              <p:cNvSpPr/>
              <p:nvPr/>
            </p:nvSpPr>
            <p:spPr>
              <a:xfrm>
                <a:off x="5354800" y="4090825"/>
                <a:ext cx="6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7" h="31" extrusionOk="0">
                    <a:moveTo>
                      <a:pt x="11" y="1"/>
                    </a:moveTo>
                    <a:cubicBezTo>
                      <a:pt x="6" y="1"/>
                      <a:pt x="1" y="1"/>
                      <a:pt x="1" y="6"/>
                    </a:cubicBezTo>
                    <a:lnTo>
                      <a:pt x="1" y="12"/>
                    </a:lnTo>
                    <a:lnTo>
                      <a:pt x="1" y="16"/>
                    </a:lnTo>
                    <a:lnTo>
                      <a:pt x="1" y="21"/>
                    </a:lnTo>
                    <a:lnTo>
                      <a:pt x="6" y="21"/>
                    </a:lnTo>
                    <a:lnTo>
                      <a:pt x="6" y="26"/>
                    </a:lnTo>
                    <a:lnTo>
                      <a:pt x="11" y="26"/>
                    </a:lnTo>
                    <a:lnTo>
                      <a:pt x="15" y="31"/>
                    </a:lnTo>
                    <a:cubicBezTo>
                      <a:pt x="26" y="26"/>
                      <a:pt x="26" y="21"/>
                      <a:pt x="26" y="16"/>
                    </a:cubicBezTo>
                    <a:lnTo>
                      <a:pt x="26" y="12"/>
                    </a:lnTo>
                    <a:lnTo>
                      <a:pt x="26" y="6"/>
                    </a:lnTo>
                    <a:cubicBezTo>
                      <a:pt x="21" y="1"/>
                      <a:pt x="15" y="1"/>
                      <a:pt x="11" y="1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8" name="Google Shape;2578;p30"/>
              <p:cNvSpPr/>
              <p:nvPr/>
            </p:nvSpPr>
            <p:spPr>
              <a:xfrm>
                <a:off x="5352800" y="4087050"/>
                <a:ext cx="65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7" extrusionOk="0">
                    <a:moveTo>
                      <a:pt x="5" y="1"/>
                    </a:moveTo>
                    <a:lnTo>
                      <a:pt x="0" y="6"/>
                    </a:lnTo>
                    <a:lnTo>
                      <a:pt x="0" y="12"/>
                    </a:lnTo>
                    <a:lnTo>
                      <a:pt x="0" y="17"/>
                    </a:lnTo>
                    <a:cubicBezTo>
                      <a:pt x="0" y="21"/>
                      <a:pt x="0" y="21"/>
                      <a:pt x="5" y="26"/>
                    </a:cubicBezTo>
                    <a:lnTo>
                      <a:pt x="16" y="26"/>
                    </a:lnTo>
                    <a:lnTo>
                      <a:pt x="21" y="21"/>
                    </a:lnTo>
                    <a:cubicBezTo>
                      <a:pt x="25" y="17"/>
                      <a:pt x="25" y="12"/>
                      <a:pt x="25" y="12"/>
                    </a:cubicBezTo>
                    <a:lnTo>
                      <a:pt x="25" y="6"/>
                    </a:lnTo>
                    <a:lnTo>
                      <a:pt x="21" y="6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9" name="Google Shape;2579;p30"/>
              <p:cNvSpPr/>
              <p:nvPr/>
            </p:nvSpPr>
            <p:spPr>
              <a:xfrm>
                <a:off x="5362600" y="4085550"/>
                <a:ext cx="775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9" extrusionOk="0">
                    <a:moveTo>
                      <a:pt x="11" y="1"/>
                    </a:moveTo>
                    <a:lnTo>
                      <a:pt x="11" y="5"/>
                    </a:lnTo>
                    <a:lnTo>
                      <a:pt x="5" y="5"/>
                    </a:lnTo>
                    <a:lnTo>
                      <a:pt x="5" y="12"/>
                    </a:lnTo>
                    <a:lnTo>
                      <a:pt x="0" y="12"/>
                    </a:lnTo>
                    <a:lnTo>
                      <a:pt x="0" y="16"/>
                    </a:lnTo>
                    <a:cubicBezTo>
                      <a:pt x="0" y="21"/>
                      <a:pt x="5" y="21"/>
                      <a:pt x="11" y="26"/>
                    </a:cubicBezTo>
                    <a:cubicBezTo>
                      <a:pt x="11" y="26"/>
                      <a:pt x="13" y="28"/>
                      <a:pt x="16" y="28"/>
                    </a:cubicBezTo>
                    <a:cubicBezTo>
                      <a:pt x="17" y="28"/>
                      <a:pt x="19" y="28"/>
                      <a:pt x="21" y="26"/>
                    </a:cubicBezTo>
                    <a:lnTo>
                      <a:pt x="25" y="26"/>
                    </a:lnTo>
                    <a:lnTo>
                      <a:pt x="25" y="21"/>
                    </a:lnTo>
                    <a:lnTo>
                      <a:pt x="30" y="16"/>
                    </a:lnTo>
                    <a:lnTo>
                      <a:pt x="30" y="12"/>
                    </a:lnTo>
                    <a:cubicBezTo>
                      <a:pt x="25" y="5"/>
                      <a:pt x="25" y="1"/>
                      <a:pt x="16" y="1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0" name="Google Shape;2580;p30"/>
              <p:cNvSpPr/>
              <p:nvPr/>
            </p:nvSpPr>
            <p:spPr>
              <a:xfrm>
                <a:off x="5356075" y="4085850"/>
                <a:ext cx="625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30" extrusionOk="0">
                    <a:moveTo>
                      <a:pt x="13" y="1"/>
                    </a:moveTo>
                    <a:cubicBezTo>
                      <a:pt x="11" y="1"/>
                      <a:pt x="10" y="2"/>
                      <a:pt x="10" y="4"/>
                    </a:cubicBezTo>
                    <a:lnTo>
                      <a:pt x="5" y="4"/>
                    </a:lnTo>
                    <a:lnTo>
                      <a:pt x="1" y="9"/>
                    </a:lnTo>
                    <a:lnTo>
                      <a:pt x="1" y="19"/>
                    </a:lnTo>
                    <a:lnTo>
                      <a:pt x="1" y="24"/>
                    </a:lnTo>
                    <a:lnTo>
                      <a:pt x="5" y="24"/>
                    </a:lnTo>
                    <a:lnTo>
                      <a:pt x="5" y="30"/>
                    </a:lnTo>
                    <a:lnTo>
                      <a:pt x="10" y="30"/>
                    </a:lnTo>
                    <a:cubicBezTo>
                      <a:pt x="20" y="30"/>
                      <a:pt x="20" y="24"/>
                      <a:pt x="25" y="24"/>
                    </a:cubicBezTo>
                    <a:lnTo>
                      <a:pt x="25" y="14"/>
                    </a:lnTo>
                    <a:lnTo>
                      <a:pt x="25" y="9"/>
                    </a:lnTo>
                    <a:lnTo>
                      <a:pt x="25" y="4"/>
                    </a:lnTo>
                    <a:lnTo>
                      <a:pt x="20" y="4"/>
                    </a:lnTo>
                    <a:cubicBezTo>
                      <a:pt x="17" y="2"/>
                      <a:pt x="15" y="1"/>
                      <a:pt x="13" y="1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1" name="Google Shape;2581;p30"/>
              <p:cNvSpPr/>
              <p:nvPr/>
            </p:nvSpPr>
            <p:spPr>
              <a:xfrm>
                <a:off x="5356825" y="4088700"/>
                <a:ext cx="62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26" extrusionOk="0">
                    <a:moveTo>
                      <a:pt x="6" y="0"/>
                    </a:moveTo>
                    <a:lnTo>
                      <a:pt x="6" y="6"/>
                    </a:lnTo>
                    <a:cubicBezTo>
                      <a:pt x="1" y="6"/>
                      <a:pt x="1" y="11"/>
                      <a:pt x="1" y="16"/>
                    </a:cubicBezTo>
                    <a:cubicBezTo>
                      <a:pt x="1" y="21"/>
                      <a:pt x="6" y="21"/>
                      <a:pt x="10" y="25"/>
                    </a:cubicBezTo>
                    <a:lnTo>
                      <a:pt x="20" y="25"/>
                    </a:lnTo>
                    <a:lnTo>
                      <a:pt x="20" y="21"/>
                    </a:lnTo>
                    <a:lnTo>
                      <a:pt x="25" y="21"/>
                    </a:lnTo>
                    <a:lnTo>
                      <a:pt x="25" y="16"/>
                    </a:lnTo>
                    <a:lnTo>
                      <a:pt x="25" y="11"/>
                    </a:lnTo>
                    <a:cubicBezTo>
                      <a:pt x="25" y="6"/>
                      <a:pt x="20" y="0"/>
                      <a:pt x="15" y="0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2" name="Google Shape;2582;p30"/>
              <p:cNvSpPr/>
              <p:nvPr/>
            </p:nvSpPr>
            <p:spPr>
              <a:xfrm>
                <a:off x="5359850" y="4080150"/>
                <a:ext cx="7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7" extrusionOk="0">
                    <a:moveTo>
                      <a:pt x="15" y="1"/>
                    </a:moveTo>
                    <a:cubicBezTo>
                      <a:pt x="10" y="1"/>
                      <a:pt x="5" y="1"/>
                      <a:pt x="5" y="6"/>
                    </a:cubicBezTo>
                    <a:lnTo>
                      <a:pt x="0" y="6"/>
                    </a:lnTo>
                    <a:lnTo>
                      <a:pt x="0" y="10"/>
                    </a:lnTo>
                    <a:cubicBezTo>
                      <a:pt x="0" y="16"/>
                      <a:pt x="0" y="21"/>
                      <a:pt x="5" y="21"/>
                    </a:cubicBezTo>
                    <a:cubicBezTo>
                      <a:pt x="5" y="26"/>
                      <a:pt x="10" y="26"/>
                      <a:pt x="15" y="26"/>
                    </a:cubicBezTo>
                    <a:lnTo>
                      <a:pt x="24" y="26"/>
                    </a:lnTo>
                    <a:lnTo>
                      <a:pt x="24" y="21"/>
                    </a:lnTo>
                    <a:lnTo>
                      <a:pt x="31" y="21"/>
                    </a:lnTo>
                    <a:lnTo>
                      <a:pt x="31" y="10"/>
                    </a:lnTo>
                    <a:lnTo>
                      <a:pt x="31" y="6"/>
                    </a:lnTo>
                    <a:lnTo>
                      <a:pt x="24" y="6"/>
                    </a:ln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3" name="Google Shape;2583;p30"/>
              <p:cNvSpPr/>
              <p:nvPr/>
            </p:nvSpPr>
            <p:spPr>
              <a:xfrm>
                <a:off x="5356450" y="4080800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5" y="0"/>
                    </a:moveTo>
                    <a:lnTo>
                      <a:pt x="5" y="5"/>
                    </a:lnTo>
                    <a:cubicBezTo>
                      <a:pt x="0" y="10"/>
                      <a:pt x="0" y="10"/>
                      <a:pt x="0" y="15"/>
                    </a:cubicBezTo>
                    <a:cubicBezTo>
                      <a:pt x="5" y="21"/>
                      <a:pt x="5" y="25"/>
                      <a:pt x="10" y="25"/>
                    </a:cubicBezTo>
                    <a:cubicBezTo>
                      <a:pt x="16" y="25"/>
                      <a:pt x="21" y="25"/>
                      <a:pt x="25" y="21"/>
                    </a:cubicBezTo>
                    <a:lnTo>
                      <a:pt x="30" y="21"/>
                    </a:lnTo>
                    <a:lnTo>
                      <a:pt x="30" y="15"/>
                    </a:lnTo>
                    <a:lnTo>
                      <a:pt x="30" y="10"/>
                    </a:lnTo>
                    <a:cubicBezTo>
                      <a:pt x="30" y="5"/>
                      <a:pt x="25" y="5"/>
                      <a:pt x="25" y="0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4" name="Google Shape;2584;p30"/>
              <p:cNvSpPr/>
              <p:nvPr/>
            </p:nvSpPr>
            <p:spPr>
              <a:xfrm>
                <a:off x="5353925" y="4080900"/>
                <a:ext cx="800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32" h="30" extrusionOk="0">
                    <a:moveTo>
                      <a:pt x="15" y="1"/>
                    </a:moveTo>
                    <a:cubicBezTo>
                      <a:pt x="11" y="1"/>
                      <a:pt x="6" y="6"/>
                      <a:pt x="6" y="6"/>
                    </a:cubicBezTo>
                    <a:cubicBezTo>
                      <a:pt x="1" y="11"/>
                      <a:pt x="1" y="17"/>
                      <a:pt x="1" y="17"/>
                    </a:cubicBezTo>
                    <a:cubicBezTo>
                      <a:pt x="1" y="21"/>
                      <a:pt x="6" y="26"/>
                      <a:pt x="6" y="26"/>
                    </a:cubicBezTo>
                    <a:cubicBezTo>
                      <a:pt x="8" y="29"/>
                      <a:pt x="11" y="30"/>
                      <a:pt x="13" y="30"/>
                    </a:cubicBezTo>
                    <a:cubicBezTo>
                      <a:pt x="15" y="30"/>
                      <a:pt x="18" y="29"/>
                      <a:pt x="20" y="26"/>
                    </a:cubicBezTo>
                    <a:lnTo>
                      <a:pt x="26" y="26"/>
                    </a:lnTo>
                    <a:lnTo>
                      <a:pt x="26" y="21"/>
                    </a:lnTo>
                    <a:cubicBezTo>
                      <a:pt x="26" y="21"/>
                      <a:pt x="31" y="21"/>
                      <a:pt x="26" y="17"/>
                    </a:cubicBezTo>
                    <a:lnTo>
                      <a:pt x="26" y="6"/>
                    </a:lnTo>
                    <a:lnTo>
                      <a:pt x="20" y="6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5" name="Google Shape;2585;p30"/>
              <p:cNvSpPr/>
              <p:nvPr/>
            </p:nvSpPr>
            <p:spPr>
              <a:xfrm>
                <a:off x="5349775" y="4084050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5" y="0"/>
                    </a:moveTo>
                    <a:lnTo>
                      <a:pt x="5" y="5"/>
                    </a:lnTo>
                    <a:lnTo>
                      <a:pt x="0" y="11"/>
                    </a:lnTo>
                    <a:lnTo>
                      <a:pt x="0" y="16"/>
                    </a:lnTo>
                    <a:cubicBezTo>
                      <a:pt x="5" y="26"/>
                      <a:pt x="16" y="26"/>
                      <a:pt x="21" y="26"/>
                    </a:cubicBezTo>
                    <a:lnTo>
                      <a:pt x="26" y="21"/>
                    </a:lnTo>
                    <a:lnTo>
                      <a:pt x="26" y="16"/>
                    </a:lnTo>
                    <a:lnTo>
                      <a:pt x="31" y="16"/>
                    </a:lnTo>
                    <a:lnTo>
                      <a:pt x="31" y="11"/>
                    </a:lnTo>
                    <a:lnTo>
                      <a:pt x="26" y="11"/>
                    </a:lnTo>
                    <a:lnTo>
                      <a:pt x="26" y="5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6" name="Google Shape;2586;p30"/>
              <p:cNvSpPr/>
              <p:nvPr/>
            </p:nvSpPr>
            <p:spPr>
              <a:xfrm>
                <a:off x="5360725" y="4086375"/>
                <a:ext cx="775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8" extrusionOk="0">
                    <a:moveTo>
                      <a:pt x="19" y="1"/>
                    </a:moveTo>
                    <a:cubicBezTo>
                      <a:pt x="17" y="1"/>
                      <a:pt x="16" y="1"/>
                      <a:pt x="15" y="3"/>
                    </a:cubicBezTo>
                    <a:cubicBezTo>
                      <a:pt x="5" y="3"/>
                      <a:pt x="0" y="9"/>
                      <a:pt x="0" y="18"/>
                    </a:cubicBezTo>
                    <a:lnTo>
                      <a:pt x="5" y="18"/>
                    </a:lnTo>
                    <a:lnTo>
                      <a:pt x="5" y="23"/>
                    </a:lnTo>
                    <a:lnTo>
                      <a:pt x="10" y="23"/>
                    </a:lnTo>
                    <a:lnTo>
                      <a:pt x="10" y="28"/>
                    </a:lnTo>
                    <a:cubicBezTo>
                      <a:pt x="15" y="28"/>
                      <a:pt x="26" y="28"/>
                      <a:pt x="26" y="23"/>
                    </a:cubicBezTo>
                    <a:lnTo>
                      <a:pt x="31" y="18"/>
                    </a:lnTo>
                    <a:lnTo>
                      <a:pt x="31" y="13"/>
                    </a:lnTo>
                    <a:cubicBezTo>
                      <a:pt x="27" y="5"/>
                      <a:pt x="23" y="1"/>
                      <a:pt x="19" y="1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7" name="Google Shape;2587;p30"/>
              <p:cNvSpPr/>
              <p:nvPr/>
            </p:nvSpPr>
            <p:spPr>
              <a:xfrm>
                <a:off x="5354300" y="4079850"/>
                <a:ext cx="65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7" extrusionOk="0">
                    <a:moveTo>
                      <a:pt x="16" y="1"/>
                    </a:moveTo>
                    <a:cubicBezTo>
                      <a:pt x="14" y="1"/>
                      <a:pt x="13" y="1"/>
                      <a:pt x="11" y="3"/>
                    </a:cubicBezTo>
                    <a:cubicBezTo>
                      <a:pt x="5" y="3"/>
                      <a:pt x="5" y="3"/>
                      <a:pt x="0" y="8"/>
                    </a:cubicBezTo>
                    <a:lnTo>
                      <a:pt x="0" y="13"/>
                    </a:lnTo>
                    <a:lnTo>
                      <a:pt x="0" y="18"/>
                    </a:lnTo>
                    <a:lnTo>
                      <a:pt x="5" y="22"/>
                    </a:lnTo>
                    <a:cubicBezTo>
                      <a:pt x="8" y="25"/>
                      <a:pt x="11" y="27"/>
                      <a:pt x="14" y="27"/>
                    </a:cubicBezTo>
                    <a:cubicBezTo>
                      <a:pt x="16" y="27"/>
                      <a:pt x="19" y="25"/>
                      <a:pt x="21" y="22"/>
                    </a:cubicBezTo>
                    <a:cubicBezTo>
                      <a:pt x="26" y="22"/>
                      <a:pt x="26" y="18"/>
                      <a:pt x="26" y="13"/>
                    </a:cubicBezTo>
                    <a:lnTo>
                      <a:pt x="26" y="8"/>
                    </a:lnTo>
                    <a:lnTo>
                      <a:pt x="26" y="3"/>
                    </a:lnTo>
                    <a:lnTo>
                      <a:pt x="21" y="3"/>
                    </a:lnTo>
                    <a:cubicBezTo>
                      <a:pt x="21" y="3"/>
                      <a:pt x="19" y="1"/>
                      <a:pt x="16" y="1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8" name="Google Shape;2588;p30"/>
              <p:cNvSpPr/>
              <p:nvPr/>
            </p:nvSpPr>
            <p:spPr>
              <a:xfrm>
                <a:off x="5361350" y="4081550"/>
                <a:ext cx="62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26" extrusionOk="0">
                    <a:moveTo>
                      <a:pt x="1" y="0"/>
                    </a:moveTo>
                    <a:lnTo>
                      <a:pt x="1" y="5"/>
                    </a:lnTo>
                    <a:lnTo>
                      <a:pt x="1" y="10"/>
                    </a:lnTo>
                    <a:lnTo>
                      <a:pt x="1" y="15"/>
                    </a:lnTo>
                    <a:cubicBezTo>
                      <a:pt x="1" y="21"/>
                      <a:pt x="6" y="26"/>
                      <a:pt x="6" y="26"/>
                    </a:cubicBezTo>
                    <a:lnTo>
                      <a:pt x="20" y="26"/>
                    </a:lnTo>
                    <a:lnTo>
                      <a:pt x="20" y="21"/>
                    </a:lnTo>
                    <a:lnTo>
                      <a:pt x="25" y="21"/>
                    </a:lnTo>
                    <a:lnTo>
                      <a:pt x="25" y="15"/>
                    </a:lnTo>
                    <a:lnTo>
                      <a:pt x="25" y="10"/>
                    </a:lnTo>
                    <a:lnTo>
                      <a:pt x="25" y="5"/>
                    </a:lnTo>
                    <a:lnTo>
                      <a:pt x="20" y="5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9" name="Google Shape;2589;p30"/>
              <p:cNvSpPr/>
              <p:nvPr/>
            </p:nvSpPr>
            <p:spPr>
              <a:xfrm>
                <a:off x="5355175" y="4080550"/>
                <a:ext cx="650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5" extrusionOk="0">
                    <a:moveTo>
                      <a:pt x="11" y="0"/>
                    </a:moveTo>
                    <a:lnTo>
                      <a:pt x="6" y="5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0" y="20"/>
                    </a:lnTo>
                    <a:lnTo>
                      <a:pt x="6" y="20"/>
                    </a:lnTo>
                    <a:lnTo>
                      <a:pt x="6" y="25"/>
                    </a:lnTo>
                    <a:lnTo>
                      <a:pt x="21" y="25"/>
                    </a:lnTo>
                    <a:lnTo>
                      <a:pt x="26" y="20"/>
                    </a:lnTo>
                    <a:lnTo>
                      <a:pt x="26" y="15"/>
                    </a:lnTo>
                    <a:lnTo>
                      <a:pt x="26" y="10"/>
                    </a:lnTo>
                    <a:lnTo>
                      <a:pt x="26" y="5"/>
                    </a:lnTo>
                    <a:lnTo>
                      <a:pt x="21" y="5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0" name="Google Shape;2590;p30"/>
              <p:cNvSpPr/>
              <p:nvPr/>
            </p:nvSpPr>
            <p:spPr>
              <a:xfrm>
                <a:off x="5355450" y="4081675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5" y="0"/>
                    </a:moveTo>
                    <a:lnTo>
                      <a:pt x="5" y="5"/>
                    </a:lnTo>
                    <a:lnTo>
                      <a:pt x="0" y="10"/>
                    </a:lnTo>
                    <a:lnTo>
                      <a:pt x="0" y="16"/>
                    </a:lnTo>
                    <a:cubicBezTo>
                      <a:pt x="0" y="21"/>
                      <a:pt x="5" y="21"/>
                      <a:pt x="10" y="25"/>
                    </a:cubicBezTo>
                    <a:lnTo>
                      <a:pt x="26" y="25"/>
                    </a:lnTo>
                    <a:lnTo>
                      <a:pt x="26" y="21"/>
                    </a:lnTo>
                    <a:lnTo>
                      <a:pt x="30" y="16"/>
                    </a:lnTo>
                    <a:lnTo>
                      <a:pt x="30" y="10"/>
                    </a:lnTo>
                    <a:cubicBezTo>
                      <a:pt x="30" y="5"/>
                      <a:pt x="26" y="0"/>
                      <a:pt x="20" y="0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1" name="Google Shape;2591;p30"/>
              <p:cNvSpPr/>
              <p:nvPr/>
            </p:nvSpPr>
            <p:spPr>
              <a:xfrm>
                <a:off x="5355800" y="4080275"/>
                <a:ext cx="775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30" extrusionOk="0">
                    <a:moveTo>
                      <a:pt x="6" y="1"/>
                    </a:moveTo>
                    <a:lnTo>
                      <a:pt x="6" y="5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6" y="16"/>
                    </a:lnTo>
                    <a:lnTo>
                      <a:pt x="6" y="21"/>
                    </a:lnTo>
                    <a:lnTo>
                      <a:pt x="6" y="26"/>
                    </a:lnTo>
                    <a:lnTo>
                      <a:pt x="12" y="26"/>
                    </a:lnTo>
                    <a:cubicBezTo>
                      <a:pt x="14" y="28"/>
                      <a:pt x="16" y="30"/>
                      <a:pt x="19" y="30"/>
                    </a:cubicBezTo>
                    <a:cubicBezTo>
                      <a:pt x="21" y="30"/>
                      <a:pt x="24" y="28"/>
                      <a:pt x="26" y="26"/>
                    </a:cubicBezTo>
                    <a:cubicBezTo>
                      <a:pt x="31" y="26"/>
                      <a:pt x="31" y="21"/>
                      <a:pt x="31" y="16"/>
                    </a:cubicBezTo>
                    <a:lnTo>
                      <a:pt x="31" y="11"/>
                    </a:lnTo>
                    <a:lnTo>
                      <a:pt x="31" y="5"/>
                    </a:lnTo>
                    <a:lnTo>
                      <a:pt x="26" y="5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2" name="Google Shape;2592;p30"/>
              <p:cNvSpPr/>
              <p:nvPr/>
            </p:nvSpPr>
            <p:spPr>
              <a:xfrm>
                <a:off x="5358075" y="4079800"/>
                <a:ext cx="650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5" extrusionOk="0">
                    <a:moveTo>
                      <a:pt x="5" y="0"/>
                    </a:moveTo>
                    <a:lnTo>
                      <a:pt x="5" y="5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5" y="20"/>
                    </a:lnTo>
                    <a:cubicBezTo>
                      <a:pt x="5" y="24"/>
                      <a:pt x="11" y="24"/>
                      <a:pt x="16" y="24"/>
                    </a:cubicBezTo>
                    <a:lnTo>
                      <a:pt x="21" y="24"/>
                    </a:lnTo>
                    <a:lnTo>
                      <a:pt x="21" y="20"/>
                    </a:lnTo>
                    <a:lnTo>
                      <a:pt x="26" y="20"/>
                    </a:lnTo>
                    <a:lnTo>
                      <a:pt x="26" y="10"/>
                    </a:lnTo>
                    <a:lnTo>
                      <a:pt x="26" y="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3" name="Google Shape;2593;p30"/>
              <p:cNvSpPr/>
              <p:nvPr/>
            </p:nvSpPr>
            <p:spPr>
              <a:xfrm>
                <a:off x="5352800" y="4081775"/>
                <a:ext cx="900" cy="975"/>
              </a:xfrm>
              <a:custGeom>
                <a:avLst/>
                <a:gdLst/>
                <a:ahLst/>
                <a:cxnLst/>
                <a:rect l="l" t="t" r="r" b="b"/>
                <a:pathLst>
                  <a:path w="36" h="39" extrusionOk="0">
                    <a:moveTo>
                      <a:pt x="11" y="1"/>
                    </a:moveTo>
                    <a:lnTo>
                      <a:pt x="11" y="6"/>
                    </a:lnTo>
                    <a:lnTo>
                      <a:pt x="5" y="6"/>
                    </a:lnTo>
                    <a:lnTo>
                      <a:pt x="5" y="12"/>
                    </a:lnTo>
                    <a:cubicBezTo>
                      <a:pt x="0" y="17"/>
                      <a:pt x="0" y="17"/>
                      <a:pt x="5" y="17"/>
                    </a:cubicBezTo>
                    <a:cubicBezTo>
                      <a:pt x="5" y="21"/>
                      <a:pt x="5" y="26"/>
                      <a:pt x="11" y="26"/>
                    </a:cubicBezTo>
                    <a:cubicBezTo>
                      <a:pt x="11" y="33"/>
                      <a:pt x="16" y="38"/>
                      <a:pt x="21" y="38"/>
                    </a:cubicBezTo>
                    <a:cubicBezTo>
                      <a:pt x="22" y="38"/>
                      <a:pt x="24" y="38"/>
                      <a:pt x="25" y="36"/>
                    </a:cubicBezTo>
                    <a:lnTo>
                      <a:pt x="30" y="36"/>
                    </a:lnTo>
                    <a:lnTo>
                      <a:pt x="30" y="31"/>
                    </a:lnTo>
                    <a:lnTo>
                      <a:pt x="35" y="31"/>
                    </a:lnTo>
                    <a:lnTo>
                      <a:pt x="35" y="26"/>
                    </a:lnTo>
                    <a:lnTo>
                      <a:pt x="35" y="21"/>
                    </a:lnTo>
                    <a:lnTo>
                      <a:pt x="30" y="17"/>
                    </a:lnTo>
                    <a:cubicBezTo>
                      <a:pt x="30" y="6"/>
                      <a:pt x="21" y="1"/>
                      <a:pt x="16" y="1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4" name="Google Shape;2594;p30"/>
              <p:cNvSpPr/>
              <p:nvPr/>
            </p:nvSpPr>
            <p:spPr>
              <a:xfrm>
                <a:off x="5354050" y="4083575"/>
                <a:ext cx="775" cy="5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3" extrusionOk="0">
                    <a:moveTo>
                      <a:pt x="10" y="0"/>
                    </a:moveTo>
                    <a:cubicBezTo>
                      <a:pt x="10" y="0"/>
                      <a:pt x="6" y="0"/>
                      <a:pt x="6" y="5"/>
                    </a:cubicBezTo>
                    <a:lnTo>
                      <a:pt x="1" y="10"/>
                    </a:lnTo>
                    <a:lnTo>
                      <a:pt x="1" y="15"/>
                    </a:lnTo>
                    <a:cubicBezTo>
                      <a:pt x="6" y="15"/>
                      <a:pt x="6" y="19"/>
                      <a:pt x="10" y="19"/>
                    </a:cubicBezTo>
                    <a:cubicBezTo>
                      <a:pt x="13" y="22"/>
                      <a:pt x="16" y="23"/>
                      <a:pt x="18" y="23"/>
                    </a:cubicBezTo>
                    <a:cubicBezTo>
                      <a:pt x="21" y="23"/>
                      <a:pt x="24" y="22"/>
                      <a:pt x="26" y="19"/>
                    </a:cubicBezTo>
                    <a:cubicBezTo>
                      <a:pt x="31" y="19"/>
                      <a:pt x="31" y="15"/>
                      <a:pt x="31" y="10"/>
                    </a:cubicBezTo>
                    <a:cubicBezTo>
                      <a:pt x="31" y="5"/>
                      <a:pt x="26" y="0"/>
                      <a:pt x="26" y="0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5" name="Google Shape;2595;p30"/>
              <p:cNvSpPr/>
              <p:nvPr/>
            </p:nvSpPr>
            <p:spPr>
              <a:xfrm>
                <a:off x="5360200" y="4084175"/>
                <a:ext cx="6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7" h="26" extrusionOk="0">
                    <a:moveTo>
                      <a:pt x="10" y="0"/>
                    </a:moveTo>
                    <a:lnTo>
                      <a:pt x="6" y="6"/>
                    </a:lnTo>
                    <a:lnTo>
                      <a:pt x="1" y="6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1" y="21"/>
                    </a:lnTo>
                    <a:lnTo>
                      <a:pt x="6" y="21"/>
                    </a:lnTo>
                    <a:lnTo>
                      <a:pt x="6" y="25"/>
                    </a:lnTo>
                    <a:lnTo>
                      <a:pt x="21" y="25"/>
                    </a:lnTo>
                    <a:lnTo>
                      <a:pt x="21" y="21"/>
                    </a:lnTo>
                    <a:lnTo>
                      <a:pt x="26" y="21"/>
                    </a:lnTo>
                    <a:lnTo>
                      <a:pt x="26" y="16"/>
                    </a:lnTo>
                    <a:lnTo>
                      <a:pt x="26" y="11"/>
                    </a:lnTo>
                    <a:lnTo>
                      <a:pt x="21" y="6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6" name="Google Shape;2596;p30"/>
              <p:cNvSpPr/>
              <p:nvPr/>
            </p:nvSpPr>
            <p:spPr>
              <a:xfrm>
                <a:off x="5351550" y="4088125"/>
                <a:ext cx="625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30" extrusionOk="0">
                    <a:moveTo>
                      <a:pt x="13" y="0"/>
                    </a:moveTo>
                    <a:cubicBezTo>
                      <a:pt x="11" y="0"/>
                      <a:pt x="10" y="1"/>
                      <a:pt x="10" y="4"/>
                    </a:cubicBezTo>
                    <a:lnTo>
                      <a:pt x="5" y="4"/>
                    </a:lnTo>
                    <a:lnTo>
                      <a:pt x="5" y="9"/>
                    </a:lnTo>
                    <a:lnTo>
                      <a:pt x="1" y="9"/>
                    </a:lnTo>
                    <a:lnTo>
                      <a:pt x="1" y="13"/>
                    </a:lnTo>
                    <a:lnTo>
                      <a:pt x="1" y="18"/>
                    </a:lnTo>
                    <a:lnTo>
                      <a:pt x="5" y="23"/>
                    </a:lnTo>
                    <a:lnTo>
                      <a:pt x="10" y="23"/>
                    </a:lnTo>
                    <a:lnTo>
                      <a:pt x="10" y="29"/>
                    </a:lnTo>
                    <a:lnTo>
                      <a:pt x="15" y="29"/>
                    </a:lnTo>
                    <a:lnTo>
                      <a:pt x="20" y="23"/>
                    </a:lnTo>
                    <a:lnTo>
                      <a:pt x="25" y="18"/>
                    </a:lnTo>
                    <a:lnTo>
                      <a:pt x="25" y="13"/>
                    </a:lnTo>
                    <a:lnTo>
                      <a:pt x="25" y="9"/>
                    </a:lnTo>
                    <a:lnTo>
                      <a:pt x="20" y="4"/>
                    </a:lnTo>
                    <a:cubicBezTo>
                      <a:pt x="18" y="1"/>
                      <a:pt x="15" y="0"/>
                      <a:pt x="13" y="0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7" name="Google Shape;2597;p30"/>
              <p:cNvSpPr/>
              <p:nvPr/>
            </p:nvSpPr>
            <p:spPr>
              <a:xfrm>
                <a:off x="5349400" y="4085325"/>
                <a:ext cx="80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2" h="31" extrusionOk="0">
                    <a:moveTo>
                      <a:pt x="15" y="0"/>
                    </a:moveTo>
                    <a:cubicBezTo>
                      <a:pt x="1" y="5"/>
                      <a:pt x="1" y="10"/>
                      <a:pt x="1" y="21"/>
                    </a:cubicBezTo>
                    <a:lnTo>
                      <a:pt x="1" y="25"/>
                    </a:lnTo>
                    <a:lnTo>
                      <a:pt x="6" y="25"/>
                    </a:lnTo>
                    <a:lnTo>
                      <a:pt x="11" y="30"/>
                    </a:lnTo>
                    <a:cubicBezTo>
                      <a:pt x="11" y="30"/>
                      <a:pt x="20" y="30"/>
                      <a:pt x="26" y="25"/>
                    </a:cubicBezTo>
                    <a:cubicBezTo>
                      <a:pt x="26" y="21"/>
                      <a:pt x="31" y="21"/>
                      <a:pt x="26" y="10"/>
                    </a:cubicBezTo>
                    <a:lnTo>
                      <a:pt x="26" y="5"/>
                    </a:lnTo>
                    <a:lnTo>
                      <a:pt x="15" y="5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8" name="Google Shape;2598;p30"/>
              <p:cNvSpPr/>
              <p:nvPr/>
            </p:nvSpPr>
            <p:spPr>
              <a:xfrm>
                <a:off x="5346400" y="4090600"/>
                <a:ext cx="6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31" extrusionOk="0">
                    <a:moveTo>
                      <a:pt x="5" y="0"/>
                    </a:moveTo>
                    <a:lnTo>
                      <a:pt x="5" y="5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15"/>
                    </a:lnTo>
                    <a:cubicBezTo>
                      <a:pt x="0" y="21"/>
                      <a:pt x="0" y="21"/>
                      <a:pt x="5" y="25"/>
                    </a:cubicBezTo>
                    <a:lnTo>
                      <a:pt x="10" y="25"/>
                    </a:lnTo>
                    <a:lnTo>
                      <a:pt x="10" y="30"/>
                    </a:lnTo>
                    <a:cubicBezTo>
                      <a:pt x="15" y="30"/>
                      <a:pt x="20" y="25"/>
                      <a:pt x="26" y="25"/>
                    </a:cubicBezTo>
                    <a:lnTo>
                      <a:pt x="26" y="10"/>
                    </a:lnTo>
                    <a:cubicBezTo>
                      <a:pt x="26" y="10"/>
                      <a:pt x="26" y="5"/>
                      <a:pt x="20" y="0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9" name="Google Shape;2599;p30"/>
              <p:cNvSpPr/>
              <p:nvPr/>
            </p:nvSpPr>
            <p:spPr>
              <a:xfrm>
                <a:off x="5358700" y="4086950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5" y="0"/>
                    </a:moveTo>
                    <a:lnTo>
                      <a:pt x="5" y="5"/>
                    </a:lnTo>
                    <a:lnTo>
                      <a:pt x="1" y="5"/>
                    </a:lnTo>
                    <a:lnTo>
                      <a:pt x="1" y="10"/>
                    </a:lnTo>
                    <a:lnTo>
                      <a:pt x="1" y="16"/>
                    </a:lnTo>
                    <a:lnTo>
                      <a:pt x="1" y="21"/>
                    </a:lnTo>
                    <a:lnTo>
                      <a:pt x="5" y="25"/>
                    </a:lnTo>
                    <a:lnTo>
                      <a:pt x="21" y="25"/>
                    </a:lnTo>
                    <a:cubicBezTo>
                      <a:pt x="26" y="21"/>
                      <a:pt x="26" y="16"/>
                      <a:pt x="26" y="10"/>
                    </a:cubicBezTo>
                    <a:lnTo>
                      <a:pt x="26" y="5"/>
                    </a:lnTo>
                    <a:lnTo>
                      <a:pt x="21" y="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0" name="Google Shape;2600;p30"/>
              <p:cNvSpPr/>
              <p:nvPr/>
            </p:nvSpPr>
            <p:spPr>
              <a:xfrm>
                <a:off x="5351550" y="4089950"/>
                <a:ext cx="7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7" extrusionOk="0">
                    <a:moveTo>
                      <a:pt x="10" y="1"/>
                    </a:moveTo>
                    <a:lnTo>
                      <a:pt x="5" y="6"/>
                    </a:lnTo>
                    <a:lnTo>
                      <a:pt x="5" y="10"/>
                    </a:lnTo>
                    <a:cubicBezTo>
                      <a:pt x="5" y="10"/>
                      <a:pt x="1" y="10"/>
                      <a:pt x="1" y="16"/>
                    </a:cubicBezTo>
                    <a:lnTo>
                      <a:pt x="5" y="21"/>
                    </a:lnTo>
                    <a:lnTo>
                      <a:pt x="5" y="26"/>
                    </a:lnTo>
                    <a:lnTo>
                      <a:pt x="15" y="26"/>
                    </a:lnTo>
                    <a:cubicBezTo>
                      <a:pt x="25" y="26"/>
                      <a:pt x="31" y="21"/>
                      <a:pt x="25" y="10"/>
                    </a:cubicBezTo>
                    <a:lnTo>
                      <a:pt x="25" y="6"/>
                    </a:lnTo>
                    <a:lnTo>
                      <a:pt x="20" y="6"/>
                    </a:lnTo>
                    <a:lnTo>
                      <a:pt x="20" y="1"/>
                    </a:ln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1" name="Google Shape;2601;p30"/>
              <p:cNvSpPr/>
              <p:nvPr/>
            </p:nvSpPr>
            <p:spPr>
              <a:xfrm>
                <a:off x="5356325" y="4081775"/>
                <a:ext cx="900" cy="900"/>
              </a:xfrm>
              <a:custGeom>
                <a:avLst/>
                <a:gdLst/>
                <a:ahLst/>
                <a:cxnLst/>
                <a:rect l="l" t="t" r="r" b="b"/>
                <a:pathLst>
                  <a:path w="36" h="36" extrusionOk="0">
                    <a:moveTo>
                      <a:pt x="5" y="1"/>
                    </a:moveTo>
                    <a:lnTo>
                      <a:pt x="5" y="6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17"/>
                    </a:lnTo>
                    <a:cubicBezTo>
                      <a:pt x="0" y="21"/>
                      <a:pt x="0" y="21"/>
                      <a:pt x="5" y="26"/>
                    </a:cubicBezTo>
                    <a:lnTo>
                      <a:pt x="10" y="26"/>
                    </a:lnTo>
                    <a:lnTo>
                      <a:pt x="10" y="31"/>
                    </a:lnTo>
                    <a:lnTo>
                      <a:pt x="21" y="31"/>
                    </a:lnTo>
                    <a:lnTo>
                      <a:pt x="21" y="36"/>
                    </a:lnTo>
                    <a:lnTo>
                      <a:pt x="30" y="36"/>
                    </a:lnTo>
                    <a:lnTo>
                      <a:pt x="35" y="31"/>
                    </a:lnTo>
                    <a:lnTo>
                      <a:pt x="35" y="26"/>
                    </a:lnTo>
                    <a:lnTo>
                      <a:pt x="35" y="21"/>
                    </a:lnTo>
                    <a:cubicBezTo>
                      <a:pt x="35" y="17"/>
                      <a:pt x="35" y="12"/>
                      <a:pt x="30" y="12"/>
                    </a:cubicBezTo>
                    <a:lnTo>
                      <a:pt x="26" y="6"/>
                    </a:lnTo>
                    <a:lnTo>
                      <a:pt x="21" y="6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2" name="Google Shape;2602;p30"/>
              <p:cNvSpPr/>
              <p:nvPr/>
            </p:nvSpPr>
            <p:spPr>
              <a:xfrm>
                <a:off x="5353175" y="4084750"/>
                <a:ext cx="675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27" h="28" extrusionOk="0">
                    <a:moveTo>
                      <a:pt x="15" y="0"/>
                    </a:moveTo>
                    <a:cubicBezTo>
                      <a:pt x="14" y="0"/>
                      <a:pt x="12" y="1"/>
                      <a:pt x="10" y="2"/>
                    </a:cubicBezTo>
                    <a:lnTo>
                      <a:pt x="6" y="2"/>
                    </a:lnTo>
                    <a:lnTo>
                      <a:pt x="1" y="7"/>
                    </a:lnTo>
                    <a:lnTo>
                      <a:pt x="1" y="13"/>
                    </a:lnTo>
                    <a:cubicBezTo>
                      <a:pt x="1" y="18"/>
                      <a:pt x="6" y="23"/>
                      <a:pt x="6" y="23"/>
                    </a:cubicBezTo>
                    <a:cubicBezTo>
                      <a:pt x="10" y="28"/>
                      <a:pt x="15" y="28"/>
                      <a:pt x="20" y="28"/>
                    </a:cubicBezTo>
                    <a:lnTo>
                      <a:pt x="20" y="23"/>
                    </a:lnTo>
                    <a:lnTo>
                      <a:pt x="26" y="23"/>
                    </a:lnTo>
                    <a:lnTo>
                      <a:pt x="26" y="18"/>
                    </a:lnTo>
                    <a:lnTo>
                      <a:pt x="26" y="13"/>
                    </a:lnTo>
                    <a:cubicBezTo>
                      <a:pt x="26" y="7"/>
                      <a:pt x="26" y="2"/>
                      <a:pt x="20" y="2"/>
                    </a:cubicBezTo>
                    <a:cubicBezTo>
                      <a:pt x="20" y="2"/>
                      <a:pt x="18" y="0"/>
                      <a:pt x="15" y="0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3" name="Google Shape;2603;p30"/>
              <p:cNvSpPr/>
              <p:nvPr/>
            </p:nvSpPr>
            <p:spPr>
              <a:xfrm>
                <a:off x="5366250" y="4086700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5" y="0"/>
                    </a:moveTo>
                    <a:lnTo>
                      <a:pt x="5" y="5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15"/>
                    </a:lnTo>
                    <a:cubicBezTo>
                      <a:pt x="0" y="20"/>
                      <a:pt x="5" y="26"/>
                      <a:pt x="10" y="26"/>
                    </a:cubicBezTo>
                    <a:lnTo>
                      <a:pt x="16" y="26"/>
                    </a:lnTo>
                    <a:cubicBezTo>
                      <a:pt x="16" y="26"/>
                      <a:pt x="21" y="26"/>
                      <a:pt x="21" y="20"/>
                    </a:cubicBezTo>
                    <a:cubicBezTo>
                      <a:pt x="25" y="15"/>
                      <a:pt x="25" y="15"/>
                      <a:pt x="25" y="10"/>
                    </a:cubicBezTo>
                    <a:lnTo>
                      <a:pt x="25" y="5"/>
                    </a:lnTo>
                    <a:lnTo>
                      <a:pt x="21" y="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4" name="Google Shape;2604;p30"/>
              <p:cNvSpPr/>
              <p:nvPr/>
            </p:nvSpPr>
            <p:spPr>
              <a:xfrm>
                <a:off x="5348550" y="4068975"/>
                <a:ext cx="7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10" y="0"/>
                    </a:moveTo>
                    <a:lnTo>
                      <a:pt x="5" y="5"/>
                    </a:lnTo>
                    <a:lnTo>
                      <a:pt x="5" y="11"/>
                    </a:lnTo>
                    <a:lnTo>
                      <a:pt x="0" y="16"/>
                    </a:lnTo>
                    <a:cubicBezTo>
                      <a:pt x="0" y="21"/>
                      <a:pt x="5" y="21"/>
                      <a:pt x="5" y="21"/>
                    </a:cubicBezTo>
                    <a:lnTo>
                      <a:pt x="5" y="26"/>
                    </a:lnTo>
                    <a:lnTo>
                      <a:pt x="10" y="30"/>
                    </a:lnTo>
                    <a:cubicBezTo>
                      <a:pt x="19" y="30"/>
                      <a:pt x="19" y="30"/>
                      <a:pt x="24" y="26"/>
                    </a:cubicBezTo>
                    <a:cubicBezTo>
                      <a:pt x="24" y="26"/>
                      <a:pt x="30" y="26"/>
                      <a:pt x="30" y="21"/>
                    </a:cubicBezTo>
                    <a:lnTo>
                      <a:pt x="30" y="16"/>
                    </a:lnTo>
                    <a:lnTo>
                      <a:pt x="30" y="11"/>
                    </a:lnTo>
                    <a:cubicBezTo>
                      <a:pt x="30" y="11"/>
                      <a:pt x="30" y="5"/>
                      <a:pt x="24" y="0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5" name="Google Shape;2605;p30"/>
              <p:cNvSpPr/>
              <p:nvPr/>
            </p:nvSpPr>
            <p:spPr>
              <a:xfrm>
                <a:off x="5342225" y="4070475"/>
                <a:ext cx="675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27" h="30" extrusionOk="0">
                    <a:moveTo>
                      <a:pt x="12" y="1"/>
                    </a:moveTo>
                    <a:lnTo>
                      <a:pt x="12" y="5"/>
                    </a:lnTo>
                    <a:lnTo>
                      <a:pt x="6" y="5"/>
                    </a:lnTo>
                    <a:cubicBezTo>
                      <a:pt x="1" y="11"/>
                      <a:pt x="1" y="16"/>
                      <a:pt x="1" y="16"/>
                    </a:cubicBezTo>
                    <a:cubicBezTo>
                      <a:pt x="1" y="21"/>
                      <a:pt x="6" y="26"/>
                      <a:pt x="6" y="26"/>
                    </a:cubicBezTo>
                    <a:cubicBezTo>
                      <a:pt x="9" y="28"/>
                      <a:pt x="11" y="29"/>
                      <a:pt x="14" y="29"/>
                    </a:cubicBezTo>
                    <a:cubicBezTo>
                      <a:pt x="17" y="29"/>
                      <a:pt x="19" y="28"/>
                      <a:pt x="21" y="26"/>
                    </a:cubicBezTo>
                    <a:lnTo>
                      <a:pt x="26" y="26"/>
                    </a:lnTo>
                    <a:lnTo>
                      <a:pt x="26" y="21"/>
                    </a:lnTo>
                    <a:lnTo>
                      <a:pt x="26" y="16"/>
                    </a:lnTo>
                    <a:cubicBezTo>
                      <a:pt x="26" y="11"/>
                      <a:pt x="21" y="5"/>
                      <a:pt x="17" y="1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6" name="Google Shape;2606;p30"/>
              <p:cNvSpPr/>
              <p:nvPr/>
            </p:nvSpPr>
            <p:spPr>
              <a:xfrm>
                <a:off x="5354300" y="4075625"/>
                <a:ext cx="10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42" h="31" extrusionOk="0">
                    <a:moveTo>
                      <a:pt x="16" y="1"/>
                    </a:moveTo>
                    <a:cubicBezTo>
                      <a:pt x="11" y="1"/>
                      <a:pt x="5" y="6"/>
                      <a:pt x="5" y="10"/>
                    </a:cubicBezTo>
                    <a:lnTo>
                      <a:pt x="0" y="16"/>
                    </a:lnTo>
                    <a:lnTo>
                      <a:pt x="5" y="21"/>
                    </a:lnTo>
                    <a:lnTo>
                      <a:pt x="5" y="26"/>
                    </a:lnTo>
                    <a:lnTo>
                      <a:pt x="11" y="26"/>
                    </a:lnTo>
                    <a:lnTo>
                      <a:pt x="16" y="31"/>
                    </a:lnTo>
                    <a:lnTo>
                      <a:pt x="35" y="31"/>
                    </a:lnTo>
                    <a:lnTo>
                      <a:pt x="41" y="26"/>
                    </a:lnTo>
                    <a:lnTo>
                      <a:pt x="41" y="21"/>
                    </a:lnTo>
                    <a:cubicBezTo>
                      <a:pt x="41" y="16"/>
                      <a:pt x="41" y="10"/>
                      <a:pt x="35" y="10"/>
                    </a:cubicBezTo>
                    <a:lnTo>
                      <a:pt x="31" y="6"/>
                    </a:lnTo>
                    <a:lnTo>
                      <a:pt x="26" y="6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7" name="Google Shape;2607;p30"/>
              <p:cNvSpPr/>
              <p:nvPr/>
            </p:nvSpPr>
            <p:spPr>
              <a:xfrm>
                <a:off x="5355450" y="4074750"/>
                <a:ext cx="775" cy="900"/>
              </a:xfrm>
              <a:custGeom>
                <a:avLst/>
                <a:gdLst/>
                <a:ahLst/>
                <a:cxnLst/>
                <a:rect l="l" t="t" r="r" b="b"/>
                <a:pathLst>
                  <a:path w="31" h="36" extrusionOk="0">
                    <a:moveTo>
                      <a:pt x="10" y="1"/>
                    </a:moveTo>
                    <a:lnTo>
                      <a:pt x="10" y="6"/>
                    </a:lnTo>
                    <a:lnTo>
                      <a:pt x="5" y="6"/>
                    </a:lnTo>
                    <a:lnTo>
                      <a:pt x="5" y="10"/>
                    </a:lnTo>
                    <a:lnTo>
                      <a:pt x="5" y="15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5" y="26"/>
                    </a:lnTo>
                    <a:lnTo>
                      <a:pt x="5" y="31"/>
                    </a:lnTo>
                    <a:lnTo>
                      <a:pt x="10" y="31"/>
                    </a:lnTo>
                    <a:lnTo>
                      <a:pt x="10" y="36"/>
                    </a:lnTo>
                    <a:lnTo>
                      <a:pt x="15" y="36"/>
                    </a:lnTo>
                    <a:cubicBezTo>
                      <a:pt x="20" y="36"/>
                      <a:pt x="26" y="36"/>
                      <a:pt x="30" y="31"/>
                    </a:cubicBezTo>
                    <a:lnTo>
                      <a:pt x="30" y="26"/>
                    </a:lnTo>
                    <a:lnTo>
                      <a:pt x="30" y="21"/>
                    </a:lnTo>
                    <a:lnTo>
                      <a:pt x="30" y="15"/>
                    </a:lnTo>
                    <a:lnTo>
                      <a:pt x="30" y="10"/>
                    </a:lnTo>
                    <a:lnTo>
                      <a:pt x="26" y="10"/>
                    </a:lnTo>
                    <a:lnTo>
                      <a:pt x="26" y="6"/>
                    </a:lnTo>
                    <a:lnTo>
                      <a:pt x="20" y="6"/>
                    </a:lnTo>
                    <a:lnTo>
                      <a:pt x="20" y="1"/>
                    </a:ln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8" name="Google Shape;2608;p30"/>
              <p:cNvSpPr/>
              <p:nvPr/>
            </p:nvSpPr>
            <p:spPr>
              <a:xfrm>
                <a:off x="5352300" y="4075300"/>
                <a:ext cx="625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30" extrusionOk="0">
                    <a:moveTo>
                      <a:pt x="13" y="1"/>
                    </a:moveTo>
                    <a:cubicBezTo>
                      <a:pt x="12" y="1"/>
                      <a:pt x="10" y="2"/>
                      <a:pt x="10" y="4"/>
                    </a:cubicBezTo>
                    <a:lnTo>
                      <a:pt x="6" y="4"/>
                    </a:lnTo>
                    <a:lnTo>
                      <a:pt x="1" y="9"/>
                    </a:lnTo>
                    <a:lnTo>
                      <a:pt x="1" y="14"/>
                    </a:lnTo>
                    <a:cubicBezTo>
                      <a:pt x="1" y="23"/>
                      <a:pt x="10" y="29"/>
                      <a:pt x="15" y="29"/>
                    </a:cubicBezTo>
                    <a:lnTo>
                      <a:pt x="15" y="23"/>
                    </a:lnTo>
                    <a:lnTo>
                      <a:pt x="20" y="23"/>
                    </a:lnTo>
                    <a:lnTo>
                      <a:pt x="25" y="19"/>
                    </a:lnTo>
                    <a:lnTo>
                      <a:pt x="25" y="14"/>
                    </a:lnTo>
                    <a:lnTo>
                      <a:pt x="25" y="9"/>
                    </a:lnTo>
                    <a:lnTo>
                      <a:pt x="20" y="4"/>
                    </a:lnTo>
                    <a:cubicBezTo>
                      <a:pt x="18" y="2"/>
                      <a:pt x="15" y="1"/>
                      <a:pt x="13" y="1"/>
                    </a:cubicBez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9" name="Google Shape;2609;p30"/>
              <p:cNvSpPr/>
              <p:nvPr/>
            </p:nvSpPr>
            <p:spPr>
              <a:xfrm>
                <a:off x="5347150" y="4076900"/>
                <a:ext cx="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10" y="0"/>
                    </a:moveTo>
                    <a:lnTo>
                      <a:pt x="5" y="5"/>
                    </a:lnTo>
                    <a:lnTo>
                      <a:pt x="1" y="10"/>
                    </a:lnTo>
                    <a:lnTo>
                      <a:pt x="1" y="15"/>
                    </a:lnTo>
                    <a:lnTo>
                      <a:pt x="5" y="20"/>
                    </a:lnTo>
                    <a:cubicBezTo>
                      <a:pt x="10" y="26"/>
                      <a:pt x="10" y="26"/>
                      <a:pt x="15" y="26"/>
                    </a:cubicBezTo>
                    <a:cubicBezTo>
                      <a:pt x="20" y="20"/>
                      <a:pt x="31" y="15"/>
                      <a:pt x="26" y="5"/>
                    </a:cubicBez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ABE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0" name="Google Shape;2610;p30"/>
              <p:cNvSpPr/>
              <p:nvPr/>
            </p:nvSpPr>
            <p:spPr>
              <a:xfrm>
                <a:off x="5038275" y="3580450"/>
                <a:ext cx="700300" cy="494325"/>
              </a:xfrm>
              <a:custGeom>
                <a:avLst/>
                <a:gdLst/>
                <a:ahLst/>
                <a:cxnLst/>
                <a:rect l="l" t="t" r="r" b="b"/>
                <a:pathLst>
                  <a:path w="28012" h="19773" extrusionOk="0">
                    <a:moveTo>
                      <a:pt x="9199" y="1"/>
                    </a:moveTo>
                    <a:cubicBezTo>
                      <a:pt x="6630" y="1"/>
                      <a:pt x="3833" y="1933"/>
                      <a:pt x="2188" y="5142"/>
                    </a:cubicBezTo>
                    <a:cubicBezTo>
                      <a:pt x="1" y="9404"/>
                      <a:pt x="674" y="14294"/>
                      <a:pt x="3690" y="16073"/>
                    </a:cubicBezTo>
                    <a:cubicBezTo>
                      <a:pt x="4288" y="16425"/>
                      <a:pt x="4932" y="16632"/>
                      <a:pt x="5596" y="16697"/>
                    </a:cubicBezTo>
                    <a:cubicBezTo>
                      <a:pt x="6148" y="16752"/>
                      <a:pt x="6661" y="17003"/>
                      <a:pt x="7053" y="17390"/>
                    </a:cubicBezTo>
                    <a:cubicBezTo>
                      <a:pt x="8521" y="18828"/>
                      <a:pt x="11029" y="19773"/>
                      <a:pt x="13878" y="19773"/>
                    </a:cubicBezTo>
                    <a:cubicBezTo>
                      <a:pt x="16506" y="19773"/>
                      <a:pt x="18844" y="18968"/>
                      <a:pt x="20342" y="17717"/>
                    </a:cubicBezTo>
                    <a:cubicBezTo>
                      <a:pt x="20980" y="17184"/>
                      <a:pt x="21734" y="16787"/>
                      <a:pt x="22563" y="16676"/>
                    </a:cubicBezTo>
                    <a:cubicBezTo>
                      <a:pt x="23177" y="16602"/>
                      <a:pt x="23769" y="16400"/>
                      <a:pt x="24323" y="16073"/>
                    </a:cubicBezTo>
                    <a:cubicBezTo>
                      <a:pt x="27339" y="14294"/>
                      <a:pt x="28012" y="9404"/>
                      <a:pt x="25825" y="5142"/>
                    </a:cubicBezTo>
                    <a:cubicBezTo>
                      <a:pt x="24179" y="1933"/>
                      <a:pt x="21383" y="1"/>
                      <a:pt x="18814" y="1"/>
                    </a:cubicBezTo>
                    <a:cubicBezTo>
                      <a:pt x="17970" y="1"/>
                      <a:pt x="17152" y="209"/>
                      <a:pt x="16406" y="649"/>
                    </a:cubicBezTo>
                    <a:cubicBezTo>
                      <a:pt x="15255" y="1327"/>
                      <a:pt x="14446" y="2463"/>
                      <a:pt x="14009" y="3845"/>
                    </a:cubicBezTo>
                    <a:cubicBezTo>
                      <a:pt x="13567" y="2463"/>
                      <a:pt x="12757" y="1327"/>
                      <a:pt x="11606" y="649"/>
                    </a:cubicBezTo>
                    <a:cubicBezTo>
                      <a:pt x="10861" y="209"/>
                      <a:pt x="10042" y="1"/>
                      <a:pt x="91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11" name="Google Shape;2611;p30"/>
            <p:cNvGrpSpPr/>
            <p:nvPr/>
          </p:nvGrpSpPr>
          <p:grpSpPr>
            <a:xfrm>
              <a:off x="7744850" y="1091975"/>
              <a:ext cx="477950" cy="213050"/>
              <a:chOff x="3269600" y="1733800"/>
              <a:chExt cx="477950" cy="213050"/>
            </a:xfrm>
          </p:grpSpPr>
          <p:sp>
            <p:nvSpPr>
              <p:cNvPr id="2612" name="Google Shape;2612;p30"/>
              <p:cNvSpPr/>
              <p:nvPr/>
            </p:nvSpPr>
            <p:spPr>
              <a:xfrm>
                <a:off x="3453775" y="1816000"/>
                <a:ext cx="102075" cy="51300"/>
              </a:xfrm>
              <a:custGeom>
                <a:avLst/>
                <a:gdLst/>
                <a:ahLst/>
                <a:cxnLst/>
                <a:rect l="l" t="t" r="r" b="b"/>
                <a:pathLst>
                  <a:path w="4083" h="2052" extrusionOk="0">
                    <a:moveTo>
                      <a:pt x="2142" y="1"/>
                    </a:moveTo>
                    <a:cubicBezTo>
                      <a:pt x="1309" y="1"/>
                      <a:pt x="705" y="338"/>
                      <a:pt x="705" y="338"/>
                    </a:cubicBezTo>
                    <a:cubicBezTo>
                      <a:pt x="1" y="715"/>
                      <a:pt x="705" y="1233"/>
                      <a:pt x="705" y="1233"/>
                    </a:cubicBezTo>
                    <a:cubicBezTo>
                      <a:pt x="705" y="1233"/>
                      <a:pt x="1987" y="2052"/>
                      <a:pt x="2077" y="2052"/>
                    </a:cubicBezTo>
                    <a:lnTo>
                      <a:pt x="3490" y="1107"/>
                    </a:lnTo>
                    <a:cubicBezTo>
                      <a:pt x="4083" y="739"/>
                      <a:pt x="3610" y="388"/>
                      <a:pt x="3520" y="338"/>
                    </a:cubicBezTo>
                    <a:cubicBezTo>
                      <a:pt x="3034" y="85"/>
                      <a:pt x="2559" y="1"/>
                      <a:pt x="21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3" name="Google Shape;2613;p30"/>
              <p:cNvSpPr/>
              <p:nvPr/>
            </p:nvSpPr>
            <p:spPr>
              <a:xfrm>
                <a:off x="3655825" y="1777925"/>
                <a:ext cx="69275" cy="69275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88" y="1"/>
                    </a:moveTo>
                    <a:cubicBezTo>
                      <a:pt x="625" y="1"/>
                      <a:pt x="1" y="620"/>
                      <a:pt x="1" y="1383"/>
                    </a:cubicBezTo>
                    <a:cubicBezTo>
                      <a:pt x="1" y="2148"/>
                      <a:pt x="625" y="2770"/>
                      <a:pt x="1388" y="2770"/>
                    </a:cubicBezTo>
                    <a:cubicBezTo>
                      <a:pt x="2153" y="2770"/>
                      <a:pt x="2771" y="2148"/>
                      <a:pt x="2771" y="1383"/>
                    </a:cubicBezTo>
                    <a:cubicBezTo>
                      <a:pt x="2771" y="620"/>
                      <a:pt x="2153" y="1"/>
                      <a:pt x="13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4" name="Google Shape;2614;p30"/>
              <p:cNvSpPr/>
              <p:nvPr/>
            </p:nvSpPr>
            <p:spPr>
              <a:xfrm>
                <a:off x="3665025" y="1835575"/>
                <a:ext cx="4927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465" extrusionOk="0">
                    <a:moveTo>
                      <a:pt x="1581" y="0"/>
                    </a:moveTo>
                    <a:cubicBezTo>
                      <a:pt x="1375" y="0"/>
                      <a:pt x="1188" y="66"/>
                      <a:pt x="960" y="102"/>
                    </a:cubicBezTo>
                    <a:cubicBezTo>
                      <a:pt x="868" y="118"/>
                      <a:pt x="784" y="125"/>
                      <a:pt x="704" y="125"/>
                    </a:cubicBezTo>
                    <a:cubicBezTo>
                      <a:pt x="547" y="125"/>
                      <a:pt x="402" y="99"/>
                      <a:pt x="226" y="63"/>
                    </a:cubicBezTo>
                    <a:cubicBezTo>
                      <a:pt x="176" y="53"/>
                      <a:pt x="85" y="28"/>
                      <a:pt x="1" y="12"/>
                    </a:cubicBezTo>
                    <a:lnTo>
                      <a:pt x="1" y="12"/>
                    </a:lnTo>
                    <a:cubicBezTo>
                      <a:pt x="257" y="288"/>
                      <a:pt x="614" y="464"/>
                      <a:pt x="1020" y="464"/>
                    </a:cubicBezTo>
                    <a:cubicBezTo>
                      <a:pt x="1388" y="464"/>
                      <a:pt x="1725" y="313"/>
                      <a:pt x="1971" y="77"/>
                    </a:cubicBezTo>
                    <a:cubicBezTo>
                      <a:pt x="1920" y="63"/>
                      <a:pt x="1871" y="47"/>
                      <a:pt x="1820" y="32"/>
                    </a:cubicBezTo>
                    <a:cubicBezTo>
                      <a:pt x="1736" y="9"/>
                      <a:pt x="1657" y="0"/>
                      <a:pt x="15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5" name="Google Shape;2615;p30"/>
              <p:cNvSpPr/>
              <p:nvPr/>
            </p:nvSpPr>
            <p:spPr>
              <a:xfrm>
                <a:off x="3699725" y="1809225"/>
                <a:ext cx="13700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49" extrusionOk="0">
                    <a:moveTo>
                      <a:pt x="276" y="1"/>
                    </a:moveTo>
                    <a:cubicBezTo>
                      <a:pt x="126" y="1"/>
                      <a:pt x="0" y="121"/>
                      <a:pt x="0" y="272"/>
                    </a:cubicBezTo>
                    <a:cubicBezTo>
                      <a:pt x="0" y="423"/>
                      <a:pt x="126" y="548"/>
                      <a:pt x="276" y="548"/>
                    </a:cubicBezTo>
                    <a:cubicBezTo>
                      <a:pt x="427" y="548"/>
                      <a:pt x="548" y="423"/>
                      <a:pt x="548" y="272"/>
                    </a:cubicBezTo>
                    <a:cubicBezTo>
                      <a:pt x="548" y="121"/>
                      <a:pt x="427" y="1"/>
                      <a:pt x="27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6" name="Google Shape;2616;p30"/>
              <p:cNvSpPr/>
              <p:nvPr/>
            </p:nvSpPr>
            <p:spPr>
              <a:xfrm>
                <a:off x="3710000" y="1823050"/>
                <a:ext cx="6800" cy="69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77" extrusionOk="0">
                    <a:moveTo>
                      <a:pt x="137" y="0"/>
                    </a:moveTo>
                    <a:cubicBezTo>
                      <a:pt x="61" y="0"/>
                      <a:pt x="0" y="61"/>
                      <a:pt x="0" y="137"/>
                    </a:cubicBezTo>
                    <a:cubicBezTo>
                      <a:pt x="0" y="211"/>
                      <a:pt x="61" y="277"/>
                      <a:pt x="137" y="277"/>
                    </a:cubicBezTo>
                    <a:cubicBezTo>
                      <a:pt x="212" y="277"/>
                      <a:pt x="272" y="211"/>
                      <a:pt x="272" y="137"/>
                    </a:cubicBezTo>
                    <a:cubicBezTo>
                      <a:pt x="272" y="61"/>
                      <a:pt x="212" y="0"/>
                      <a:pt x="1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7" name="Google Shape;2617;p30"/>
              <p:cNvSpPr/>
              <p:nvPr/>
            </p:nvSpPr>
            <p:spPr>
              <a:xfrm>
                <a:off x="3668525" y="1779325"/>
                <a:ext cx="42250" cy="24425"/>
              </a:xfrm>
              <a:custGeom>
                <a:avLst/>
                <a:gdLst/>
                <a:ahLst/>
                <a:cxnLst/>
                <a:rect l="l" t="t" r="r" b="b"/>
                <a:pathLst>
                  <a:path w="1690" h="977" extrusionOk="0">
                    <a:moveTo>
                      <a:pt x="845" y="0"/>
                    </a:moveTo>
                    <a:cubicBezTo>
                      <a:pt x="378" y="0"/>
                      <a:pt x="1" y="216"/>
                      <a:pt x="1" y="488"/>
                    </a:cubicBezTo>
                    <a:cubicBezTo>
                      <a:pt x="1" y="759"/>
                      <a:pt x="378" y="976"/>
                      <a:pt x="845" y="976"/>
                    </a:cubicBezTo>
                    <a:cubicBezTo>
                      <a:pt x="1313" y="976"/>
                      <a:pt x="1690" y="759"/>
                      <a:pt x="1690" y="488"/>
                    </a:cubicBezTo>
                    <a:cubicBezTo>
                      <a:pt x="1690" y="216"/>
                      <a:pt x="1313" y="0"/>
                      <a:pt x="8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8" name="Google Shape;2618;p30"/>
              <p:cNvSpPr/>
              <p:nvPr/>
            </p:nvSpPr>
            <p:spPr>
              <a:xfrm>
                <a:off x="3299875" y="1777925"/>
                <a:ext cx="69125" cy="69275"/>
              </a:xfrm>
              <a:custGeom>
                <a:avLst/>
                <a:gdLst/>
                <a:ahLst/>
                <a:cxnLst/>
                <a:rect l="l" t="t" r="r" b="b"/>
                <a:pathLst>
                  <a:path w="2765" h="2771" extrusionOk="0">
                    <a:moveTo>
                      <a:pt x="1383" y="1"/>
                    </a:moveTo>
                    <a:cubicBezTo>
                      <a:pt x="619" y="1"/>
                      <a:pt x="0" y="620"/>
                      <a:pt x="0" y="1383"/>
                    </a:cubicBezTo>
                    <a:cubicBezTo>
                      <a:pt x="0" y="2148"/>
                      <a:pt x="619" y="2770"/>
                      <a:pt x="1383" y="2770"/>
                    </a:cubicBezTo>
                    <a:cubicBezTo>
                      <a:pt x="2146" y="2770"/>
                      <a:pt x="2765" y="2148"/>
                      <a:pt x="2765" y="1383"/>
                    </a:cubicBezTo>
                    <a:cubicBezTo>
                      <a:pt x="2765" y="620"/>
                      <a:pt x="2146" y="1"/>
                      <a:pt x="13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9" name="Google Shape;2619;p30"/>
              <p:cNvSpPr/>
              <p:nvPr/>
            </p:nvSpPr>
            <p:spPr>
              <a:xfrm>
                <a:off x="3309025" y="1835575"/>
                <a:ext cx="493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972" h="465" extrusionOk="0">
                    <a:moveTo>
                      <a:pt x="1576" y="0"/>
                    </a:moveTo>
                    <a:cubicBezTo>
                      <a:pt x="1370" y="0"/>
                      <a:pt x="1183" y="66"/>
                      <a:pt x="956" y="102"/>
                    </a:cubicBezTo>
                    <a:cubicBezTo>
                      <a:pt x="864" y="118"/>
                      <a:pt x="780" y="125"/>
                      <a:pt x="700" y="125"/>
                    </a:cubicBezTo>
                    <a:cubicBezTo>
                      <a:pt x="544" y="125"/>
                      <a:pt x="399" y="99"/>
                      <a:pt x="223" y="63"/>
                    </a:cubicBezTo>
                    <a:cubicBezTo>
                      <a:pt x="177" y="53"/>
                      <a:pt x="87" y="28"/>
                      <a:pt x="1" y="12"/>
                    </a:cubicBezTo>
                    <a:lnTo>
                      <a:pt x="1" y="12"/>
                    </a:lnTo>
                    <a:cubicBezTo>
                      <a:pt x="253" y="288"/>
                      <a:pt x="615" y="464"/>
                      <a:pt x="1017" y="464"/>
                    </a:cubicBezTo>
                    <a:cubicBezTo>
                      <a:pt x="1388" y="464"/>
                      <a:pt x="1720" y="313"/>
                      <a:pt x="1972" y="77"/>
                    </a:cubicBezTo>
                    <a:cubicBezTo>
                      <a:pt x="1916" y="63"/>
                      <a:pt x="1866" y="47"/>
                      <a:pt x="1816" y="32"/>
                    </a:cubicBezTo>
                    <a:cubicBezTo>
                      <a:pt x="1732" y="9"/>
                      <a:pt x="1653" y="0"/>
                      <a:pt x="157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0" name="Google Shape;2620;p30"/>
              <p:cNvSpPr/>
              <p:nvPr/>
            </p:nvSpPr>
            <p:spPr>
              <a:xfrm>
                <a:off x="3343725" y="1809225"/>
                <a:ext cx="13575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549" extrusionOk="0">
                    <a:moveTo>
                      <a:pt x="272" y="1"/>
                    </a:moveTo>
                    <a:cubicBezTo>
                      <a:pt x="121" y="1"/>
                      <a:pt x="0" y="121"/>
                      <a:pt x="0" y="272"/>
                    </a:cubicBezTo>
                    <a:cubicBezTo>
                      <a:pt x="0" y="423"/>
                      <a:pt x="121" y="548"/>
                      <a:pt x="272" y="548"/>
                    </a:cubicBezTo>
                    <a:cubicBezTo>
                      <a:pt x="422" y="548"/>
                      <a:pt x="543" y="423"/>
                      <a:pt x="543" y="272"/>
                    </a:cubicBezTo>
                    <a:cubicBezTo>
                      <a:pt x="543" y="121"/>
                      <a:pt x="422" y="1"/>
                      <a:pt x="27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1" name="Google Shape;2621;p30"/>
              <p:cNvSpPr/>
              <p:nvPr/>
            </p:nvSpPr>
            <p:spPr>
              <a:xfrm>
                <a:off x="3353900" y="1823050"/>
                <a:ext cx="6825" cy="6925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77" extrusionOk="0">
                    <a:moveTo>
                      <a:pt x="136" y="0"/>
                    </a:moveTo>
                    <a:cubicBezTo>
                      <a:pt x="61" y="0"/>
                      <a:pt x="1" y="61"/>
                      <a:pt x="1" y="137"/>
                    </a:cubicBezTo>
                    <a:cubicBezTo>
                      <a:pt x="1" y="211"/>
                      <a:pt x="61" y="277"/>
                      <a:pt x="136" y="277"/>
                    </a:cubicBezTo>
                    <a:cubicBezTo>
                      <a:pt x="212" y="277"/>
                      <a:pt x="272" y="211"/>
                      <a:pt x="272" y="137"/>
                    </a:cubicBezTo>
                    <a:cubicBezTo>
                      <a:pt x="272" y="61"/>
                      <a:pt x="212" y="0"/>
                      <a:pt x="1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2" name="Google Shape;2622;p30"/>
              <p:cNvSpPr/>
              <p:nvPr/>
            </p:nvSpPr>
            <p:spPr>
              <a:xfrm>
                <a:off x="3312450" y="1779325"/>
                <a:ext cx="42350" cy="24425"/>
              </a:xfrm>
              <a:custGeom>
                <a:avLst/>
                <a:gdLst/>
                <a:ahLst/>
                <a:cxnLst/>
                <a:rect l="l" t="t" r="r" b="b"/>
                <a:pathLst>
                  <a:path w="1694" h="977" extrusionOk="0">
                    <a:moveTo>
                      <a:pt x="849" y="0"/>
                    </a:moveTo>
                    <a:cubicBezTo>
                      <a:pt x="383" y="0"/>
                      <a:pt x="0" y="216"/>
                      <a:pt x="0" y="488"/>
                    </a:cubicBezTo>
                    <a:cubicBezTo>
                      <a:pt x="0" y="759"/>
                      <a:pt x="383" y="976"/>
                      <a:pt x="849" y="976"/>
                    </a:cubicBezTo>
                    <a:cubicBezTo>
                      <a:pt x="1317" y="976"/>
                      <a:pt x="1694" y="759"/>
                      <a:pt x="1694" y="488"/>
                    </a:cubicBezTo>
                    <a:cubicBezTo>
                      <a:pt x="1694" y="216"/>
                      <a:pt x="1317" y="0"/>
                      <a:pt x="8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3" name="Google Shape;2623;p30"/>
              <p:cNvSpPr/>
              <p:nvPr/>
            </p:nvSpPr>
            <p:spPr>
              <a:xfrm>
                <a:off x="3269600" y="1733800"/>
                <a:ext cx="116500" cy="55275"/>
              </a:xfrm>
              <a:custGeom>
                <a:avLst/>
                <a:gdLst/>
                <a:ahLst/>
                <a:cxnLst/>
                <a:rect l="l" t="t" r="r" b="b"/>
                <a:pathLst>
                  <a:path w="4660" h="2211" extrusionOk="0">
                    <a:moveTo>
                      <a:pt x="4312" y="1"/>
                    </a:moveTo>
                    <a:cubicBezTo>
                      <a:pt x="4184" y="1"/>
                      <a:pt x="4045" y="67"/>
                      <a:pt x="3890" y="153"/>
                    </a:cubicBezTo>
                    <a:cubicBezTo>
                      <a:pt x="3700" y="264"/>
                      <a:pt x="3484" y="409"/>
                      <a:pt x="3132" y="626"/>
                    </a:cubicBezTo>
                    <a:cubicBezTo>
                      <a:pt x="2779" y="842"/>
                      <a:pt x="2373" y="1027"/>
                      <a:pt x="2000" y="1188"/>
                    </a:cubicBezTo>
                    <a:cubicBezTo>
                      <a:pt x="1629" y="1350"/>
                      <a:pt x="1282" y="1475"/>
                      <a:pt x="975" y="1565"/>
                    </a:cubicBezTo>
                    <a:cubicBezTo>
                      <a:pt x="824" y="1610"/>
                      <a:pt x="684" y="1645"/>
                      <a:pt x="553" y="1675"/>
                    </a:cubicBezTo>
                    <a:cubicBezTo>
                      <a:pt x="422" y="1701"/>
                      <a:pt x="317" y="1731"/>
                      <a:pt x="237" y="1736"/>
                    </a:cubicBezTo>
                    <a:cubicBezTo>
                      <a:pt x="225" y="1736"/>
                      <a:pt x="214" y="1737"/>
                      <a:pt x="203" y="1737"/>
                    </a:cubicBezTo>
                    <a:cubicBezTo>
                      <a:pt x="139" y="1737"/>
                      <a:pt x="90" y="1722"/>
                      <a:pt x="56" y="1701"/>
                    </a:cubicBezTo>
                    <a:cubicBezTo>
                      <a:pt x="21" y="1670"/>
                      <a:pt x="5" y="1645"/>
                      <a:pt x="5" y="1645"/>
                    </a:cubicBezTo>
                    <a:lnTo>
                      <a:pt x="5" y="1645"/>
                    </a:lnTo>
                    <a:cubicBezTo>
                      <a:pt x="5" y="1645"/>
                      <a:pt x="0" y="1670"/>
                      <a:pt x="16" y="1731"/>
                    </a:cubicBezTo>
                    <a:cubicBezTo>
                      <a:pt x="30" y="1781"/>
                      <a:pt x="91" y="1856"/>
                      <a:pt x="186" y="1912"/>
                    </a:cubicBezTo>
                    <a:cubicBezTo>
                      <a:pt x="287" y="1972"/>
                      <a:pt x="402" y="2007"/>
                      <a:pt x="538" y="2053"/>
                    </a:cubicBezTo>
                    <a:cubicBezTo>
                      <a:pt x="668" y="2097"/>
                      <a:pt x="830" y="2134"/>
                      <a:pt x="1005" y="2164"/>
                    </a:cubicBezTo>
                    <a:cubicBezTo>
                      <a:pt x="1195" y="2193"/>
                      <a:pt x="1406" y="2211"/>
                      <a:pt x="1633" y="2211"/>
                    </a:cubicBezTo>
                    <a:cubicBezTo>
                      <a:pt x="1833" y="2211"/>
                      <a:pt x="2046" y="2197"/>
                      <a:pt x="2267" y="2164"/>
                    </a:cubicBezTo>
                    <a:cubicBezTo>
                      <a:pt x="2730" y="2088"/>
                      <a:pt x="3243" y="1957"/>
                      <a:pt x="3755" y="1645"/>
                    </a:cubicBezTo>
                    <a:cubicBezTo>
                      <a:pt x="4268" y="1343"/>
                      <a:pt x="4554" y="891"/>
                      <a:pt x="4604" y="559"/>
                    </a:cubicBezTo>
                    <a:cubicBezTo>
                      <a:pt x="4660" y="228"/>
                      <a:pt x="4533" y="47"/>
                      <a:pt x="4398" y="12"/>
                    </a:cubicBezTo>
                    <a:cubicBezTo>
                      <a:pt x="4370" y="4"/>
                      <a:pt x="4341" y="1"/>
                      <a:pt x="43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4" name="Google Shape;2624;p30"/>
              <p:cNvSpPr/>
              <p:nvPr/>
            </p:nvSpPr>
            <p:spPr>
              <a:xfrm>
                <a:off x="3631600" y="1733925"/>
                <a:ext cx="115950" cy="55150"/>
              </a:xfrm>
              <a:custGeom>
                <a:avLst/>
                <a:gdLst/>
                <a:ahLst/>
                <a:cxnLst/>
                <a:rect l="l" t="t" r="r" b="b"/>
                <a:pathLst>
                  <a:path w="4638" h="2206" extrusionOk="0">
                    <a:moveTo>
                      <a:pt x="4635" y="1640"/>
                    </a:moveTo>
                    <a:cubicBezTo>
                      <a:pt x="4634" y="1640"/>
                      <a:pt x="4633" y="1641"/>
                      <a:pt x="4633" y="1643"/>
                    </a:cubicBezTo>
                    <a:lnTo>
                      <a:pt x="4633" y="1643"/>
                    </a:lnTo>
                    <a:cubicBezTo>
                      <a:pt x="4634" y="1641"/>
                      <a:pt x="4635" y="1640"/>
                      <a:pt x="4635" y="1640"/>
                    </a:cubicBezTo>
                    <a:close/>
                    <a:moveTo>
                      <a:pt x="347" y="1"/>
                    </a:moveTo>
                    <a:cubicBezTo>
                      <a:pt x="318" y="1"/>
                      <a:pt x="290" y="4"/>
                      <a:pt x="262" y="12"/>
                    </a:cubicBezTo>
                    <a:cubicBezTo>
                      <a:pt x="126" y="53"/>
                      <a:pt x="0" y="229"/>
                      <a:pt x="56" y="565"/>
                    </a:cubicBezTo>
                    <a:cubicBezTo>
                      <a:pt x="106" y="892"/>
                      <a:pt x="392" y="1345"/>
                      <a:pt x="900" y="1646"/>
                    </a:cubicBezTo>
                    <a:cubicBezTo>
                      <a:pt x="1408" y="1957"/>
                      <a:pt x="1921" y="2083"/>
                      <a:pt x="2383" y="2159"/>
                    </a:cubicBezTo>
                    <a:cubicBezTo>
                      <a:pt x="2602" y="2192"/>
                      <a:pt x="2813" y="2206"/>
                      <a:pt x="3013" y="2206"/>
                    </a:cubicBezTo>
                    <a:cubicBezTo>
                      <a:pt x="3239" y="2206"/>
                      <a:pt x="3450" y="2188"/>
                      <a:pt x="3639" y="2159"/>
                    </a:cubicBezTo>
                    <a:cubicBezTo>
                      <a:pt x="3816" y="2129"/>
                      <a:pt x="3971" y="2092"/>
                      <a:pt x="4106" y="2048"/>
                    </a:cubicBezTo>
                    <a:cubicBezTo>
                      <a:pt x="4238" y="2002"/>
                      <a:pt x="4354" y="1967"/>
                      <a:pt x="4454" y="1907"/>
                    </a:cubicBezTo>
                    <a:cubicBezTo>
                      <a:pt x="4549" y="1851"/>
                      <a:pt x="4609" y="1781"/>
                      <a:pt x="4625" y="1726"/>
                    </a:cubicBezTo>
                    <a:cubicBezTo>
                      <a:pt x="4637" y="1679"/>
                      <a:pt x="4632" y="1651"/>
                      <a:pt x="4633" y="1643"/>
                    </a:cubicBezTo>
                    <a:lnTo>
                      <a:pt x="4633" y="1643"/>
                    </a:lnTo>
                    <a:cubicBezTo>
                      <a:pt x="4629" y="1650"/>
                      <a:pt x="4613" y="1675"/>
                      <a:pt x="4584" y="1696"/>
                    </a:cubicBezTo>
                    <a:cubicBezTo>
                      <a:pt x="4550" y="1717"/>
                      <a:pt x="4501" y="1732"/>
                      <a:pt x="4437" y="1732"/>
                    </a:cubicBezTo>
                    <a:cubicBezTo>
                      <a:pt x="4426" y="1732"/>
                      <a:pt x="4415" y="1731"/>
                      <a:pt x="4403" y="1731"/>
                    </a:cubicBezTo>
                    <a:cubicBezTo>
                      <a:pt x="4323" y="1726"/>
                      <a:pt x="4217" y="1696"/>
                      <a:pt x="4087" y="1670"/>
                    </a:cubicBezTo>
                    <a:cubicBezTo>
                      <a:pt x="3962" y="1640"/>
                      <a:pt x="3820" y="1605"/>
                      <a:pt x="3670" y="1560"/>
                    </a:cubicBezTo>
                    <a:cubicBezTo>
                      <a:pt x="3363" y="1470"/>
                      <a:pt x="3021" y="1345"/>
                      <a:pt x="2649" y="1183"/>
                    </a:cubicBezTo>
                    <a:cubicBezTo>
                      <a:pt x="2278" y="1022"/>
                      <a:pt x="1875" y="842"/>
                      <a:pt x="1524" y="626"/>
                    </a:cubicBezTo>
                    <a:cubicBezTo>
                      <a:pt x="1171" y="410"/>
                      <a:pt x="960" y="264"/>
                      <a:pt x="770" y="153"/>
                    </a:cubicBezTo>
                    <a:cubicBezTo>
                      <a:pt x="613" y="67"/>
                      <a:pt x="475" y="1"/>
                      <a:pt x="3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5" name="Google Shape;2625;p30"/>
              <p:cNvSpPr/>
              <p:nvPr/>
            </p:nvSpPr>
            <p:spPr>
              <a:xfrm>
                <a:off x="3487975" y="1905825"/>
                <a:ext cx="84825" cy="41025"/>
              </a:xfrm>
              <a:custGeom>
                <a:avLst/>
                <a:gdLst/>
                <a:ahLst/>
                <a:cxnLst/>
                <a:rect l="l" t="t" r="r" b="b"/>
                <a:pathLst>
                  <a:path w="3393" h="1641" extrusionOk="0">
                    <a:moveTo>
                      <a:pt x="1977" y="1"/>
                    </a:moveTo>
                    <a:cubicBezTo>
                      <a:pt x="1921" y="1"/>
                      <a:pt x="1863" y="4"/>
                      <a:pt x="1805" y="11"/>
                    </a:cubicBezTo>
                    <a:cubicBezTo>
                      <a:pt x="1403" y="57"/>
                      <a:pt x="1011" y="248"/>
                      <a:pt x="684" y="489"/>
                    </a:cubicBezTo>
                    <a:cubicBezTo>
                      <a:pt x="518" y="610"/>
                      <a:pt x="393" y="725"/>
                      <a:pt x="292" y="836"/>
                    </a:cubicBezTo>
                    <a:cubicBezTo>
                      <a:pt x="191" y="946"/>
                      <a:pt x="91" y="1083"/>
                      <a:pt x="46" y="1218"/>
                    </a:cubicBezTo>
                    <a:cubicBezTo>
                      <a:pt x="1" y="1354"/>
                      <a:pt x="11" y="1495"/>
                      <a:pt x="56" y="1555"/>
                    </a:cubicBezTo>
                    <a:cubicBezTo>
                      <a:pt x="96" y="1618"/>
                      <a:pt x="148" y="1641"/>
                      <a:pt x="192" y="1641"/>
                    </a:cubicBezTo>
                    <a:cubicBezTo>
                      <a:pt x="197" y="1641"/>
                      <a:pt x="202" y="1640"/>
                      <a:pt x="207" y="1640"/>
                    </a:cubicBezTo>
                    <a:cubicBezTo>
                      <a:pt x="302" y="1625"/>
                      <a:pt x="388" y="1545"/>
                      <a:pt x="503" y="1525"/>
                    </a:cubicBezTo>
                    <a:cubicBezTo>
                      <a:pt x="563" y="1500"/>
                      <a:pt x="639" y="1470"/>
                      <a:pt x="760" y="1399"/>
                    </a:cubicBezTo>
                    <a:cubicBezTo>
                      <a:pt x="880" y="1329"/>
                      <a:pt x="1011" y="1233"/>
                      <a:pt x="1152" y="1133"/>
                    </a:cubicBezTo>
                    <a:cubicBezTo>
                      <a:pt x="1433" y="927"/>
                      <a:pt x="1694" y="756"/>
                      <a:pt x="1941" y="670"/>
                    </a:cubicBezTo>
                    <a:cubicBezTo>
                      <a:pt x="2086" y="619"/>
                      <a:pt x="2229" y="594"/>
                      <a:pt x="2369" y="594"/>
                    </a:cubicBezTo>
                    <a:cubicBezTo>
                      <a:pt x="2462" y="594"/>
                      <a:pt x="2554" y="605"/>
                      <a:pt x="2644" y="625"/>
                    </a:cubicBezTo>
                    <a:cubicBezTo>
                      <a:pt x="2866" y="675"/>
                      <a:pt x="3056" y="756"/>
                      <a:pt x="3187" y="811"/>
                    </a:cubicBezTo>
                    <a:cubicBezTo>
                      <a:pt x="3318" y="862"/>
                      <a:pt x="3393" y="892"/>
                      <a:pt x="3393" y="892"/>
                    </a:cubicBezTo>
                    <a:cubicBezTo>
                      <a:pt x="3393" y="892"/>
                      <a:pt x="3353" y="826"/>
                      <a:pt x="3263" y="711"/>
                    </a:cubicBezTo>
                    <a:cubicBezTo>
                      <a:pt x="3172" y="595"/>
                      <a:pt x="3042" y="429"/>
                      <a:pt x="2810" y="263"/>
                    </a:cubicBezTo>
                    <a:cubicBezTo>
                      <a:pt x="2621" y="121"/>
                      <a:pt x="2316" y="1"/>
                      <a:pt x="19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6" grpId="0" animBg="1"/>
      <p:bldP spid="1937" grpId="0" animBg="1"/>
      <p:bldP spid="1938" grpId="0"/>
      <p:bldP spid="1939" grpId="0"/>
      <p:bldP spid="1941" grpId="0"/>
      <p:bldP spid="19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9" name="Google Shape;2919;p32"/>
          <p:cNvSpPr txBox="1">
            <a:spLocks noGrp="1"/>
          </p:cNvSpPr>
          <p:nvPr>
            <p:ph type="title"/>
          </p:nvPr>
        </p:nvSpPr>
        <p:spPr>
          <a:xfrm>
            <a:off x="2152399" y="263459"/>
            <a:ext cx="4563900" cy="4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 thưởng 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21" name="Google Shape;2921;p32"/>
          <p:cNvSpPr/>
          <p:nvPr/>
        </p:nvSpPr>
        <p:spPr>
          <a:xfrm flipH="1">
            <a:off x="7905505" y="915849"/>
            <a:ext cx="178935" cy="204749"/>
          </a:xfrm>
          <a:custGeom>
            <a:avLst/>
            <a:gdLst/>
            <a:ahLst/>
            <a:cxnLst/>
            <a:rect l="l" t="t" r="r" b="b"/>
            <a:pathLst>
              <a:path w="8900" h="10184" extrusionOk="0">
                <a:moveTo>
                  <a:pt x="2216" y="1"/>
                </a:moveTo>
                <a:cubicBezTo>
                  <a:pt x="2073" y="1043"/>
                  <a:pt x="2001" y="2097"/>
                  <a:pt x="1999" y="3147"/>
                </a:cubicBezTo>
                <a:lnTo>
                  <a:pt x="1999" y="3147"/>
                </a:lnTo>
                <a:cubicBezTo>
                  <a:pt x="1535" y="4095"/>
                  <a:pt x="831" y="4880"/>
                  <a:pt x="1" y="5380"/>
                </a:cubicBezTo>
                <a:cubicBezTo>
                  <a:pt x="943" y="5500"/>
                  <a:pt x="1531" y="5494"/>
                  <a:pt x="2396" y="5932"/>
                </a:cubicBezTo>
                <a:cubicBezTo>
                  <a:pt x="2534" y="5999"/>
                  <a:pt x="2673" y="6084"/>
                  <a:pt x="2745" y="6228"/>
                </a:cubicBezTo>
                <a:cubicBezTo>
                  <a:pt x="2817" y="6378"/>
                  <a:pt x="2799" y="6569"/>
                  <a:pt x="2775" y="6744"/>
                </a:cubicBezTo>
                <a:cubicBezTo>
                  <a:pt x="2648" y="7794"/>
                  <a:pt x="2864" y="9133"/>
                  <a:pt x="2739" y="10183"/>
                </a:cubicBezTo>
                <a:cubicBezTo>
                  <a:pt x="3454" y="9247"/>
                  <a:pt x="4161" y="8310"/>
                  <a:pt x="4876" y="7381"/>
                </a:cubicBezTo>
                <a:cubicBezTo>
                  <a:pt x="4997" y="7223"/>
                  <a:pt x="5122" y="7062"/>
                  <a:pt x="5291" y="6996"/>
                </a:cubicBezTo>
                <a:cubicBezTo>
                  <a:pt x="5360" y="6971"/>
                  <a:pt x="5430" y="6962"/>
                  <a:pt x="5500" y="6962"/>
                </a:cubicBezTo>
                <a:cubicBezTo>
                  <a:pt x="5584" y="6962"/>
                  <a:pt x="5669" y="6974"/>
                  <a:pt x="5754" y="6984"/>
                </a:cubicBezTo>
                <a:cubicBezTo>
                  <a:pt x="6107" y="7030"/>
                  <a:pt x="6463" y="7054"/>
                  <a:pt x="6818" y="7054"/>
                </a:cubicBezTo>
                <a:cubicBezTo>
                  <a:pt x="7518" y="7054"/>
                  <a:pt x="8218" y="6963"/>
                  <a:pt x="8900" y="6780"/>
                </a:cubicBezTo>
                <a:lnTo>
                  <a:pt x="7278" y="5158"/>
                </a:lnTo>
                <a:cubicBezTo>
                  <a:pt x="7092" y="4973"/>
                  <a:pt x="6894" y="4774"/>
                  <a:pt x="6785" y="4516"/>
                </a:cubicBezTo>
                <a:cubicBezTo>
                  <a:pt x="6539" y="3945"/>
                  <a:pt x="6762" y="3279"/>
                  <a:pt x="6899" y="2667"/>
                </a:cubicBezTo>
                <a:cubicBezTo>
                  <a:pt x="7074" y="1910"/>
                  <a:pt x="7110" y="1118"/>
                  <a:pt x="7020" y="342"/>
                </a:cubicBezTo>
                <a:lnTo>
                  <a:pt x="7020" y="342"/>
                </a:lnTo>
                <a:cubicBezTo>
                  <a:pt x="6300" y="744"/>
                  <a:pt x="5585" y="1154"/>
                  <a:pt x="4865" y="1561"/>
                </a:cubicBezTo>
                <a:cubicBezTo>
                  <a:pt x="4785" y="1606"/>
                  <a:pt x="4695" y="1653"/>
                  <a:pt x="4608" y="1653"/>
                </a:cubicBezTo>
                <a:cubicBezTo>
                  <a:pt x="4603" y="1653"/>
                  <a:pt x="4599" y="1653"/>
                  <a:pt x="4594" y="1652"/>
                </a:cubicBezTo>
                <a:cubicBezTo>
                  <a:pt x="4504" y="1645"/>
                  <a:pt x="4421" y="1592"/>
                  <a:pt x="4349" y="1531"/>
                </a:cubicBezTo>
                <a:cubicBezTo>
                  <a:pt x="3634" y="1021"/>
                  <a:pt x="2925" y="511"/>
                  <a:pt x="221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83" b="22751"/>
          <a:stretch/>
        </p:blipFill>
        <p:spPr>
          <a:xfrm>
            <a:off x="1889359" y="915849"/>
            <a:ext cx="5089979" cy="350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65197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9" name="Google Shape;2919;p32"/>
          <p:cNvSpPr txBox="1">
            <a:spLocks noGrp="1"/>
          </p:cNvSpPr>
          <p:nvPr>
            <p:ph type="title"/>
          </p:nvPr>
        </p:nvSpPr>
        <p:spPr>
          <a:xfrm>
            <a:off x="2152399" y="263459"/>
            <a:ext cx="4563900" cy="4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 thưởng 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21" name="Google Shape;2921;p32"/>
          <p:cNvSpPr/>
          <p:nvPr/>
        </p:nvSpPr>
        <p:spPr>
          <a:xfrm flipH="1">
            <a:off x="7905505" y="915849"/>
            <a:ext cx="178935" cy="204749"/>
          </a:xfrm>
          <a:custGeom>
            <a:avLst/>
            <a:gdLst/>
            <a:ahLst/>
            <a:cxnLst/>
            <a:rect l="l" t="t" r="r" b="b"/>
            <a:pathLst>
              <a:path w="8900" h="10184" extrusionOk="0">
                <a:moveTo>
                  <a:pt x="2216" y="1"/>
                </a:moveTo>
                <a:cubicBezTo>
                  <a:pt x="2073" y="1043"/>
                  <a:pt x="2001" y="2097"/>
                  <a:pt x="1999" y="3147"/>
                </a:cubicBezTo>
                <a:lnTo>
                  <a:pt x="1999" y="3147"/>
                </a:lnTo>
                <a:cubicBezTo>
                  <a:pt x="1535" y="4095"/>
                  <a:pt x="831" y="4880"/>
                  <a:pt x="1" y="5380"/>
                </a:cubicBezTo>
                <a:cubicBezTo>
                  <a:pt x="943" y="5500"/>
                  <a:pt x="1531" y="5494"/>
                  <a:pt x="2396" y="5932"/>
                </a:cubicBezTo>
                <a:cubicBezTo>
                  <a:pt x="2534" y="5999"/>
                  <a:pt x="2673" y="6084"/>
                  <a:pt x="2745" y="6228"/>
                </a:cubicBezTo>
                <a:cubicBezTo>
                  <a:pt x="2817" y="6378"/>
                  <a:pt x="2799" y="6569"/>
                  <a:pt x="2775" y="6744"/>
                </a:cubicBezTo>
                <a:cubicBezTo>
                  <a:pt x="2648" y="7794"/>
                  <a:pt x="2864" y="9133"/>
                  <a:pt x="2739" y="10183"/>
                </a:cubicBezTo>
                <a:cubicBezTo>
                  <a:pt x="3454" y="9247"/>
                  <a:pt x="4161" y="8310"/>
                  <a:pt x="4876" y="7381"/>
                </a:cubicBezTo>
                <a:cubicBezTo>
                  <a:pt x="4997" y="7223"/>
                  <a:pt x="5122" y="7062"/>
                  <a:pt x="5291" y="6996"/>
                </a:cubicBezTo>
                <a:cubicBezTo>
                  <a:pt x="5360" y="6971"/>
                  <a:pt x="5430" y="6962"/>
                  <a:pt x="5500" y="6962"/>
                </a:cubicBezTo>
                <a:cubicBezTo>
                  <a:pt x="5584" y="6962"/>
                  <a:pt x="5669" y="6974"/>
                  <a:pt x="5754" y="6984"/>
                </a:cubicBezTo>
                <a:cubicBezTo>
                  <a:pt x="6107" y="7030"/>
                  <a:pt x="6463" y="7054"/>
                  <a:pt x="6818" y="7054"/>
                </a:cubicBezTo>
                <a:cubicBezTo>
                  <a:pt x="7518" y="7054"/>
                  <a:pt x="8218" y="6963"/>
                  <a:pt x="8900" y="6780"/>
                </a:cubicBezTo>
                <a:lnTo>
                  <a:pt x="7278" y="5158"/>
                </a:lnTo>
                <a:cubicBezTo>
                  <a:pt x="7092" y="4973"/>
                  <a:pt x="6894" y="4774"/>
                  <a:pt x="6785" y="4516"/>
                </a:cubicBezTo>
                <a:cubicBezTo>
                  <a:pt x="6539" y="3945"/>
                  <a:pt x="6762" y="3279"/>
                  <a:pt x="6899" y="2667"/>
                </a:cubicBezTo>
                <a:cubicBezTo>
                  <a:pt x="7074" y="1910"/>
                  <a:pt x="7110" y="1118"/>
                  <a:pt x="7020" y="342"/>
                </a:cubicBezTo>
                <a:lnTo>
                  <a:pt x="7020" y="342"/>
                </a:lnTo>
                <a:cubicBezTo>
                  <a:pt x="6300" y="744"/>
                  <a:pt x="5585" y="1154"/>
                  <a:pt x="4865" y="1561"/>
                </a:cubicBezTo>
                <a:cubicBezTo>
                  <a:pt x="4785" y="1606"/>
                  <a:pt x="4695" y="1653"/>
                  <a:pt x="4608" y="1653"/>
                </a:cubicBezTo>
                <a:cubicBezTo>
                  <a:pt x="4603" y="1653"/>
                  <a:pt x="4599" y="1653"/>
                  <a:pt x="4594" y="1652"/>
                </a:cubicBezTo>
                <a:cubicBezTo>
                  <a:pt x="4504" y="1645"/>
                  <a:pt x="4421" y="1592"/>
                  <a:pt x="4349" y="1531"/>
                </a:cubicBezTo>
                <a:cubicBezTo>
                  <a:pt x="3634" y="1021"/>
                  <a:pt x="2925" y="511"/>
                  <a:pt x="221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84" b="4550"/>
          <a:stretch/>
        </p:blipFill>
        <p:spPr>
          <a:xfrm>
            <a:off x="955328" y="724219"/>
            <a:ext cx="7129112" cy="17794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8" b="68466"/>
          <a:stretch/>
        </p:blipFill>
        <p:spPr>
          <a:xfrm>
            <a:off x="955328" y="2394856"/>
            <a:ext cx="6849729" cy="2748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73208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9" name="Google Shape;2919;p32"/>
          <p:cNvSpPr txBox="1">
            <a:spLocks noGrp="1"/>
          </p:cNvSpPr>
          <p:nvPr>
            <p:ph type="title"/>
          </p:nvPr>
        </p:nvSpPr>
        <p:spPr>
          <a:xfrm>
            <a:off x="2152399" y="263459"/>
            <a:ext cx="4563900" cy="4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21" name="Google Shape;2921;p32"/>
          <p:cNvSpPr/>
          <p:nvPr/>
        </p:nvSpPr>
        <p:spPr>
          <a:xfrm flipH="1">
            <a:off x="7905505" y="915849"/>
            <a:ext cx="178935" cy="204749"/>
          </a:xfrm>
          <a:custGeom>
            <a:avLst/>
            <a:gdLst/>
            <a:ahLst/>
            <a:cxnLst/>
            <a:rect l="l" t="t" r="r" b="b"/>
            <a:pathLst>
              <a:path w="8900" h="10184" extrusionOk="0">
                <a:moveTo>
                  <a:pt x="2216" y="1"/>
                </a:moveTo>
                <a:cubicBezTo>
                  <a:pt x="2073" y="1043"/>
                  <a:pt x="2001" y="2097"/>
                  <a:pt x="1999" y="3147"/>
                </a:cubicBezTo>
                <a:lnTo>
                  <a:pt x="1999" y="3147"/>
                </a:lnTo>
                <a:cubicBezTo>
                  <a:pt x="1535" y="4095"/>
                  <a:pt x="831" y="4880"/>
                  <a:pt x="1" y="5380"/>
                </a:cubicBezTo>
                <a:cubicBezTo>
                  <a:pt x="943" y="5500"/>
                  <a:pt x="1531" y="5494"/>
                  <a:pt x="2396" y="5932"/>
                </a:cubicBezTo>
                <a:cubicBezTo>
                  <a:pt x="2534" y="5999"/>
                  <a:pt x="2673" y="6084"/>
                  <a:pt x="2745" y="6228"/>
                </a:cubicBezTo>
                <a:cubicBezTo>
                  <a:pt x="2817" y="6378"/>
                  <a:pt x="2799" y="6569"/>
                  <a:pt x="2775" y="6744"/>
                </a:cubicBezTo>
                <a:cubicBezTo>
                  <a:pt x="2648" y="7794"/>
                  <a:pt x="2864" y="9133"/>
                  <a:pt x="2739" y="10183"/>
                </a:cubicBezTo>
                <a:cubicBezTo>
                  <a:pt x="3454" y="9247"/>
                  <a:pt x="4161" y="8310"/>
                  <a:pt x="4876" y="7381"/>
                </a:cubicBezTo>
                <a:cubicBezTo>
                  <a:pt x="4997" y="7223"/>
                  <a:pt x="5122" y="7062"/>
                  <a:pt x="5291" y="6996"/>
                </a:cubicBezTo>
                <a:cubicBezTo>
                  <a:pt x="5360" y="6971"/>
                  <a:pt x="5430" y="6962"/>
                  <a:pt x="5500" y="6962"/>
                </a:cubicBezTo>
                <a:cubicBezTo>
                  <a:pt x="5584" y="6962"/>
                  <a:pt x="5669" y="6974"/>
                  <a:pt x="5754" y="6984"/>
                </a:cubicBezTo>
                <a:cubicBezTo>
                  <a:pt x="6107" y="7030"/>
                  <a:pt x="6463" y="7054"/>
                  <a:pt x="6818" y="7054"/>
                </a:cubicBezTo>
                <a:cubicBezTo>
                  <a:pt x="7518" y="7054"/>
                  <a:pt x="8218" y="6963"/>
                  <a:pt x="8900" y="6780"/>
                </a:cubicBezTo>
                <a:lnTo>
                  <a:pt x="7278" y="5158"/>
                </a:lnTo>
                <a:cubicBezTo>
                  <a:pt x="7092" y="4973"/>
                  <a:pt x="6894" y="4774"/>
                  <a:pt x="6785" y="4516"/>
                </a:cubicBezTo>
                <a:cubicBezTo>
                  <a:pt x="6539" y="3945"/>
                  <a:pt x="6762" y="3279"/>
                  <a:pt x="6899" y="2667"/>
                </a:cubicBezTo>
                <a:cubicBezTo>
                  <a:pt x="7074" y="1910"/>
                  <a:pt x="7110" y="1118"/>
                  <a:pt x="7020" y="342"/>
                </a:cubicBezTo>
                <a:lnTo>
                  <a:pt x="7020" y="342"/>
                </a:lnTo>
                <a:cubicBezTo>
                  <a:pt x="6300" y="744"/>
                  <a:pt x="5585" y="1154"/>
                  <a:pt x="4865" y="1561"/>
                </a:cubicBezTo>
                <a:cubicBezTo>
                  <a:pt x="4785" y="1606"/>
                  <a:pt x="4695" y="1653"/>
                  <a:pt x="4608" y="1653"/>
                </a:cubicBezTo>
                <a:cubicBezTo>
                  <a:pt x="4603" y="1653"/>
                  <a:pt x="4599" y="1653"/>
                  <a:pt x="4594" y="1652"/>
                </a:cubicBezTo>
                <a:cubicBezTo>
                  <a:pt x="4504" y="1645"/>
                  <a:pt x="4421" y="1592"/>
                  <a:pt x="4349" y="1531"/>
                </a:cubicBezTo>
                <a:cubicBezTo>
                  <a:pt x="3634" y="1021"/>
                  <a:pt x="2925" y="511"/>
                  <a:pt x="221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8020" y="1246823"/>
            <a:ext cx="7652657" cy="96032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buSzPts val="1400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có nhận xét gì về việc làm của bạn Hưng khi mời bà ăn những chiếc bánh mà bạn Hưng vừa được thưởng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07029" y="3135086"/>
            <a:ext cx="5682966" cy="40011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4334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9" name="Google Shape;2919;p32"/>
          <p:cNvSpPr txBox="1">
            <a:spLocks noGrp="1"/>
          </p:cNvSpPr>
          <p:nvPr>
            <p:ph type="title"/>
          </p:nvPr>
        </p:nvSpPr>
        <p:spPr>
          <a:xfrm>
            <a:off x="2152399" y="263459"/>
            <a:ext cx="4563900" cy="4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21" name="Google Shape;2921;p32"/>
          <p:cNvSpPr/>
          <p:nvPr/>
        </p:nvSpPr>
        <p:spPr>
          <a:xfrm flipH="1">
            <a:off x="7905505" y="915849"/>
            <a:ext cx="178935" cy="204749"/>
          </a:xfrm>
          <a:custGeom>
            <a:avLst/>
            <a:gdLst/>
            <a:ahLst/>
            <a:cxnLst/>
            <a:rect l="l" t="t" r="r" b="b"/>
            <a:pathLst>
              <a:path w="8900" h="10184" extrusionOk="0">
                <a:moveTo>
                  <a:pt x="2216" y="1"/>
                </a:moveTo>
                <a:cubicBezTo>
                  <a:pt x="2073" y="1043"/>
                  <a:pt x="2001" y="2097"/>
                  <a:pt x="1999" y="3147"/>
                </a:cubicBezTo>
                <a:lnTo>
                  <a:pt x="1999" y="3147"/>
                </a:lnTo>
                <a:cubicBezTo>
                  <a:pt x="1535" y="4095"/>
                  <a:pt x="831" y="4880"/>
                  <a:pt x="1" y="5380"/>
                </a:cubicBezTo>
                <a:cubicBezTo>
                  <a:pt x="943" y="5500"/>
                  <a:pt x="1531" y="5494"/>
                  <a:pt x="2396" y="5932"/>
                </a:cubicBezTo>
                <a:cubicBezTo>
                  <a:pt x="2534" y="5999"/>
                  <a:pt x="2673" y="6084"/>
                  <a:pt x="2745" y="6228"/>
                </a:cubicBezTo>
                <a:cubicBezTo>
                  <a:pt x="2817" y="6378"/>
                  <a:pt x="2799" y="6569"/>
                  <a:pt x="2775" y="6744"/>
                </a:cubicBezTo>
                <a:cubicBezTo>
                  <a:pt x="2648" y="7794"/>
                  <a:pt x="2864" y="9133"/>
                  <a:pt x="2739" y="10183"/>
                </a:cubicBezTo>
                <a:cubicBezTo>
                  <a:pt x="3454" y="9247"/>
                  <a:pt x="4161" y="8310"/>
                  <a:pt x="4876" y="7381"/>
                </a:cubicBezTo>
                <a:cubicBezTo>
                  <a:pt x="4997" y="7223"/>
                  <a:pt x="5122" y="7062"/>
                  <a:pt x="5291" y="6996"/>
                </a:cubicBezTo>
                <a:cubicBezTo>
                  <a:pt x="5360" y="6971"/>
                  <a:pt x="5430" y="6962"/>
                  <a:pt x="5500" y="6962"/>
                </a:cubicBezTo>
                <a:cubicBezTo>
                  <a:pt x="5584" y="6962"/>
                  <a:pt x="5669" y="6974"/>
                  <a:pt x="5754" y="6984"/>
                </a:cubicBezTo>
                <a:cubicBezTo>
                  <a:pt x="6107" y="7030"/>
                  <a:pt x="6463" y="7054"/>
                  <a:pt x="6818" y="7054"/>
                </a:cubicBezTo>
                <a:cubicBezTo>
                  <a:pt x="7518" y="7054"/>
                  <a:pt x="8218" y="6963"/>
                  <a:pt x="8900" y="6780"/>
                </a:cubicBezTo>
                <a:lnTo>
                  <a:pt x="7278" y="5158"/>
                </a:lnTo>
                <a:cubicBezTo>
                  <a:pt x="7092" y="4973"/>
                  <a:pt x="6894" y="4774"/>
                  <a:pt x="6785" y="4516"/>
                </a:cubicBezTo>
                <a:cubicBezTo>
                  <a:pt x="6539" y="3945"/>
                  <a:pt x="6762" y="3279"/>
                  <a:pt x="6899" y="2667"/>
                </a:cubicBezTo>
                <a:cubicBezTo>
                  <a:pt x="7074" y="1910"/>
                  <a:pt x="7110" y="1118"/>
                  <a:pt x="7020" y="342"/>
                </a:cubicBezTo>
                <a:lnTo>
                  <a:pt x="7020" y="342"/>
                </a:lnTo>
                <a:cubicBezTo>
                  <a:pt x="6300" y="744"/>
                  <a:pt x="5585" y="1154"/>
                  <a:pt x="4865" y="1561"/>
                </a:cubicBezTo>
                <a:cubicBezTo>
                  <a:pt x="4785" y="1606"/>
                  <a:pt x="4695" y="1653"/>
                  <a:pt x="4608" y="1653"/>
                </a:cubicBezTo>
                <a:cubicBezTo>
                  <a:pt x="4603" y="1653"/>
                  <a:pt x="4599" y="1653"/>
                  <a:pt x="4594" y="1652"/>
                </a:cubicBezTo>
                <a:cubicBezTo>
                  <a:pt x="4504" y="1645"/>
                  <a:pt x="4421" y="1592"/>
                  <a:pt x="4349" y="1531"/>
                </a:cubicBezTo>
                <a:cubicBezTo>
                  <a:pt x="3634" y="1021"/>
                  <a:pt x="2925" y="511"/>
                  <a:pt x="221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8020" y="1246823"/>
            <a:ext cx="7652657" cy="96032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SzPts val="1400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con trước việc làm của Hưng, bà của Hưng sẽ cảm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SzPts val="1400"/>
            </a:pP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như thế nào?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07029" y="3135086"/>
            <a:ext cx="4339650" cy="40011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0252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9" name="Google Shape;2919;p32"/>
          <p:cNvSpPr txBox="1">
            <a:spLocks noGrp="1"/>
          </p:cNvSpPr>
          <p:nvPr>
            <p:ph type="title"/>
          </p:nvPr>
        </p:nvSpPr>
        <p:spPr>
          <a:xfrm>
            <a:off x="2152396" y="327213"/>
            <a:ext cx="4563900" cy="4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21" name="Google Shape;2921;p32"/>
          <p:cNvSpPr/>
          <p:nvPr/>
        </p:nvSpPr>
        <p:spPr>
          <a:xfrm flipH="1">
            <a:off x="7905505" y="915849"/>
            <a:ext cx="178935" cy="204749"/>
          </a:xfrm>
          <a:custGeom>
            <a:avLst/>
            <a:gdLst/>
            <a:ahLst/>
            <a:cxnLst/>
            <a:rect l="l" t="t" r="r" b="b"/>
            <a:pathLst>
              <a:path w="8900" h="10184" extrusionOk="0">
                <a:moveTo>
                  <a:pt x="2216" y="1"/>
                </a:moveTo>
                <a:cubicBezTo>
                  <a:pt x="2073" y="1043"/>
                  <a:pt x="2001" y="2097"/>
                  <a:pt x="1999" y="3147"/>
                </a:cubicBezTo>
                <a:lnTo>
                  <a:pt x="1999" y="3147"/>
                </a:lnTo>
                <a:cubicBezTo>
                  <a:pt x="1535" y="4095"/>
                  <a:pt x="831" y="4880"/>
                  <a:pt x="1" y="5380"/>
                </a:cubicBezTo>
                <a:cubicBezTo>
                  <a:pt x="943" y="5500"/>
                  <a:pt x="1531" y="5494"/>
                  <a:pt x="2396" y="5932"/>
                </a:cubicBezTo>
                <a:cubicBezTo>
                  <a:pt x="2534" y="5999"/>
                  <a:pt x="2673" y="6084"/>
                  <a:pt x="2745" y="6228"/>
                </a:cubicBezTo>
                <a:cubicBezTo>
                  <a:pt x="2817" y="6378"/>
                  <a:pt x="2799" y="6569"/>
                  <a:pt x="2775" y="6744"/>
                </a:cubicBezTo>
                <a:cubicBezTo>
                  <a:pt x="2648" y="7794"/>
                  <a:pt x="2864" y="9133"/>
                  <a:pt x="2739" y="10183"/>
                </a:cubicBezTo>
                <a:cubicBezTo>
                  <a:pt x="3454" y="9247"/>
                  <a:pt x="4161" y="8310"/>
                  <a:pt x="4876" y="7381"/>
                </a:cubicBezTo>
                <a:cubicBezTo>
                  <a:pt x="4997" y="7223"/>
                  <a:pt x="5122" y="7062"/>
                  <a:pt x="5291" y="6996"/>
                </a:cubicBezTo>
                <a:cubicBezTo>
                  <a:pt x="5360" y="6971"/>
                  <a:pt x="5430" y="6962"/>
                  <a:pt x="5500" y="6962"/>
                </a:cubicBezTo>
                <a:cubicBezTo>
                  <a:pt x="5584" y="6962"/>
                  <a:pt x="5669" y="6974"/>
                  <a:pt x="5754" y="6984"/>
                </a:cubicBezTo>
                <a:cubicBezTo>
                  <a:pt x="6107" y="7030"/>
                  <a:pt x="6463" y="7054"/>
                  <a:pt x="6818" y="7054"/>
                </a:cubicBezTo>
                <a:cubicBezTo>
                  <a:pt x="7518" y="7054"/>
                  <a:pt x="8218" y="6963"/>
                  <a:pt x="8900" y="6780"/>
                </a:cubicBezTo>
                <a:lnTo>
                  <a:pt x="7278" y="5158"/>
                </a:lnTo>
                <a:cubicBezTo>
                  <a:pt x="7092" y="4973"/>
                  <a:pt x="6894" y="4774"/>
                  <a:pt x="6785" y="4516"/>
                </a:cubicBezTo>
                <a:cubicBezTo>
                  <a:pt x="6539" y="3945"/>
                  <a:pt x="6762" y="3279"/>
                  <a:pt x="6899" y="2667"/>
                </a:cubicBezTo>
                <a:cubicBezTo>
                  <a:pt x="7074" y="1910"/>
                  <a:pt x="7110" y="1118"/>
                  <a:pt x="7020" y="342"/>
                </a:cubicBezTo>
                <a:lnTo>
                  <a:pt x="7020" y="342"/>
                </a:lnTo>
                <a:cubicBezTo>
                  <a:pt x="6300" y="744"/>
                  <a:pt x="5585" y="1154"/>
                  <a:pt x="4865" y="1561"/>
                </a:cubicBezTo>
                <a:cubicBezTo>
                  <a:pt x="4785" y="1606"/>
                  <a:pt x="4695" y="1653"/>
                  <a:pt x="4608" y="1653"/>
                </a:cubicBezTo>
                <a:cubicBezTo>
                  <a:pt x="4603" y="1653"/>
                  <a:pt x="4599" y="1653"/>
                  <a:pt x="4594" y="1652"/>
                </a:cubicBezTo>
                <a:cubicBezTo>
                  <a:pt x="4504" y="1645"/>
                  <a:pt x="4421" y="1592"/>
                  <a:pt x="4349" y="1531"/>
                </a:cubicBezTo>
                <a:cubicBezTo>
                  <a:pt x="3634" y="1021"/>
                  <a:pt x="2925" y="511"/>
                  <a:pt x="221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8018" y="1131227"/>
            <a:ext cx="7652657" cy="14260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lvl="0" algn="ctr">
              <a:spcBef>
                <a:spcPts val="1600"/>
              </a:spcBef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spcBef>
                <a:spcPts val="1600"/>
              </a:spcBef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Vì sao ta phải hiếu thảo với ông bà, cha mẹ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1600"/>
              </a:spcBef>
            </a:pP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0906" y="3287486"/>
            <a:ext cx="7346883" cy="40011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cha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nấng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9624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9" name="Google Shape;2919;p32"/>
          <p:cNvSpPr txBox="1">
            <a:spLocks noGrp="1"/>
          </p:cNvSpPr>
          <p:nvPr>
            <p:ph type="title"/>
          </p:nvPr>
        </p:nvSpPr>
        <p:spPr>
          <a:xfrm>
            <a:off x="2152399" y="263459"/>
            <a:ext cx="4563900" cy="4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21" name="Google Shape;2921;p32"/>
          <p:cNvSpPr/>
          <p:nvPr/>
        </p:nvSpPr>
        <p:spPr>
          <a:xfrm flipH="1">
            <a:off x="7905505" y="915849"/>
            <a:ext cx="178935" cy="204749"/>
          </a:xfrm>
          <a:custGeom>
            <a:avLst/>
            <a:gdLst/>
            <a:ahLst/>
            <a:cxnLst/>
            <a:rect l="l" t="t" r="r" b="b"/>
            <a:pathLst>
              <a:path w="8900" h="10184" extrusionOk="0">
                <a:moveTo>
                  <a:pt x="2216" y="1"/>
                </a:moveTo>
                <a:cubicBezTo>
                  <a:pt x="2073" y="1043"/>
                  <a:pt x="2001" y="2097"/>
                  <a:pt x="1999" y="3147"/>
                </a:cubicBezTo>
                <a:lnTo>
                  <a:pt x="1999" y="3147"/>
                </a:lnTo>
                <a:cubicBezTo>
                  <a:pt x="1535" y="4095"/>
                  <a:pt x="831" y="4880"/>
                  <a:pt x="1" y="5380"/>
                </a:cubicBezTo>
                <a:cubicBezTo>
                  <a:pt x="943" y="5500"/>
                  <a:pt x="1531" y="5494"/>
                  <a:pt x="2396" y="5932"/>
                </a:cubicBezTo>
                <a:cubicBezTo>
                  <a:pt x="2534" y="5999"/>
                  <a:pt x="2673" y="6084"/>
                  <a:pt x="2745" y="6228"/>
                </a:cubicBezTo>
                <a:cubicBezTo>
                  <a:pt x="2817" y="6378"/>
                  <a:pt x="2799" y="6569"/>
                  <a:pt x="2775" y="6744"/>
                </a:cubicBezTo>
                <a:cubicBezTo>
                  <a:pt x="2648" y="7794"/>
                  <a:pt x="2864" y="9133"/>
                  <a:pt x="2739" y="10183"/>
                </a:cubicBezTo>
                <a:cubicBezTo>
                  <a:pt x="3454" y="9247"/>
                  <a:pt x="4161" y="8310"/>
                  <a:pt x="4876" y="7381"/>
                </a:cubicBezTo>
                <a:cubicBezTo>
                  <a:pt x="4997" y="7223"/>
                  <a:pt x="5122" y="7062"/>
                  <a:pt x="5291" y="6996"/>
                </a:cubicBezTo>
                <a:cubicBezTo>
                  <a:pt x="5360" y="6971"/>
                  <a:pt x="5430" y="6962"/>
                  <a:pt x="5500" y="6962"/>
                </a:cubicBezTo>
                <a:cubicBezTo>
                  <a:pt x="5584" y="6962"/>
                  <a:pt x="5669" y="6974"/>
                  <a:pt x="5754" y="6984"/>
                </a:cubicBezTo>
                <a:cubicBezTo>
                  <a:pt x="6107" y="7030"/>
                  <a:pt x="6463" y="7054"/>
                  <a:pt x="6818" y="7054"/>
                </a:cubicBezTo>
                <a:cubicBezTo>
                  <a:pt x="7518" y="7054"/>
                  <a:pt x="8218" y="6963"/>
                  <a:pt x="8900" y="6780"/>
                </a:cubicBezTo>
                <a:lnTo>
                  <a:pt x="7278" y="5158"/>
                </a:lnTo>
                <a:cubicBezTo>
                  <a:pt x="7092" y="4973"/>
                  <a:pt x="6894" y="4774"/>
                  <a:pt x="6785" y="4516"/>
                </a:cubicBezTo>
                <a:cubicBezTo>
                  <a:pt x="6539" y="3945"/>
                  <a:pt x="6762" y="3279"/>
                  <a:pt x="6899" y="2667"/>
                </a:cubicBezTo>
                <a:cubicBezTo>
                  <a:pt x="7074" y="1910"/>
                  <a:pt x="7110" y="1118"/>
                  <a:pt x="7020" y="342"/>
                </a:cubicBezTo>
                <a:lnTo>
                  <a:pt x="7020" y="342"/>
                </a:lnTo>
                <a:cubicBezTo>
                  <a:pt x="6300" y="744"/>
                  <a:pt x="5585" y="1154"/>
                  <a:pt x="4865" y="1561"/>
                </a:cubicBezTo>
                <a:cubicBezTo>
                  <a:pt x="4785" y="1606"/>
                  <a:pt x="4695" y="1653"/>
                  <a:pt x="4608" y="1653"/>
                </a:cubicBezTo>
                <a:cubicBezTo>
                  <a:pt x="4603" y="1653"/>
                  <a:pt x="4599" y="1653"/>
                  <a:pt x="4594" y="1652"/>
                </a:cubicBezTo>
                <a:cubicBezTo>
                  <a:pt x="4504" y="1645"/>
                  <a:pt x="4421" y="1592"/>
                  <a:pt x="4349" y="1531"/>
                </a:cubicBezTo>
                <a:cubicBezTo>
                  <a:pt x="3634" y="1021"/>
                  <a:pt x="2925" y="511"/>
                  <a:pt x="221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8019" y="1024075"/>
            <a:ext cx="7652657" cy="96032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SzPts val="1400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đã làm được việc thể hiện sự quan tâm chăm sóc ông bà, cha mẹ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9051" y="2306119"/>
            <a:ext cx="5910592" cy="240065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ngoãn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vâng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đua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</a:p>
        </p:txBody>
      </p:sp>
    </p:spTree>
    <p:extLst>
      <p:ext uri="{BB962C8B-B14F-4D97-AF65-F5344CB8AC3E}">
        <p14:creationId xmlns:p14="http://schemas.microsoft.com/office/powerpoint/2010/main" val="899545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9" grpId="0"/>
      <p:bldP spid="2" grpId="0" animBg="1"/>
      <p:bldP spid="4" grpId="0" animBg="1"/>
    </p:bldLst>
  </p:timing>
</p:sld>
</file>

<file path=ppt/theme/theme1.xml><?xml version="1.0" encoding="utf-8"?>
<a:theme xmlns:a="http://schemas.openxmlformats.org/drawingml/2006/main" name="Kawaii Doodles Newsletter by Slidesgo">
  <a:themeElements>
    <a:clrScheme name="Simple Light">
      <a:dk1>
        <a:srgbClr val="191919"/>
      </a:dk1>
      <a:lt1>
        <a:srgbClr val="C7E3E1"/>
      </a:lt1>
      <a:dk2>
        <a:srgbClr val="EC8569"/>
      </a:dk2>
      <a:lt2>
        <a:srgbClr val="EEAB4F"/>
      </a:lt2>
      <a:accent1>
        <a:srgbClr val="FDE9A4"/>
      </a:accent1>
      <a:accent2>
        <a:srgbClr val="FFF6E2"/>
      </a:accent2>
      <a:accent3>
        <a:srgbClr val="3A4549"/>
      </a:accent3>
      <a:accent4>
        <a:srgbClr val="A9C1BF"/>
      </a:accent4>
      <a:accent5>
        <a:srgbClr val="DA6343"/>
      </a:accent5>
      <a:accent6>
        <a:srgbClr val="FFFFFF"/>
      </a:accent6>
      <a:hlink>
        <a:srgbClr val="3A45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811</Words>
  <Application>Microsoft Office PowerPoint</Application>
  <PresentationFormat>On-screen Show (16:9)</PresentationFormat>
  <Paragraphs>113</Paragraphs>
  <Slides>22</Slides>
  <Notes>17</Notes>
  <HiddenSlides>0</HiddenSlides>
  <MMClips>9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Patrick Hand</vt:lpstr>
      <vt:lpstr>iCiel Cadena</vt:lpstr>
      <vt:lpstr>Scope One</vt:lpstr>
      <vt:lpstr>Calibri</vt:lpstr>
      <vt:lpstr>Bebas Neue</vt:lpstr>
      <vt:lpstr>Arial</vt:lpstr>
      <vt:lpstr>Times New Roman</vt:lpstr>
      <vt:lpstr>Kawaii Doodles Newsletter by Slidesgo</vt:lpstr>
      <vt:lpstr>Chào mừng các con đến với  tiết học Đạo đức </vt:lpstr>
      <vt:lpstr>  TIẾT 1: HIẾU THẢO VỚI ÔNG BÀ, CHA MẸ</vt:lpstr>
      <vt:lpstr>Con đã sử dụng thời giờ  như thế nào?</vt:lpstr>
      <vt:lpstr>Phần thưởng </vt:lpstr>
      <vt:lpstr>Phần thưởng </vt:lpstr>
      <vt:lpstr>Thảo luận </vt:lpstr>
      <vt:lpstr>Thảo luận </vt:lpstr>
      <vt:lpstr>Thảo luận </vt:lpstr>
      <vt:lpstr>Thảo luận </vt:lpstr>
      <vt:lpstr>Hình ảnh thể hiện sự quan tâm ông bà, cha mẹ  </vt:lpstr>
      <vt:lpstr>Hình ảnh thể hiện sự quan tâm ông bà, cha mẹ  </vt:lpstr>
      <vt:lpstr>Kết luận</vt:lpstr>
      <vt:lpstr>Công cha như núi Thái Sơn  Nghĩa mẹ như nước trong nguồn chảy ra Một lòng thờ mẹ kính cha  Cho tròn chữ hiếu mới là đạo con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Kết luận</vt:lpstr>
      <vt:lpstr>Tổng kết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MÔN: ĐẠO ĐỨC  TIẾT 1: HIẾU THẢO VỚI ÔNG BÀ, CHA MẸ</dc:title>
  <cp:lastModifiedBy>Admin</cp:lastModifiedBy>
  <cp:revision>25</cp:revision>
  <dcterms:modified xsi:type="dcterms:W3CDTF">2021-11-19T18:04:45Z</dcterms:modified>
</cp:coreProperties>
</file>