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17"/>
  </p:notesMasterIdLst>
  <p:sldIdLst>
    <p:sldId id="415" r:id="rId6"/>
    <p:sldId id="416" r:id="rId7"/>
    <p:sldId id="257" r:id="rId8"/>
    <p:sldId id="3376" r:id="rId9"/>
    <p:sldId id="3377" r:id="rId10"/>
    <p:sldId id="3373" r:id="rId11"/>
    <p:sldId id="2007577171" r:id="rId12"/>
    <p:sldId id="2007577172" r:id="rId13"/>
    <p:sldId id="2007577174" r:id="rId14"/>
    <p:sldId id="2007577166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2022/11/5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11" Type="http://schemas.openxmlformats.org/officeDocument/2006/relationships/slide" Target="slide6.xml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718697"/>
              </p:ext>
            </p:extLst>
          </p:nvPr>
        </p:nvGraphicFramePr>
        <p:xfrm>
          <a:off x="2032000" y="729191"/>
          <a:ext cx="81280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ạ.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8" name="Star: 5 Points 27">
            <a:hlinkClick r:id="rId8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1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3593144" y="2153445"/>
            <a:ext cx="5218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 defTabSz="914377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3950985" y="2575550"/>
            <a:ext cx="4735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3618271" y="2333831"/>
            <a:ext cx="4955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01A3D7DB-20FA-40E5-9633-03B2A7484A51}"/>
              </a:ext>
            </a:extLst>
          </p:cNvPr>
          <p:cNvSpPr txBox="1"/>
          <p:nvPr/>
        </p:nvSpPr>
        <p:spPr>
          <a:xfrm>
            <a:off x="2216084" y="50519"/>
            <a:ext cx="7759829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D5AF63-1EED-6BAE-4B9D-C7E4690CB0B2}"/>
              </a:ext>
            </a:extLst>
          </p:cNvPr>
          <p:cNvSpPr/>
          <p:nvPr/>
        </p:nvSpPr>
        <p:spPr>
          <a:xfrm>
            <a:off x="4202021" y="2967335"/>
            <a:ext cx="3787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Ôn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tập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4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4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7"/>
            <a:ext cx="4703792" cy="868202"/>
            <a:chOff x="3547552" y="3825287"/>
            <a:chExt cx="8922336" cy="1057420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7" y="3875394"/>
              <a:ext cx="8833931" cy="860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20"/>
            <a:ext cx="4125965" cy="1608447"/>
            <a:chOff x="3547552" y="3825287"/>
            <a:chExt cx="8311983" cy="143384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38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4"/>
            <a:ext cx="5381625" cy="865101"/>
            <a:chOff x="3547552" y="3825287"/>
            <a:chExt cx="8475131" cy="1271012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1220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395</Words>
  <Application>Microsoft Office PowerPoint</Application>
  <PresentationFormat>Widescreen</PresentationFormat>
  <Paragraphs>99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Calibri Light</vt:lpstr>
      <vt:lpstr>Coiny</vt:lpstr>
      <vt:lpstr>Gloria Hallelujah</vt:lpstr>
      <vt:lpstr>inpin heiti</vt:lpstr>
      <vt:lpstr>Times New Roman</vt:lpstr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Đào Thị Minh Phượng</cp:lastModifiedBy>
  <cp:revision>28</cp:revision>
  <dcterms:created xsi:type="dcterms:W3CDTF">2022-06-29T08:11:53Z</dcterms:created>
  <dcterms:modified xsi:type="dcterms:W3CDTF">2022-11-05T16:41:30Z</dcterms:modified>
</cp:coreProperties>
</file>