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1" r:id="rId2"/>
    <p:sldId id="264" r:id="rId3"/>
    <p:sldId id="259" r:id="rId4"/>
    <p:sldId id="260" r:id="rId5"/>
    <p:sldId id="263" r:id="rId6"/>
    <p:sldId id="261" r:id="rId7"/>
    <p:sldId id="262" r:id="rId8"/>
    <p:sldId id="265" r:id="rId9"/>
    <p:sldId id="266" r:id="rId10"/>
    <p:sldId id="267" r:id="rId11"/>
    <p:sldId id="268" r:id="rId12"/>
    <p:sldId id="269" r:id="rId13"/>
    <p:sldId id="25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000000"/>
    <a:srgbClr val="FFFF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1" d="100"/>
          <a:sy n="81" d="100"/>
        </p:scale>
        <p:origin x="-216" y="2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F4A508D-C355-4FEB-B332-1CACC4C8B7E8}"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12E55-1792-412B-A86F-67A8A07430E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4A508D-C355-4FEB-B332-1CACC4C8B7E8}"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12E55-1792-412B-A86F-67A8A07430E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4A508D-C355-4FEB-B332-1CACC4C8B7E8}"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12E55-1792-412B-A86F-67A8A07430E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4A508D-C355-4FEB-B332-1CACC4C8B7E8}"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12E55-1792-412B-A86F-67A8A07430E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4A508D-C355-4FEB-B332-1CACC4C8B7E8}"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12E55-1792-412B-A86F-67A8A07430E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F4A508D-C355-4FEB-B332-1CACC4C8B7E8}" type="datetimeFigureOut">
              <a:rPr lang="en-US" smtClean="0"/>
              <a:t>11/22/2022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712E55-1792-412B-A86F-67A8A07430E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F4A508D-C355-4FEB-B332-1CACC4C8B7E8}" type="datetimeFigureOut">
              <a:rPr lang="en-US" smtClean="0"/>
              <a:t>11/22/2022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712E55-1792-412B-A86F-67A8A07430E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F4A508D-C355-4FEB-B332-1CACC4C8B7E8}" type="datetimeFigureOut">
              <a:rPr lang="en-US" smtClean="0"/>
              <a:t>11/22/2022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712E55-1792-412B-A86F-67A8A07430E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4A508D-C355-4FEB-B332-1CACC4C8B7E8}" type="datetimeFigureOut">
              <a:rPr lang="en-US" smtClean="0"/>
              <a:t>11/22/2022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712E55-1792-412B-A86F-67A8A07430E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4A508D-C355-4FEB-B332-1CACC4C8B7E8}" type="datetimeFigureOut">
              <a:rPr lang="en-US" smtClean="0"/>
              <a:t>11/22/2022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712E55-1792-412B-A86F-67A8A07430E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4A508D-C355-4FEB-B332-1CACC4C8B7E8}" type="datetimeFigureOut">
              <a:rPr lang="en-US" smtClean="0"/>
              <a:t>11/22/2022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712E55-1792-412B-A86F-67A8A07430E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00"/>
            </a:gs>
            <a:gs pos="39999">
              <a:srgbClr val="0A128C"/>
            </a:gs>
            <a:gs pos="70000">
              <a:srgbClr val="181CC7"/>
            </a:gs>
            <a:gs pos="88000">
              <a:srgbClr val="7005D4"/>
            </a:gs>
            <a:gs pos="100000">
              <a:srgbClr val="8C3D91"/>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4A508D-C355-4FEB-B332-1CACC4C8B7E8}" type="datetimeFigureOut">
              <a:rPr lang="en-US" smtClean="0"/>
              <a:t>11/22/2022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712E55-1792-412B-A86F-67A8A07430E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1.xml"/><Relationship Id="rId1" Type="http://schemas.openxmlformats.org/officeDocument/2006/relationships/audio" Target="file:///D:\power%20point\NHAC%20CHO%20POWER%20POINT\Mp3\Lien%20Khuc%20Hoa%20Tau%20Asia%20Golden%20Cha%20Cha%20Cha%204%20-%20Dang%20cap%20nhat%20%5bNCT%203574806358%5d.mp3"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WordArt 5"/>
          <p:cNvSpPr>
            <a:spLocks noChangeArrowheads="1" noChangeShapeType="1" noTextEdit="1"/>
          </p:cNvSpPr>
          <p:nvPr/>
        </p:nvSpPr>
        <p:spPr bwMode="auto">
          <a:xfrm>
            <a:off x="1600200" y="3276601"/>
            <a:ext cx="5803900" cy="647700"/>
          </a:xfrm>
          <a:prstGeom prst="rect">
            <a:avLst/>
          </a:prstGeom>
        </p:spPr>
        <p:txBody>
          <a:bodyPr wrap="none" fromWordArt="1">
            <a:prstTxWarp prst="textPlain">
              <a:avLst>
                <a:gd name="adj" fmla="val 50000"/>
              </a:avLst>
            </a:prstTxWarp>
          </a:bodyPr>
          <a:lstStyle/>
          <a:p>
            <a:pPr algn="ctr"/>
            <a:r>
              <a:rPr lang="en-US" sz="3600" b="1"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LTVC- </a:t>
            </a:r>
            <a:r>
              <a:rPr lang="en-US" sz="3600" b="1"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LỚP 4 </a:t>
            </a:r>
            <a:endParaRPr lang="en-US"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endParaRPr>
          </a:p>
        </p:txBody>
      </p:sp>
      <p:sp>
        <p:nvSpPr>
          <p:cNvPr id="2052" name="WordArt 6"/>
          <p:cNvSpPr>
            <a:spLocks noChangeArrowheads="1" noChangeShapeType="1" noTextEdit="1"/>
          </p:cNvSpPr>
          <p:nvPr/>
        </p:nvSpPr>
        <p:spPr bwMode="auto">
          <a:xfrm>
            <a:off x="228604" y="4140200"/>
            <a:ext cx="1834285" cy="1600200"/>
          </a:xfrm>
          <a:prstGeom prst="rect">
            <a:avLst/>
          </a:prstGeom>
        </p:spPr>
        <p:txBody>
          <a:bodyPr wrap="none" fromWordArt="1">
            <a:prstTxWarp prst="textPlain">
              <a:avLst>
                <a:gd name="adj" fmla="val 50000"/>
              </a:avLst>
            </a:prstTxWarp>
          </a:bodyPr>
          <a:lstStyle/>
          <a:p>
            <a:pPr algn="ctr"/>
            <a:r>
              <a:rPr lang="en-US" sz="3600" b="1" kern="10" dirty="0" smtClean="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BÀI:</a:t>
            </a:r>
            <a:endParaRPr lang="en-US" sz="36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pic>
        <p:nvPicPr>
          <p:cNvPr id="2053" name="Picture 65" descr="Firewrk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5410200"/>
            <a:ext cx="14351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65" descr="Firewrk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08900" y="5486400"/>
            <a:ext cx="14351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5" descr="Firewrk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76200"/>
            <a:ext cx="14351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65" descr="Firewrk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62865" y="13447"/>
            <a:ext cx="14351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65" descr="Firewrk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631" y="1018309"/>
            <a:ext cx="14351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65" descr="Firewrk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45338" y="5638800"/>
            <a:ext cx="14351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5" descr="Firewrk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48600" y="1378120"/>
            <a:ext cx="14351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5" descr="Firewrk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46129" y="5444836"/>
            <a:ext cx="14351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409362" y="1242445"/>
            <a:ext cx="8185574" cy="76944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kern="10"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a:cs typeface="Times New Roman"/>
              </a:rPr>
              <a:t>TRƯỜNG TIỂU HỌC ÁI MỘ A</a:t>
            </a:r>
            <a:endParaRPr lang="vi-VN"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4" name="TextBox 6"/>
          <p:cNvSpPr txBox="1">
            <a:spLocks noChangeArrowheads="1"/>
          </p:cNvSpPr>
          <p:nvPr/>
        </p:nvSpPr>
        <p:spPr bwMode="auto">
          <a:xfrm>
            <a:off x="70827" y="4424571"/>
            <a:ext cx="9144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pPr algn="ctr"/>
            <a:r>
              <a:rPr 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Arial" pitchFamily="34" charset="0"/>
              </a:rPr>
              <a:t>MRVT : </a:t>
            </a:r>
          </a:p>
          <a:p>
            <a:pPr algn="ctr"/>
            <a:r>
              <a:rPr 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Arial" pitchFamily="34" charset="0"/>
              </a:rPr>
              <a:t>ý </a:t>
            </a:r>
            <a:r>
              <a:rPr lang="en-US" sz="44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Arial" pitchFamily="34" charset="0"/>
              </a:rPr>
              <a:t>chí</a:t>
            </a:r>
            <a:r>
              <a:rPr 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Arial" pitchFamily="34" charset="0"/>
              </a:rPr>
              <a:t> </a:t>
            </a:r>
            <a:r>
              <a:rPr lang="en-US" sz="44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Arial" pitchFamily="34" charset="0"/>
              </a:rPr>
              <a:t>nghị</a:t>
            </a:r>
            <a:r>
              <a:rPr 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Arial" pitchFamily="34" charset="0"/>
              </a:rPr>
              <a:t> </a:t>
            </a:r>
            <a:r>
              <a:rPr lang="en-US" sz="44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Arial" pitchFamily="34" charset="0"/>
              </a:rPr>
              <a:t>lực</a:t>
            </a:r>
            <a:endParaRPr 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Arial" pitchFamily="34" charset="0"/>
            </a:endParaRPr>
          </a:p>
          <a:p>
            <a:pPr algn="ctr"/>
            <a:endParaRPr lang="en-US" altLang="en-US" sz="4400" b="1" dirty="0">
              <a:solidFill>
                <a:srgbClr val="FF0066"/>
              </a:solidFill>
              <a:latin typeface="Times New Roman" pitchFamily="18" charset="0"/>
              <a:cs typeface="Times New Roman" pitchFamily="18" charset="0"/>
            </a:endParaRPr>
          </a:p>
        </p:txBody>
      </p:sp>
    </p:spTree>
    <p:extLst>
      <p:ext uri="{BB962C8B-B14F-4D97-AF65-F5344CB8AC3E}">
        <p14:creationId xmlns:p14="http://schemas.microsoft.com/office/powerpoint/2010/main" val="20278431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34400" cy="1143000"/>
          </a:xfrm>
        </p:spPr>
        <p:txBody>
          <a:bodyPr>
            <a:normAutofit fontScale="90000"/>
          </a:bodyPr>
          <a:lstStyle/>
          <a:p>
            <a:pPr algn="l"/>
            <a:r>
              <a:rPr lang="en-US" dirty="0" smtClean="0">
                <a:solidFill>
                  <a:srgbClr val="FFFF00"/>
                </a:solidFill>
                <a:latin typeface="Arial" pitchFamily="34" charset="0"/>
                <a:cs typeface="Arial" pitchFamily="34" charset="0"/>
              </a:rPr>
              <a:t>c)</a:t>
            </a:r>
            <a:r>
              <a:rPr lang="en-US" dirty="0">
                <a:solidFill>
                  <a:srgbClr val="FFFF00"/>
                </a:solidFill>
                <a:latin typeface="Arial" pitchFamily="34" charset="0"/>
                <a:cs typeface="Arial" pitchFamily="34" charset="0"/>
              </a:rPr>
              <a:t> </a:t>
            </a:r>
            <a:r>
              <a:rPr lang="en-US" dirty="0" smtClean="0">
                <a:solidFill>
                  <a:srgbClr val="FFFF00"/>
                </a:solidFill>
                <a:latin typeface="Arial" pitchFamily="34" charset="0"/>
                <a:cs typeface="Arial" pitchFamily="34" charset="0"/>
              </a:rPr>
              <a:t>    </a:t>
            </a:r>
            <a:r>
              <a:rPr lang="en-US" dirty="0" err="1" smtClean="0">
                <a:solidFill>
                  <a:srgbClr val="FFFF00"/>
                </a:solidFill>
                <a:latin typeface="Arial" pitchFamily="34" charset="0"/>
                <a:cs typeface="Arial" pitchFamily="34" charset="0"/>
              </a:rPr>
              <a:t>Có</a:t>
            </a:r>
            <a:r>
              <a:rPr lang="en-US" dirty="0" smtClean="0">
                <a:solidFill>
                  <a:srgbClr val="FFFF00"/>
                </a:solidFill>
                <a:latin typeface="Arial" pitchFamily="34" charset="0"/>
                <a:cs typeface="Arial" pitchFamily="34" charset="0"/>
              </a:rPr>
              <a:t> </a:t>
            </a:r>
            <a:r>
              <a:rPr lang="en-US" dirty="0" err="1" smtClean="0">
                <a:solidFill>
                  <a:srgbClr val="FFFF00"/>
                </a:solidFill>
                <a:latin typeface="Arial" pitchFamily="34" charset="0"/>
                <a:cs typeface="Arial" pitchFamily="34" charset="0"/>
              </a:rPr>
              <a:t>vất</a:t>
            </a:r>
            <a:r>
              <a:rPr lang="en-US" dirty="0" smtClean="0">
                <a:solidFill>
                  <a:srgbClr val="FFFF00"/>
                </a:solidFill>
                <a:latin typeface="Arial" pitchFamily="34" charset="0"/>
                <a:cs typeface="Arial" pitchFamily="34" charset="0"/>
              </a:rPr>
              <a:t> </a:t>
            </a:r>
            <a:r>
              <a:rPr lang="en-US" dirty="0" err="1" smtClean="0">
                <a:solidFill>
                  <a:srgbClr val="FFFF00"/>
                </a:solidFill>
                <a:latin typeface="Arial" pitchFamily="34" charset="0"/>
                <a:cs typeface="Arial" pitchFamily="34" charset="0"/>
              </a:rPr>
              <a:t>vả</a:t>
            </a:r>
            <a:r>
              <a:rPr lang="en-US" dirty="0" smtClean="0">
                <a:solidFill>
                  <a:srgbClr val="FFFF00"/>
                </a:solidFill>
                <a:latin typeface="Arial" pitchFamily="34" charset="0"/>
                <a:cs typeface="Arial" pitchFamily="34" charset="0"/>
              </a:rPr>
              <a:t> </a:t>
            </a:r>
            <a:r>
              <a:rPr lang="en-US" dirty="0" err="1" smtClean="0">
                <a:solidFill>
                  <a:srgbClr val="FFFF00"/>
                </a:solidFill>
                <a:latin typeface="Arial" pitchFamily="34" charset="0"/>
                <a:cs typeface="Arial" pitchFamily="34" charset="0"/>
              </a:rPr>
              <a:t>mới</a:t>
            </a:r>
            <a:r>
              <a:rPr lang="en-US" dirty="0" smtClean="0">
                <a:solidFill>
                  <a:srgbClr val="FFFF00"/>
                </a:solidFill>
                <a:latin typeface="Arial" pitchFamily="34" charset="0"/>
                <a:cs typeface="Arial" pitchFamily="34" charset="0"/>
              </a:rPr>
              <a:t> </a:t>
            </a:r>
            <a:r>
              <a:rPr lang="en-US" dirty="0" err="1" smtClean="0">
                <a:solidFill>
                  <a:srgbClr val="FFFF00"/>
                </a:solidFill>
                <a:latin typeface="Arial" pitchFamily="34" charset="0"/>
                <a:cs typeface="Arial" pitchFamily="34" charset="0"/>
              </a:rPr>
              <a:t>thanh</a:t>
            </a:r>
            <a:r>
              <a:rPr lang="en-US" dirty="0" smtClean="0">
                <a:solidFill>
                  <a:srgbClr val="FFFF00"/>
                </a:solidFill>
                <a:latin typeface="Arial" pitchFamily="34" charset="0"/>
                <a:cs typeface="Arial" pitchFamily="34" charset="0"/>
              </a:rPr>
              <a:t> </a:t>
            </a:r>
            <a:r>
              <a:rPr lang="en-US" dirty="0" err="1" smtClean="0">
                <a:solidFill>
                  <a:srgbClr val="FFFF00"/>
                </a:solidFill>
                <a:latin typeface="Arial" pitchFamily="34" charset="0"/>
                <a:cs typeface="Arial" pitchFamily="34" charset="0"/>
              </a:rPr>
              <a:t>nhàn</a:t>
            </a:r>
            <a:r>
              <a:rPr lang="en-US" dirty="0" smtClean="0">
                <a:solidFill>
                  <a:srgbClr val="FFFF00"/>
                </a:solidFill>
                <a:latin typeface="Arial" pitchFamily="34" charset="0"/>
                <a:cs typeface="Arial" pitchFamily="34" charset="0"/>
              </a:rPr>
              <a:t/>
            </a:r>
            <a:br>
              <a:rPr lang="en-US" dirty="0" smtClean="0">
                <a:solidFill>
                  <a:srgbClr val="FFFF00"/>
                </a:solidFill>
                <a:latin typeface="Arial" pitchFamily="34" charset="0"/>
                <a:cs typeface="Arial" pitchFamily="34" charset="0"/>
              </a:rPr>
            </a:br>
            <a:r>
              <a:rPr lang="en-US" dirty="0" err="1" smtClean="0">
                <a:solidFill>
                  <a:srgbClr val="FFFF00"/>
                </a:solidFill>
                <a:latin typeface="Arial" pitchFamily="34" charset="0"/>
                <a:cs typeface="Arial" pitchFamily="34" charset="0"/>
              </a:rPr>
              <a:t>Không</a:t>
            </a:r>
            <a:r>
              <a:rPr lang="en-US" dirty="0" smtClean="0">
                <a:solidFill>
                  <a:srgbClr val="FFFF00"/>
                </a:solidFill>
                <a:latin typeface="Arial" pitchFamily="34" charset="0"/>
                <a:cs typeface="Arial" pitchFamily="34" charset="0"/>
              </a:rPr>
              <a:t> </a:t>
            </a:r>
            <a:r>
              <a:rPr lang="en-US" dirty="0" err="1" smtClean="0">
                <a:solidFill>
                  <a:srgbClr val="FFFF00"/>
                </a:solidFill>
                <a:latin typeface="Arial" pitchFamily="34" charset="0"/>
                <a:cs typeface="Arial" pitchFamily="34" charset="0"/>
              </a:rPr>
              <a:t>dưng</a:t>
            </a:r>
            <a:r>
              <a:rPr lang="en-US" dirty="0" smtClean="0">
                <a:solidFill>
                  <a:srgbClr val="FFFF00"/>
                </a:solidFill>
                <a:latin typeface="Arial" pitchFamily="34" charset="0"/>
                <a:cs typeface="Arial" pitchFamily="34" charset="0"/>
              </a:rPr>
              <a:t> </a:t>
            </a:r>
            <a:r>
              <a:rPr lang="en-US" dirty="0" err="1" smtClean="0">
                <a:solidFill>
                  <a:srgbClr val="FFFF00"/>
                </a:solidFill>
                <a:latin typeface="Arial" pitchFamily="34" charset="0"/>
                <a:cs typeface="Arial" pitchFamily="34" charset="0"/>
              </a:rPr>
              <a:t>ai</a:t>
            </a:r>
            <a:r>
              <a:rPr lang="en-US" dirty="0" smtClean="0">
                <a:solidFill>
                  <a:srgbClr val="FFFF00"/>
                </a:solidFill>
                <a:latin typeface="Arial" pitchFamily="34" charset="0"/>
                <a:cs typeface="Arial" pitchFamily="34" charset="0"/>
              </a:rPr>
              <a:t> </a:t>
            </a:r>
            <a:r>
              <a:rPr lang="en-US" dirty="0" err="1" smtClean="0">
                <a:solidFill>
                  <a:srgbClr val="FFFF00"/>
                </a:solidFill>
                <a:latin typeface="Arial" pitchFamily="34" charset="0"/>
                <a:cs typeface="Arial" pitchFamily="34" charset="0"/>
              </a:rPr>
              <a:t>dễ</a:t>
            </a:r>
            <a:r>
              <a:rPr lang="en-US" dirty="0" smtClean="0">
                <a:solidFill>
                  <a:srgbClr val="FFFF00"/>
                </a:solidFill>
                <a:latin typeface="Arial" pitchFamily="34" charset="0"/>
                <a:cs typeface="Arial" pitchFamily="34" charset="0"/>
              </a:rPr>
              <a:t> </a:t>
            </a:r>
            <a:r>
              <a:rPr lang="en-US" dirty="0" err="1" smtClean="0">
                <a:solidFill>
                  <a:srgbClr val="FFFF00"/>
                </a:solidFill>
                <a:latin typeface="Arial" pitchFamily="34" charset="0"/>
                <a:cs typeface="Arial" pitchFamily="34" charset="0"/>
              </a:rPr>
              <a:t>cầm</a:t>
            </a:r>
            <a:r>
              <a:rPr lang="en-US" dirty="0" smtClean="0">
                <a:solidFill>
                  <a:srgbClr val="FFFF00"/>
                </a:solidFill>
                <a:latin typeface="Arial" pitchFamily="34" charset="0"/>
                <a:cs typeface="Arial" pitchFamily="34" charset="0"/>
              </a:rPr>
              <a:t> </a:t>
            </a:r>
            <a:r>
              <a:rPr lang="en-US" dirty="0" err="1" smtClean="0">
                <a:solidFill>
                  <a:srgbClr val="FFFF00"/>
                </a:solidFill>
                <a:latin typeface="Arial" pitchFamily="34" charset="0"/>
                <a:cs typeface="Arial" pitchFamily="34" charset="0"/>
              </a:rPr>
              <a:t>tàn</a:t>
            </a:r>
            <a:r>
              <a:rPr lang="en-US" dirty="0" smtClean="0">
                <a:solidFill>
                  <a:srgbClr val="FFFF00"/>
                </a:solidFill>
                <a:latin typeface="Arial" pitchFamily="34" charset="0"/>
                <a:cs typeface="Arial" pitchFamily="34" charset="0"/>
              </a:rPr>
              <a:t> </a:t>
            </a:r>
            <a:r>
              <a:rPr lang="en-US" dirty="0" err="1" smtClean="0">
                <a:solidFill>
                  <a:srgbClr val="FFFF00"/>
                </a:solidFill>
                <a:latin typeface="Arial" pitchFamily="34" charset="0"/>
                <a:cs typeface="Arial" pitchFamily="34" charset="0"/>
              </a:rPr>
              <a:t>che</a:t>
            </a:r>
            <a:r>
              <a:rPr lang="en-US" dirty="0" smtClean="0">
                <a:solidFill>
                  <a:srgbClr val="FFFF00"/>
                </a:solidFill>
                <a:latin typeface="Arial" pitchFamily="34" charset="0"/>
                <a:cs typeface="Arial" pitchFamily="34" charset="0"/>
              </a:rPr>
              <a:t> </a:t>
            </a:r>
            <a:r>
              <a:rPr lang="en-US" dirty="0" err="1" smtClean="0">
                <a:solidFill>
                  <a:srgbClr val="FFFF00"/>
                </a:solidFill>
                <a:latin typeface="Arial" pitchFamily="34" charset="0"/>
                <a:cs typeface="Arial" pitchFamily="34" charset="0"/>
              </a:rPr>
              <a:t>cho</a:t>
            </a:r>
            <a:r>
              <a:rPr lang="en-US" dirty="0" smtClean="0">
                <a:solidFill>
                  <a:srgbClr val="FFFF00"/>
                </a:solidFill>
                <a:latin typeface="Arial" pitchFamily="34" charset="0"/>
                <a:cs typeface="Arial" pitchFamily="34" charset="0"/>
              </a:rPr>
              <a:t>.</a:t>
            </a:r>
            <a:endParaRPr lang="en-US" dirty="0">
              <a:solidFill>
                <a:srgbClr val="FFFF00"/>
              </a:solidFill>
              <a:latin typeface="Arial" pitchFamily="34" charset="0"/>
              <a:cs typeface="Arial" pitchFamily="34" charset="0"/>
            </a:endParaRPr>
          </a:p>
        </p:txBody>
      </p:sp>
      <p:sp>
        <p:nvSpPr>
          <p:cNvPr id="3" name="TextBox 2"/>
          <p:cNvSpPr txBox="1"/>
          <p:nvPr/>
        </p:nvSpPr>
        <p:spPr>
          <a:xfrm>
            <a:off x="533400" y="2667000"/>
            <a:ext cx="7772400" cy="2215991"/>
          </a:xfrm>
          <a:prstGeom prst="rect">
            <a:avLst/>
          </a:prstGeom>
          <a:noFill/>
        </p:spPr>
        <p:txBody>
          <a:bodyPr wrap="square" rtlCol="0">
            <a:spAutoFit/>
          </a:bodyPr>
          <a:lstStyle/>
          <a:p>
            <a:pPr algn="just"/>
            <a:r>
              <a:rPr lang="en-US" sz="4000" dirty="0" err="1" smtClean="0">
                <a:solidFill>
                  <a:schemeClr val="bg1"/>
                </a:solidFill>
                <a:latin typeface="Arial" pitchFamily="34" charset="0"/>
                <a:cs typeface="Arial" pitchFamily="34" charset="0"/>
              </a:rPr>
              <a:t>Câu</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này</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khuyên</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ta</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phải</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cố</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gắng</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học</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tập</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làm</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việc</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mới</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có</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lúc</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thanh</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nhàn</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có</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ngày</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thành</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đạt</a:t>
            </a:r>
            <a:r>
              <a:rPr lang="en-US" sz="4000" dirty="0" smtClean="0">
                <a:solidFill>
                  <a:schemeClr val="bg1"/>
                </a:solidFill>
                <a:latin typeface="Arial" pitchFamily="34" charset="0"/>
                <a:cs typeface="Arial" pitchFamily="34" charset="0"/>
              </a:rPr>
              <a:t>..</a:t>
            </a:r>
            <a:endParaRPr lang="en-US" sz="4000" dirty="0">
              <a:solidFill>
                <a:schemeClr val="bg1"/>
              </a:solidFill>
              <a:latin typeface="Arial" pitchFamily="34" charset="0"/>
              <a:cs typeface="Arial" pitchFamily="34" charset="0"/>
            </a:endParaRPr>
          </a:p>
          <a:p>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2000" fill="hold"/>
                                        <p:tgtEl>
                                          <p:spTgt spid="3"/>
                                        </p:tgtEl>
                                        <p:attrNameLst>
                                          <p:attrName>ppt_w</p:attrName>
                                        </p:attrNameLst>
                                      </p:cBhvr>
                                      <p:tavLst>
                                        <p:tav tm="0">
                                          <p:val>
                                            <p:fltVal val="0"/>
                                          </p:val>
                                        </p:tav>
                                        <p:tav tm="100000">
                                          <p:val>
                                            <p:strVal val="#ppt_w"/>
                                          </p:val>
                                        </p:tav>
                                      </p:tavLst>
                                    </p:anim>
                                    <p:anim calcmode="lin" valueType="num">
                                      <p:cBhvr>
                                        <p:cTn id="13" dur="2000" fill="hold"/>
                                        <p:tgtEl>
                                          <p:spTgt spid="3"/>
                                        </p:tgtEl>
                                        <p:attrNameLst>
                                          <p:attrName>ppt_h</p:attrName>
                                        </p:attrNameLst>
                                      </p:cBhvr>
                                      <p:tavLst>
                                        <p:tav tm="0">
                                          <p:val>
                                            <p:fltVal val="0"/>
                                          </p:val>
                                        </p:tav>
                                        <p:tav tm="100000">
                                          <p:val>
                                            <p:strVal val="#ppt_h"/>
                                          </p:val>
                                        </p:tav>
                                      </p:tavLst>
                                    </p:anim>
                                    <p:animEffect transition="in" filter="fade">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1" y="304800"/>
            <a:ext cx="7162800" cy="1299865"/>
          </a:xfrm>
          <a:prstGeom prst="rect">
            <a:avLst/>
          </a:prstGeom>
          <a:noFill/>
        </p:spPr>
        <p:txBody>
          <a:bodyPr wrap="none" lIns="91440" tIns="45720" rIns="91440" bIns="45720">
            <a:prstTxWarp prst="textWave2">
              <a:avLst>
                <a:gd name="adj1" fmla="val 12500"/>
                <a:gd name="adj2" fmla="val 182"/>
              </a:avLst>
            </a:prstTxWarp>
            <a:spAutoFit/>
          </a:bodyPr>
          <a:lstStyle/>
          <a:p>
            <a:pPr algn="ctr"/>
            <a:r>
              <a:rPr lang="en-US" sz="5400" b="1" cap="none" spc="0" dirty="0" err="1" smtClean="0">
                <a:ln w="38100" cmpd="sng">
                  <a:solidFill>
                    <a:srgbClr val="FF0000"/>
                  </a:solidFill>
                  <a:prstDash val="solid"/>
                  <a:miter lim="800000"/>
                </a:ln>
                <a:solidFill>
                  <a:schemeClr val="accent6">
                    <a:lumMod val="20000"/>
                    <a:lumOff val="80000"/>
                  </a:schemeClr>
                </a:solidFill>
                <a:effectLst>
                  <a:outerShdw blurRad="50800" algn="tl" rotWithShape="0">
                    <a:srgbClr val="000000"/>
                  </a:outerShdw>
                </a:effectLst>
              </a:rPr>
              <a:t>Trò</a:t>
            </a:r>
            <a:r>
              <a:rPr lang="en-US" sz="5400" b="1" cap="none" spc="0" dirty="0" smtClean="0">
                <a:ln w="38100" cmpd="sng">
                  <a:solidFill>
                    <a:srgbClr val="FF0000"/>
                  </a:solidFill>
                  <a:prstDash val="solid"/>
                  <a:miter lim="800000"/>
                </a:ln>
                <a:solidFill>
                  <a:schemeClr val="accent6">
                    <a:lumMod val="20000"/>
                    <a:lumOff val="80000"/>
                  </a:schemeClr>
                </a:solidFill>
                <a:effectLst>
                  <a:outerShdw blurRad="50800" algn="tl" rotWithShape="0">
                    <a:srgbClr val="000000"/>
                  </a:outerShdw>
                </a:effectLst>
              </a:rPr>
              <a:t> </a:t>
            </a:r>
            <a:r>
              <a:rPr lang="en-US" sz="5400" b="1" cap="none" spc="0" dirty="0" err="1" smtClean="0">
                <a:ln w="38100" cmpd="sng">
                  <a:solidFill>
                    <a:srgbClr val="FF0000"/>
                  </a:solidFill>
                  <a:prstDash val="solid"/>
                  <a:miter lim="800000"/>
                </a:ln>
                <a:solidFill>
                  <a:schemeClr val="accent6">
                    <a:lumMod val="20000"/>
                    <a:lumOff val="80000"/>
                  </a:schemeClr>
                </a:solidFill>
                <a:effectLst>
                  <a:outerShdw blurRad="50800" algn="tl" rotWithShape="0">
                    <a:srgbClr val="000000"/>
                  </a:outerShdw>
                </a:effectLst>
              </a:rPr>
              <a:t>chơi</a:t>
            </a:r>
            <a:r>
              <a:rPr lang="en-US" sz="5400" b="1" cap="none" spc="0" dirty="0" smtClean="0">
                <a:ln w="38100" cmpd="sng">
                  <a:solidFill>
                    <a:srgbClr val="FF0000"/>
                  </a:solidFill>
                  <a:prstDash val="solid"/>
                  <a:miter lim="800000"/>
                </a:ln>
                <a:solidFill>
                  <a:schemeClr val="accent6">
                    <a:lumMod val="20000"/>
                    <a:lumOff val="80000"/>
                  </a:schemeClr>
                </a:solidFill>
                <a:effectLst>
                  <a:outerShdw blurRad="50800" algn="tl" rotWithShape="0">
                    <a:srgbClr val="000000"/>
                  </a:outerShdw>
                </a:effectLst>
              </a:rPr>
              <a:t> </a:t>
            </a:r>
            <a:r>
              <a:rPr lang="en-US" sz="5400" b="1" cap="none" spc="0" dirty="0" err="1" smtClean="0">
                <a:ln w="38100" cmpd="sng">
                  <a:solidFill>
                    <a:srgbClr val="FF0000"/>
                  </a:solidFill>
                  <a:prstDash val="solid"/>
                  <a:miter lim="800000"/>
                </a:ln>
                <a:solidFill>
                  <a:schemeClr val="accent6">
                    <a:lumMod val="20000"/>
                    <a:lumOff val="80000"/>
                  </a:schemeClr>
                </a:solidFill>
                <a:effectLst>
                  <a:outerShdw blurRad="50800" algn="tl" rotWithShape="0">
                    <a:srgbClr val="000000"/>
                  </a:outerShdw>
                </a:effectLst>
              </a:rPr>
              <a:t>củng</a:t>
            </a:r>
            <a:r>
              <a:rPr lang="en-US" sz="5400" b="1" cap="none" spc="0" dirty="0" smtClean="0">
                <a:ln w="38100" cmpd="sng">
                  <a:solidFill>
                    <a:srgbClr val="FF0000"/>
                  </a:solidFill>
                  <a:prstDash val="solid"/>
                  <a:miter lim="800000"/>
                </a:ln>
                <a:solidFill>
                  <a:schemeClr val="accent6">
                    <a:lumMod val="20000"/>
                    <a:lumOff val="80000"/>
                  </a:schemeClr>
                </a:solidFill>
                <a:effectLst>
                  <a:outerShdw blurRad="50800" algn="tl" rotWithShape="0">
                    <a:srgbClr val="000000"/>
                  </a:outerShdw>
                </a:effectLst>
              </a:rPr>
              <a:t> </a:t>
            </a:r>
            <a:r>
              <a:rPr lang="en-US" sz="5400" b="1" cap="none" spc="0" dirty="0" err="1" smtClean="0">
                <a:ln w="38100" cmpd="sng">
                  <a:solidFill>
                    <a:srgbClr val="FF0000"/>
                  </a:solidFill>
                  <a:prstDash val="solid"/>
                  <a:miter lim="800000"/>
                </a:ln>
                <a:solidFill>
                  <a:schemeClr val="accent6">
                    <a:lumMod val="20000"/>
                    <a:lumOff val="80000"/>
                  </a:schemeClr>
                </a:solidFill>
                <a:effectLst>
                  <a:outerShdw blurRad="50800" algn="tl" rotWithShape="0">
                    <a:srgbClr val="000000"/>
                  </a:outerShdw>
                </a:effectLst>
              </a:rPr>
              <a:t>cố</a:t>
            </a:r>
            <a:endParaRPr lang="en-US" sz="5400" b="1" cap="none" spc="0" dirty="0">
              <a:ln w="38100" cmpd="sng">
                <a:solidFill>
                  <a:srgbClr val="FF0000"/>
                </a:solidFill>
                <a:prstDash val="solid"/>
                <a:miter lim="800000"/>
              </a:ln>
              <a:solidFill>
                <a:schemeClr val="accent6">
                  <a:lumMod val="20000"/>
                  <a:lumOff val="80000"/>
                </a:schemeClr>
              </a:solidFill>
              <a:effectLst>
                <a:outerShdw blurRad="50800" algn="tl" rotWithShape="0">
                  <a:srgbClr val="000000"/>
                </a:outerShdw>
              </a:effectLst>
            </a:endParaRPr>
          </a:p>
        </p:txBody>
      </p:sp>
      <p:sp>
        <p:nvSpPr>
          <p:cNvPr id="5" name="Horizontal Scroll 4"/>
          <p:cNvSpPr/>
          <p:nvPr/>
        </p:nvSpPr>
        <p:spPr>
          <a:xfrm>
            <a:off x="762000" y="1524000"/>
            <a:ext cx="7848600" cy="3200400"/>
          </a:xfrm>
          <a:prstGeom prst="horizontalScroll">
            <a:avLst/>
          </a:prstGeom>
          <a:solidFill>
            <a:srgbClr val="FFFF00"/>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perspectiveRelaxedModerately"/>
              <a:lightRig rig="threePt" dir="t"/>
            </a:scene3d>
          </a:bodyPr>
          <a:lstStyle/>
          <a:p>
            <a:pPr algn="ctr"/>
            <a:r>
              <a:rPr lang="en-US" sz="4000" dirty="0" err="1" smtClean="0">
                <a:solidFill>
                  <a:schemeClr val="tx1">
                    <a:lumMod val="95000"/>
                    <a:lumOff val="5000"/>
                  </a:schemeClr>
                </a:solidFill>
                <a:latin typeface="Arial" pitchFamily="34" charset="0"/>
                <a:cs typeface="Arial" pitchFamily="34" charset="0"/>
              </a:rPr>
              <a:t>Kể</a:t>
            </a:r>
            <a:r>
              <a:rPr lang="en-US" sz="4000" dirty="0" smtClean="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tên</a:t>
            </a:r>
            <a:r>
              <a:rPr lang="en-US" sz="4000" dirty="0" smtClean="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các</a:t>
            </a:r>
            <a:r>
              <a:rPr lang="en-US" sz="4000" dirty="0" smtClean="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người</a:t>
            </a:r>
            <a:r>
              <a:rPr lang="en-US" sz="4000" dirty="0" smtClean="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có</a:t>
            </a:r>
            <a:r>
              <a:rPr lang="en-US" sz="4000" dirty="0" smtClean="0">
                <a:solidFill>
                  <a:schemeClr val="tx1">
                    <a:lumMod val="95000"/>
                    <a:lumOff val="5000"/>
                  </a:schemeClr>
                </a:solidFill>
                <a:latin typeface="Arial" pitchFamily="34" charset="0"/>
                <a:cs typeface="Arial" pitchFamily="34" charset="0"/>
              </a:rPr>
              <a:t> ý </a:t>
            </a:r>
            <a:r>
              <a:rPr lang="en-US" sz="4000" dirty="0" err="1" smtClean="0">
                <a:solidFill>
                  <a:schemeClr val="tx1">
                    <a:lumMod val="95000"/>
                    <a:lumOff val="5000"/>
                  </a:schemeClr>
                </a:solidFill>
                <a:latin typeface="Arial" pitchFamily="34" charset="0"/>
                <a:cs typeface="Arial" pitchFamily="34" charset="0"/>
              </a:rPr>
              <a:t>chí</a:t>
            </a:r>
            <a:r>
              <a:rPr lang="en-US" sz="4000" dirty="0" smtClean="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nghị</a:t>
            </a:r>
            <a:r>
              <a:rPr lang="en-US" sz="4000" dirty="0" smtClean="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lực</a:t>
            </a:r>
            <a:r>
              <a:rPr lang="en-US" sz="4000" dirty="0" smtClean="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đã</a:t>
            </a:r>
            <a:r>
              <a:rPr lang="en-US" sz="4000" dirty="0" smtClean="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đạt</a:t>
            </a:r>
            <a:r>
              <a:rPr lang="en-US" sz="4000" dirty="0" smtClean="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được</a:t>
            </a:r>
            <a:r>
              <a:rPr lang="en-US" sz="4000" dirty="0" smtClean="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thành</a:t>
            </a:r>
            <a:r>
              <a:rPr lang="en-US" sz="4000" dirty="0" smtClean="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công</a:t>
            </a:r>
            <a:r>
              <a:rPr lang="en-US" sz="4000" dirty="0" smtClean="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trong</a:t>
            </a:r>
            <a:r>
              <a:rPr lang="en-US" sz="4000" dirty="0" smtClean="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cuộc</a:t>
            </a:r>
            <a:r>
              <a:rPr lang="en-US" sz="4000" dirty="0" smtClean="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sống</a:t>
            </a:r>
            <a:r>
              <a:rPr lang="en-US" sz="4000" dirty="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mà</a:t>
            </a:r>
            <a:r>
              <a:rPr lang="en-US" sz="4000" dirty="0" smtClean="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em</a:t>
            </a:r>
            <a:r>
              <a:rPr lang="en-US" sz="4000" dirty="0" smtClean="0">
                <a:solidFill>
                  <a:schemeClr val="tx1">
                    <a:lumMod val="95000"/>
                    <a:lumOff val="5000"/>
                  </a:schemeClr>
                </a:solidFill>
                <a:latin typeface="Arial" pitchFamily="34" charset="0"/>
                <a:cs typeface="Arial" pitchFamily="34" charset="0"/>
              </a:rPr>
              <a:t> </a:t>
            </a:r>
            <a:r>
              <a:rPr lang="en-US" sz="4000" dirty="0" err="1" smtClean="0">
                <a:solidFill>
                  <a:schemeClr val="tx1">
                    <a:lumMod val="95000"/>
                    <a:lumOff val="5000"/>
                  </a:schemeClr>
                </a:solidFill>
                <a:latin typeface="Arial" pitchFamily="34" charset="0"/>
                <a:cs typeface="Arial" pitchFamily="34" charset="0"/>
              </a:rPr>
              <a:t>biết</a:t>
            </a:r>
            <a:r>
              <a:rPr lang="en-US" sz="4000" dirty="0" smtClean="0">
                <a:solidFill>
                  <a:schemeClr val="tx1">
                    <a:lumMod val="95000"/>
                    <a:lumOff val="5000"/>
                  </a:schemeClr>
                </a:solidFill>
                <a:latin typeface="Arial" pitchFamily="34" charset="0"/>
                <a:cs typeface="Arial" pitchFamily="34" charset="0"/>
              </a:rPr>
              <a:t>.</a:t>
            </a:r>
            <a:endParaRPr lang="en-US" sz="4000" dirty="0">
              <a:solidFill>
                <a:schemeClr val="tx1">
                  <a:lumMod val="95000"/>
                  <a:lumOff val="5000"/>
                </a:schemeClr>
              </a:solidFill>
            </a:endParaRPr>
          </a:p>
        </p:txBody>
      </p:sp>
      <p:sp>
        <p:nvSpPr>
          <p:cNvPr id="6" name="Explosion 1 5"/>
          <p:cNvSpPr/>
          <p:nvPr/>
        </p:nvSpPr>
        <p:spPr>
          <a:xfrm>
            <a:off x="2590800" y="4191000"/>
            <a:ext cx="5715000" cy="2667000"/>
          </a:xfrm>
          <a:prstGeom prst="irregularSeal1">
            <a:avLst/>
          </a:prstGeom>
          <a:solidFill>
            <a:srgbClr val="00B050"/>
          </a:solidFill>
          <a:ln w="3810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ln>
                  <a:solidFill>
                    <a:srgbClr val="FF0000"/>
                  </a:solidFill>
                </a:ln>
                <a:solidFill>
                  <a:schemeClr val="tx1"/>
                </a:solidFill>
                <a:latin typeface="Arial" pitchFamily="34" charset="0"/>
                <a:cs typeface="Arial" pitchFamily="34" charset="0"/>
              </a:rPr>
              <a:t>Thi</a:t>
            </a:r>
            <a:r>
              <a:rPr lang="en-US" sz="3200" dirty="0" smtClean="0">
                <a:ln>
                  <a:solidFill>
                    <a:srgbClr val="FF0000"/>
                  </a:solidFill>
                </a:ln>
                <a:solidFill>
                  <a:schemeClr val="tx1"/>
                </a:solidFill>
                <a:latin typeface="Arial" pitchFamily="34" charset="0"/>
                <a:cs typeface="Arial" pitchFamily="34" charset="0"/>
              </a:rPr>
              <a:t> </a:t>
            </a:r>
            <a:r>
              <a:rPr lang="en-US" sz="3200" dirty="0" err="1" smtClean="0">
                <a:ln>
                  <a:solidFill>
                    <a:srgbClr val="FF0000"/>
                  </a:solidFill>
                </a:ln>
                <a:solidFill>
                  <a:schemeClr val="tx1"/>
                </a:solidFill>
                <a:latin typeface="Arial" pitchFamily="34" charset="0"/>
                <a:cs typeface="Arial" pitchFamily="34" charset="0"/>
              </a:rPr>
              <a:t>đua</a:t>
            </a:r>
            <a:r>
              <a:rPr lang="en-US" sz="3200" dirty="0" smtClean="0">
                <a:ln>
                  <a:solidFill>
                    <a:srgbClr val="FF0000"/>
                  </a:solidFill>
                </a:ln>
                <a:solidFill>
                  <a:schemeClr val="tx1"/>
                </a:solidFill>
                <a:latin typeface="Arial" pitchFamily="34" charset="0"/>
                <a:cs typeface="Arial" pitchFamily="34" charset="0"/>
              </a:rPr>
              <a:t> </a:t>
            </a:r>
            <a:r>
              <a:rPr lang="en-US" sz="3200" dirty="0" err="1" smtClean="0">
                <a:ln>
                  <a:solidFill>
                    <a:srgbClr val="FF0000"/>
                  </a:solidFill>
                </a:ln>
                <a:solidFill>
                  <a:schemeClr val="tx1"/>
                </a:solidFill>
                <a:latin typeface="Arial" pitchFamily="34" charset="0"/>
                <a:cs typeface="Arial" pitchFamily="34" charset="0"/>
              </a:rPr>
              <a:t>theo</a:t>
            </a:r>
            <a:r>
              <a:rPr lang="en-US" sz="3200" dirty="0" smtClean="0">
                <a:ln>
                  <a:solidFill>
                    <a:srgbClr val="FF0000"/>
                  </a:solidFill>
                </a:ln>
                <a:solidFill>
                  <a:schemeClr val="tx1"/>
                </a:solidFill>
                <a:latin typeface="Arial" pitchFamily="34" charset="0"/>
                <a:cs typeface="Arial" pitchFamily="34" charset="0"/>
              </a:rPr>
              <a:t> </a:t>
            </a:r>
            <a:r>
              <a:rPr lang="en-US" sz="3200" dirty="0" err="1" smtClean="0">
                <a:ln>
                  <a:solidFill>
                    <a:srgbClr val="FF0000"/>
                  </a:solidFill>
                </a:ln>
                <a:solidFill>
                  <a:schemeClr val="tx1"/>
                </a:solidFill>
                <a:latin typeface="Arial" pitchFamily="34" charset="0"/>
                <a:cs typeface="Arial" pitchFamily="34" charset="0"/>
              </a:rPr>
              <a:t>nhóm</a:t>
            </a:r>
            <a:endParaRPr lang="en-US" sz="3200" dirty="0">
              <a:ln>
                <a:solidFill>
                  <a:srgbClr val="FF0000"/>
                </a:solidFill>
              </a:ln>
              <a:solidFill>
                <a:schemeClr val="tx1"/>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4)">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1000" fill="hold"/>
                                        <p:tgtEl>
                                          <p:spTgt spid="6"/>
                                        </p:tgtEl>
                                        <p:attrNameLst>
                                          <p:attrName>ppt_w</p:attrName>
                                        </p:attrNameLst>
                                      </p:cBhvr>
                                      <p:tavLst>
                                        <p:tav tm="0">
                                          <p:val>
                                            <p:strVal val="#ppt_w*0.70"/>
                                          </p:val>
                                        </p:tav>
                                        <p:tav tm="100000">
                                          <p:val>
                                            <p:strVal val="#ppt_w"/>
                                          </p:val>
                                        </p:tav>
                                      </p:tavLst>
                                    </p:anim>
                                    <p:anim calcmode="lin" valueType="num">
                                      <p:cBhvr>
                                        <p:cTn id="18" dur="1000" fill="hold"/>
                                        <p:tgtEl>
                                          <p:spTgt spid="6"/>
                                        </p:tgtEl>
                                        <p:attrNameLst>
                                          <p:attrName>ppt_h</p:attrName>
                                        </p:attrNameLst>
                                      </p:cBhvr>
                                      <p:tavLst>
                                        <p:tav tm="0">
                                          <p:val>
                                            <p:strVal val="#ppt_h"/>
                                          </p:val>
                                        </p:tav>
                                        <p:tav tm="100000">
                                          <p:val>
                                            <p:strVal val="#ppt_h"/>
                                          </p:val>
                                        </p:tav>
                                      </p:tavLst>
                                    </p:anim>
                                    <p:animEffect transition="in" filter="fade">
                                      <p:cBhvr>
                                        <p:cTn id="19"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p:bldP spid="5"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err="1" smtClean="0">
                <a:solidFill>
                  <a:schemeClr val="bg1"/>
                </a:solidFill>
                <a:latin typeface="Arial" pitchFamily="34" charset="0"/>
                <a:cs typeface="Arial" pitchFamily="34" charset="0"/>
              </a:rPr>
              <a:t>Đáp</a:t>
            </a:r>
            <a:r>
              <a:rPr lang="en-US" sz="4800" dirty="0" smtClean="0">
                <a:solidFill>
                  <a:schemeClr val="bg1"/>
                </a:solidFill>
                <a:latin typeface="Arial" pitchFamily="34" charset="0"/>
                <a:cs typeface="Arial" pitchFamily="34" charset="0"/>
              </a:rPr>
              <a:t> </a:t>
            </a:r>
            <a:r>
              <a:rPr lang="en-US" sz="4800" dirty="0" err="1" smtClean="0">
                <a:solidFill>
                  <a:schemeClr val="bg1"/>
                </a:solidFill>
                <a:latin typeface="Arial" pitchFamily="34" charset="0"/>
                <a:cs typeface="Arial" pitchFamily="34" charset="0"/>
              </a:rPr>
              <a:t>án</a:t>
            </a:r>
            <a:endParaRPr lang="en-US" sz="4800" dirty="0">
              <a:solidFill>
                <a:schemeClr val="bg1"/>
              </a:solidFill>
              <a:latin typeface="Arial" pitchFamily="34" charset="0"/>
              <a:cs typeface="Arial" pitchFamily="34" charset="0"/>
            </a:endParaRPr>
          </a:p>
        </p:txBody>
      </p:sp>
      <p:sp>
        <p:nvSpPr>
          <p:cNvPr id="3" name="TextBox 2"/>
          <p:cNvSpPr txBox="1"/>
          <p:nvPr/>
        </p:nvSpPr>
        <p:spPr>
          <a:xfrm>
            <a:off x="533400" y="2119491"/>
            <a:ext cx="3657600" cy="6186309"/>
          </a:xfrm>
          <a:prstGeom prst="rect">
            <a:avLst/>
          </a:prstGeom>
          <a:noFill/>
        </p:spPr>
        <p:txBody>
          <a:bodyPr wrap="square" rtlCol="0">
            <a:spAutoFit/>
          </a:bodyPr>
          <a:lstStyle/>
          <a:p>
            <a:r>
              <a:rPr lang="en-US" sz="3600" dirty="0" smtClean="0">
                <a:solidFill>
                  <a:schemeClr val="bg1"/>
                </a:solidFill>
                <a:latin typeface="Arial" pitchFamily="34" charset="0"/>
                <a:cs typeface="Arial" pitchFamily="34" charset="0"/>
              </a:rPr>
              <a:t>Mai An </a:t>
            </a:r>
            <a:r>
              <a:rPr lang="en-US" sz="3600" dirty="0" err="1" smtClean="0">
                <a:solidFill>
                  <a:schemeClr val="bg1"/>
                </a:solidFill>
                <a:latin typeface="Arial" pitchFamily="34" charset="0"/>
                <a:cs typeface="Arial" pitchFamily="34" charset="0"/>
              </a:rPr>
              <a:t>Tiêm</a:t>
            </a:r>
            <a:endParaRPr lang="en-US" sz="3600" dirty="0" smtClean="0">
              <a:solidFill>
                <a:schemeClr val="bg1"/>
              </a:solidFill>
              <a:latin typeface="Arial" pitchFamily="34" charset="0"/>
              <a:cs typeface="Arial" pitchFamily="34" charset="0"/>
            </a:endParaRPr>
          </a:p>
          <a:p>
            <a:r>
              <a:rPr lang="en-US" sz="3600" dirty="0" smtClean="0">
                <a:solidFill>
                  <a:schemeClr val="bg1"/>
                </a:solidFill>
                <a:latin typeface="Arial" pitchFamily="34" charset="0"/>
                <a:cs typeface="Arial" pitchFamily="34" charset="0"/>
              </a:rPr>
              <a:t>Cao </a:t>
            </a:r>
            <a:r>
              <a:rPr lang="en-US" sz="3600" dirty="0" err="1" smtClean="0">
                <a:solidFill>
                  <a:schemeClr val="bg1"/>
                </a:solidFill>
                <a:latin typeface="Arial" pitchFamily="34" charset="0"/>
                <a:cs typeface="Arial" pitchFamily="34" charset="0"/>
              </a:rPr>
              <a:t>Bá</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Quát</a:t>
            </a:r>
            <a:endParaRPr lang="en-US" sz="3600" dirty="0" smtClean="0">
              <a:solidFill>
                <a:schemeClr val="bg1"/>
              </a:solidFill>
              <a:latin typeface="Arial" pitchFamily="34" charset="0"/>
              <a:cs typeface="Arial" pitchFamily="34" charset="0"/>
            </a:endParaRPr>
          </a:p>
          <a:p>
            <a:r>
              <a:rPr lang="en-US" sz="3600" dirty="0" err="1" smtClean="0">
                <a:solidFill>
                  <a:schemeClr val="bg1"/>
                </a:solidFill>
                <a:latin typeface="Arial" pitchFamily="34" charset="0"/>
                <a:cs typeface="Arial" pitchFamily="34" charset="0"/>
              </a:rPr>
              <a:t>Nguyễn</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Ngọc</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Ký</a:t>
            </a:r>
            <a:endParaRPr lang="en-US" sz="3600" dirty="0" smtClean="0">
              <a:solidFill>
                <a:schemeClr val="bg1"/>
              </a:solidFill>
              <a:latin typeface="Arial" pitchFamily="34" charset="0"/>
              <a:cs typeface="Arial" pitchFamily="34" charset="0"/>
            </a:endParaRPr>
          </a:p>
          <a:p>
            <a:r>
              <a:rPr lang="en-US" sz="3600" dirty="0" err="1" smtClean="0">
                <a:solidFill>
                  <a:schemeClr val="bg1"/>
                </a:solidFill>
                <a:latin typeface="Arial" pitchFamily="34" charset="0"/>
                <a:cs typeface="Arial" pitchFamily="34" charset="0"/>
              </a:rPr>
              <a:t>Bạch</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Thái</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Bưởi</a:t>
            </a:r>
            <a:endParaRPr lang="en-US" sz="3600" dirty="0" smtClean="0">
              <a:solidFill>
                <a:schemeClr val="bg1"/>
              </a:solidFill>
              <a:latin typeface="Arial" pitchFamily="34" charset="0"/>
              <a:cs typeface="Arial" pitchFamily="34" charset="0"/>
            </a:endParaRPr>
          </a:p>
          <a:p>
            <a:r>
              <a:rPr lang="en-US" sz="3600" dirty="0" err="1" smtClean="0">
                <a:solidFill>
                  <a:schemeClr val="bg1"/>
                </a:solidFill>
                <a:latin typeface="Arial" pitchFamily="34" charset="0"/>
                <a:cs typeface="Arial" pitchFamily="34" charset="0"/>
              </a:rPr>
              <a:t>Lương</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Định</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Của</a:t>
            </a:r>
            <a:endParaRPr lang="en-US" sz="3600" dirty="0" smtClean="0">
              <a:solidFill>
                <a:schemeClr val="bg1"/>
              </a:solidFill>
              <a:latin typeface="Arial" pitchFamily="34" charset="0"/>
              <a:cs typeface="Arial" pitchFamily="34" charset="0"/>
            </a:endParaRPr>
          </a:p>
          <a:p>
            <a:r>
              <a:rPr lang="en-US" sz="3600" dirty="0" err="1" smtClean="0">
                <a:solidFill>
                  <a:schemeClr val="bg1"/>
                </a:solidFill>
                <a:latin typeface="Arial" pitchFamily="34" charset="0"/>
                <a:cs typeface="Arial" pitchFamily="34" charset="0"/>
              </a:rPr>
              <a:t>Đặng</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Văn</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Ngữ</a:t>
            </a:r>
            <a:endParaRPr lang="en-US" sz="3600" dirty="0" smtClean="0">
              <a:solidFill>
                <a:schemeClr val="bg1"/>
              </a:solidFill>
              <a:latin typeface="Arial" pitchFamily="34" charset="0"/>
              <a:cs typeface="Arial" pitchFamily="34" charset="0"/>
            </a:endParaRPr>
          </a:p>
          <a:p>
            <a:r>
              <a:rPr lang="en-US" sz="3600" dirty="0" err="1" smtClean="0">
                <a:solidFill>
                  <a:schemeClr val="bg1"/>
                </a:solidFill>
                <a:latin typeface="Arial" pitchFamily="34" charset="0"/>
                <a:cs typeface="Arial" pitchFamily="34" charset="0"/>
              </a:rPr>
              <a:t>Nguyễn</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Hiền</a:t>
            </a:r>
            <a:r>
              <a:rPr lang="en-US" sz="3600" dirty="0" smtClean="0">
                <a:solidFill>
                  <a:schemeClr val="bg1"/>
                </a:solidFill>
                <a:latin typeface="Arial" pitchFamily="34" charset="0"/>
                <a:cs typeface="Arial" pitchFamily="34" charset="0"/>
              </a:rPr>
              <a:t> </a:t>
            </a:r>
          </a:p>
          <a:p>
            <a:r>
              <a:rPr lang="en-US" sz="3600" dirty="0" err="1" smtClean="0">
                <a:solidFill>
                  <a:schemeClr val="bg1"/>
                </a:solidFill>
                <a:latin typeface="Arial" pitchFamily="34" charset="0"/>
                <a:cs typeface="Arial" pitchFamily="34" charset="0"/>
              </a:rPr>
              <a:t>Bác</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Hồ</a:t>
            </a:r>
            <a:endParaRPr lang="en-US" sz="3600" dirty="0" smtClean="0">
              <a:solidFill>
                <a:schemeClr val="bg1"/>
              </a:solidFill>
              <a:latin typeface="Arial" pitchFamily="34" charset="0"/>
              <a:cs typeface="Arial" pitchFamily="34" charset="0"/>
            </a:endParaRPr>
          </a:p>
          <a:p>
            <a:r>
              <a:rPr lang="en-US" sz="3600" dirty="0" smtClean="0">
                <a:solidFill>
                  <a:schemeClr val="bg1"/>
                </a:solidFill>
                <a:latin typeface="Arial" pitchFamily="34" charset="0"/>
                <a:cs typeface="Arial" pitchFamily="34" charset="0"/>
              </a:rPr>
              <a:t> </a:t>
            </a:r>
          </a:p>
          <a:p>
            <a:endParaRPr lang="en-US" sz="3600" dirty="0" smtClean="0">
              <a:solidFill>
                <a:schemeClr val="bg1"/>
              </a:solidFill>
              <a:latin typeface="Arial" pitchFamily="34" charset="0"/>
              <a:cs typeface="Arial" pitchFamily="34" charset="0"/>
            </a:endParaRPr>
          </a:p>
          <a:p>
            <a:endParaRPr lang="en-US" sz="3600" dirty="0">
              <a:solidFill>
                <a:schemeClr val="bg1"/>
              </a:solidFill>
              <a:latin typeface="Arial" pitchFamily="34" charset="0"/>
              <a:cs typeface="Arial" pitchFamily="34" charset="0"/>
            </a:endParaRPr>
          </a:p>
        </p:txBody>
      </p:sp>
      <p:sp>
        <p:nvSpPr>
          <p:cNvPr id="4" name="TextBox 3"/>
          <p:cNvSpPr txBox="1"/>
          <p:nvPr/>
        </p:nvSpPr>
        <p:spPr>
          <a:xfrm>
            <a:off x="4876800" y="2209800"/>
            <a:ext cx="4267200" cy="5016758"/>
          </a:xfrm>
          <a:prstGeom prst="rect">
            <a:avLst/>
          </a:prstGeom>
          <a:noFill/>
        </p:spPr>
        <p:txBody>
          <a:bodyPr wrap="square" rtlCol="0">
            <a:spAutoFit/>
          </a:bodyPr>
          <a:lstStyle/>
          <a:p>
            <a:r>
              <a:rPr lang="en-US" sz="3200" dirty="0" err="1" smtClean="0">
                <a:solidFill>
                  <a:schemeClr val="bg1"/>
                </a:solidFill>
                <a:latin typeface="Arial" pitchFamily="34" charset="0"/>
                <a:cs typeface="Arial" pitchFamily="34" charset="0"/>
              </a:rPr>
              <a:t>Vận</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động</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viên</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đua</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xe</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đạp</a:t>
            </a:r>
            <a:r>
              <a:rPr lang="en-US" sz="3200" dirty="0" smtClean="0">
                <a:solidFill>
                  <a:schemeClr val="bg1"/>
                </a:solidFill>
                <a:latin typeface="Arial" pitchFamily="34" charset="0"/>
                <a:cs typeface="Arial" pitchFamily="34" charset="0"/>
              </a:rPr>
              <a:t> Am-</a:t>
            </a:r>
            <a:r>
              <a:rPr lang="en-US" sz="3200" dirty="0" err="1" smtClean="0">
                <a:solidFill>
                  <a:schemeClr val="bg1"/>
                </a:solidFill>
                <a:latin typeface="Arial" pitchFamily="34" charset="0"/>
                <a:cs typeface="Arial" pitchFamily="34" charset="0"/>
              </a:rPr>
              <a:t>xtơ</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rông</a:t>
            </a:r>
            <a:endParaRPr lang="en-US" sz="3200" dirty="0" smtClean="0">
              <a:solidFill>
                <a:schemeClr val="bg1"/>
              </a:solidFill>
              <a:latin typeface="Arial" pitchFamily="34" charset="0"/>
              <a:cs typeface="Arial" pitchFamily="34" charset="0"/>
            </a:endParaRPr>
          </a:p>
          <a:p>
            <a:r>
              <a:rPr lang="en-US" sz="3200" dirty="0" err="1" smtClean="0">
                <a:solidFill>
                  <a:schemeClr val="bg1"/>
                </a:solidFill>
                <a:latin typeface="Arial" pitchFamily="34" charset="0"/>
                <a:cs typeface="Arial" pitchFamily="34" charset="0"/>
              </a:rPr>
              <a:t>Họa</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sĩ</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Lê</a:t>
            </a:r>
            <a:r>
              <a:rPr lang="en-US" sz="3200" dirty="0" smtClean="0">
                <a:solidFill>
                  <a:schemeClr val="bg1"/>
                </a:solidFill>
                <a:latin typeface="Arial" pitchFamily="34" charset="0"/>
                <a:cs typeface="Arial" pitchFamily="34" charset="0"/>
              </a:rPr>
              <a:t>-ô-</a:t>
            </a:r>
            <a:r>
              <a:rPr lang="en-US" sz="3200" dirty="0" err="1" smtClean="0">
                <a:solidFill>
                  <a:schemeClr val="bg1"/>
                </a:solidFill>
                <a:latin typeface="Arial" pitchFamily="34" charset="0"/>
                <a:cs typeface="Arial" pitchFamily="34" charset="0"/>
              </a:rPr>
              <a:t>nác</a:t>
            </a:r>
            <a:r>
              <a:rPr lang="en-US" sz="3200" dirty="0" smtClean="0">
                <a:solidFill>
                  <a:schemeClr val="bg1"/>
                </a:solidFill>
                <a:latin typeface="Arial" pitchFamily="34" charset="0"/>
                <a:cs typeface="Arial" pitchFamily="34" charset="0"/>
              </a:rPr>
              <a:t>-</a:t>
            </a:r>
            <a:r>
              <a:rPr lang="en-US" sz="3200" dirty="0" err="1" smtClean="0">
                <a:solidFill>
                  <a:schemeClr val="bg1"/>
                </a:solidFill>
                <a:latin typeface="Arial" pitchFamily="34" charset="0"/>
                <a:cs typeface="Arial" pitchFamily="34" charset="0"/>
              </a:rPr>
              <a:t>đô</a:t>
            </a:r>
            <a:r>
              <a:rPr lang="en-US" sz="3200" dirty="0" smtClean="0">
                <a:solidFill>
                  <a:schemeClr val="bg1"/>
                </a:solidFill>
                <a:latin typeface="Arial" pitchFamily="34" charset="0"/>
                <a:cs typeface="Arial" pitchFamily="34" charset="0"/>
              </a:rPr>
              <a:t> </a:t>
            </a:r>
            <a:r>
              <a:rPr lang="en-US" sz="3200" dirty="0" err="1">
                <a:solidFill>
                  <a:schemeClr val="bg1"/>
                </a:solidFill>
                <a:latin typeface="Arial" pitchFamily="34" charset="0"/>
                <a:cs typeface="Arial" pitchFamily="34" charset="0"/>
              </a:rPr>
              <a:t>Đ</a:t>
            </a:r>
            <a:r>
              <a:rPr lang="en-US" sz="3200" dirty="0" err="1" smtClean="0">
                <a:solidFill>
                  <a:schemeClr val="bg1"/>
                </a:solidFill>
                <a:latin typeface="Arial" pitchFamily="34" charset="0"/>
                <a:cs typeface="Arial" pitchFamily="34" charset="0"/>
              </a:rPr>
              <a:t>a</a:t>
            </a:r>
            <a:r>
              <a:rPr lang="en-US" sz="3200" dirty="0" smtClean="0">
                <a:solidFill>
                  <a:schemeClr val="bg1"/>
                </a:solidFill>
                <a:latin typeface="Arial" pitchFamily="34" charset="0"/>
                <a:cs typeface="Arial" pitchFamily="34" charset="0"/>
              </a:rPr>
              <a:t> Vin-xi</a:t>
            </a:r>
          </a:p>
          <a:p>
            <a:r>
              <a:rPr lang="en-US" sz="3200" dirty="0" err="1" smtClean="0">
                <a:solidFill>
                  <a:schemeClr val="bg1"/>
                </a:solidFill>
                <a:latin typeface="Arial" pitchFamily="34" charset="0"/>
                <a:cs typeface="Arial" pitchFamily="34" charset="0"/>
              </a:rPr>
              <a:t>Nhà</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thiên</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văn</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học</a:t>
            </a:r>
            <a:r>
              <a:rPr lang="en-US" sz="3200" dirty="0" smtClean="0">
                <a:solidFill>
                  <a:schemeClr val="bg1"/>
                </a:solidFill>
                <a:latin typeface="Arial" pitchFamily="34" charset="0"/>
                <a:cs typeface="Arial" pitchFamily="34" charset="0"/>
              </a:rPr>
              <a:t> </a:t>
            </a:r>
          </a:p>
          <a:p>
            <a:r>
              <a:rPr lang="en-US" sz="3200" dirty="0" smtClean="0">
                <a:solidFill>
                  <a:schemeClr val="bg1"/>
                </a:solidFill>
                <a:latin typeface="Arial" pitchFamily="34" charset="0"/>
                <a:cs typeface="Arial" pitchFamily="34" charset="0"/>
              </a:rPr>
              <a:t>Xi-</a:t>
            </a:r>
            <a:r>
              <a:rPr lang="en-US" sz="3200" dirty="0" err="1" smtClean="0">
                <a:solidFill>
                  <a:schemeClr val="bg1"/>
                </a:solidFill>
                <a:latin typeface="Arial" pitchFamily="34" charset="0"/>
                <a:cs typeface="Arial" pitchFamily="34" charset="0"/>
              </a:rPr>
              <a:t>ôn</a:t>
            </a:r>
            <a:r>
              <a:rPr lang="en-US" sz="3200" dirty="0" smtClean="0">
                <a:solidFill>
                  <a:schemeClr val="bg1"/>
                </a:solidFill>
                <a:latin typeface="Arial" pitchFamily="34" charset="0"/>
                <a:cs typeface="Arial" pitchFamily="34" charset="0"/>
              </a:rPr>
              <a:t>-</a:t>
            </a:r>
            <a:r>
              <a:rPr lang="en-US" sz="3200" dirty="0" err="1" smtClean="0">
                <a:solidFill>
                  <a:schemeClr val="bg1"/>
                </a:solidFill>
                <a:latin typeface="Arial" pitchFamily="34" charset="0"/>
                <a:cs typeface="Arial" pitchFamily="34" charset="0"/>
              </a:rPr>
              <a:t>cốp</a:t>
            </a:r>
            <a:r>
              <a:rPr lang="en-US" sz="3200" dirty="0" smtClean="0">
                <a:solidFill>
                  <a:schemeClr val="bg1"/>
                </a:solidFill>
                <a:latin typeface="Arial" pitchFamily="34" charset="0"/>
                <a:cs typeface="Arial" pitchFamily="34" charset="0"/>
              </a:rPr>
              <a:t>-</a:t>
            </a:r>
            <a:r>
              <a:rPr lang="en-US" sz="3200" dirty="0" err="1" smtClean="0">
                <a:solidFill>
                  <a:schemeClr val="bg1"/>
                </a:solidFill>
                <a:latin typeface="Arial" pitchFamily="34" charset="0"/>
                <a:cs typeface="Arial" pitchFamily="34" charset="0"/>
              </a:rPr>
              <a:t>xki</a:t>
            </a:r>
            <a:endParaRPr lang="en-US" sz="3200" dirty="0" smtClean="0">
              <a:solidFill>
                <a:schemeClr val="bg1"/>
              </a:solidFill>
              <a:latin typeface="Arial" pitchFamily="34" charset="0"/>
              <a:cs typeface="Arial" pitchFamily="34" charset="0"/>
            </a:endParaRPr>
          </a:p>
          <a:p>
            <a:r>
              <a:rPr lang="en-US" sz="3200" dirty="0" err="1" smtClean="0">
                <a:solidFill>
                  <a:schemeClr val="bg1"/>
                </a:solidFill>
                <a:latin typeface="Arial" pitchFamily="34" charset="0"/>
                <a:cs typeface="Arial" pitchFamily="34" charset="0"/>
              </a:rPr>
              <a:t>Nhà</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phát</a:t>
            </a:r>
            <a:r>
              <a:rPr lang="en-US" sz="3200" dirty="0" smtClean="0">
                <a:solidFill>
                  <a:schemeClr val="bg1"/>
                </a:solidFill>
                <a:latin typeface="Arial" pitchFamily="34" charset="0"/>
                <a:cs typeface="Arial" pitchFamily="34" charset="0"/>
              </a:rPr>
              <a:t> minh </a:t>
            </a:r>
            <a:r>
              <a:rPr lang="en-US" sz="3200" dirty="0" err="1" smtClean="0">
                <a:solidFill>
                  <a:schemeClr val="bg1"/>
                </a:solidFill>
                <a:latin typeface="Arial" pitchFamily="34" charset="0"/>
                <a:cs typeface="Arial" pitchFamily="34" charset="0"/>
              </a:rPr>
              <a:t>vĩ</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đại</a:t>
            </a:r>
            <a:r>
              <a:rPr lang="en-US" sz="3200" dirty="0" smtClean="0">
                <a:solidFill>
                  <a:schemeClr val="bg1"/>
                </a:solidFill>
                <a:latin typeface="Arial" pitchFamily="34" charset="0"/>
                <a:cs typeface="Arial" pitchFamily="34" charset="0"/>
              </a:rPr>
              <a:t> Ê-</a:t>
            </a:r>
            <a:r>
              <a:rPr lang="en-US" sz="3200" dirty="0" err="1" smtClean="0">
                <a:solidFill>
                  <a:schemeClr val="bg1"/>
                </a:solidFill>
                <a:latin typeface="Arial" pitchFamily="34" charset="0"/>
                <a:cs typeface="Arial" pitchFamily="34" charset="0"/>
              </a:rPr>
              <a:t>đi</a:t>
            </a:r>
            <a:r>
              <a:rPr lang="en-US" sz="3200" dirty="0" smtClean="0">
                <a:solidFill>
                  <a:schemeClr val="bg1"/>
                </a:solidFill>
                <a:latin typeface="Arial" pitchFamily="34" charset="0"/>
                <a:cs typeface="Arial" pitchFamily="34" charset="0"/>
              </a:rPr>
              <a:t>-</a:t>
            </a:r>
            <a:r>
              <a:rPr lang="en-US" sz="3200" dirty="0" err="1" smtClean="0">
                <a:solidFill>
                  <a:schemeClr val="bg1"/>
                </a:solidFill>
                <a:latin typeface="Arial" pitchFamily="34" charset="0"/>
                <a:cs typeface="Arial" pitchFamily="34" charset="0"/>
              </a:rPr>
              <a:t>xơn</a:t>
            </a:r>
            <a:endParaRPr lang="en-US" sz="3200" dirty="0" smtClean="0">
              <a:solidFill>
                <a:schemeClr val="bg1"/>
              </a:solidFill>
              <a:latin typeface="Arial" pitchFamily="34" charset="0"/>
              <a:cs typeface="Arial" pitchFamily="34" charset="0"/>
            </a:endParaRPr>
          </a:p>
          <a:p>
            <a:r>
              <a:rPr lang="en-US" sz="3200" dirty="0" err="1" smtClean="0">
                <a:solidFill>
                  <a:schemeClr val="bg1"/>
                </a:solidFill>
                <a:latin typeface="Arial" pitchFamily="34" charset="0"/>
                <a:cs typeface="Arial" pitchFamily="34" charset="0"/>
              </a:rPr>
              <a:t>Ngu</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Công</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dời</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núi</a:t>
            </a:r>
            <a:r>
              <a:rPr lang="en-US" sz="3200" dirty="0" smtClean="0">
                <a:solidFill>
                  <a:schemeClr val="bg1"/>
                </a:solidFill>
                <a:latin typeface="Arial" pitchFamily="34" charset="0"/>
                <a:cs typeface="Arial" pitchFamily="34" charset="0"/>
              </a:rPr>
              <a:t>.</a:t>
            </a:r>
          </a:p>
          <a:p>
            <a:endParaRPr lang="en-US" sz="3200" dirty="0">
              <a:solidFill>
                <a:schemeClr val="bg1"/>
              </a:solidFill>
              <a:latin typeface="Arial" pitchFamily="34" charset="0"/>
              <a:cs typeface="Arial" pitchFamily="34" charset="0"/>
            </a:endParaRPr>
          </a:p>
        </p:txBody>
      </p:sp>
      <p:sp>
        <p:nvSpPr>
          <p:cNvPr id="5" name="TextBox 4"/>
          <p:cNvSpPr txBox="1"/>
          <p:nvPr/>
        </p:nvSpPr>
        <p:spPr>
          <a:xfrm>
            <a:off x="609600" y="1371600"/>
            <a:ext cx="2667000" cy="646331"/>
          </a:xfrm>
          <a:prstGeom prst="rect">
            <a:avLst/>
          </a:prstGeom>
          <a:solidFill>
            <a:srgbClr val="92D050"/>
          </a:solidFill>
          <a:ln w="38100">
            <a:solidFill>
              <a:srgbClr val="FF0000"/>
            </a:solidFill>
          </a:ln>
        </p:spPr>
        <p:txBody>
          <a:bodyPr wrap="square" rtlCol="0">
            <a:spAutoFit/>
          </a:bodyPr>
          <a:lstStyle/>
          <a:p>
            <a:r>
              <a:rPr lang="en-US" sz="3600" dirty="0" err="1" smtClean="0">
                <a:solidFill>
                  <a:schemeClr val="bg1"/>
                </a:solidFill>
                <a:latin typeface="Arial" pitchFamily="34" charset="0"/>
                <a:cs typeface="Arial" pitchFamily="34" charset="0"/>
              </a:rPr>
              <a:t>Trong</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nước</a:t>
            </a:r>
            <a:endParaRPr lang="en-US" sz="3600" dirty="0">
              <a:solidFill>
                <a:schemeClr val="bg1"/>
              </a:solidFill>
              <a:latin typeface="Arial" pitchFamily="34" charset="0"/>
              <a:cs typeface="Arial" pitchFamily="34" charset="0"/>
            </a:endParaRPr>
          </a:p>
        </p:txBody>
      </p:sp>
      <p:sp>
        <p:nvSpPr>
          <p:cNvPr id="6" name="TextBox 5"/>
          <p:cNvSpPr txBox="1"/>
          <p:nvPr/>
        </p:nvSpPr>
        <p:spPr>
          <a:xfrm>
            <a:off x="5334000" y="1371600"/>
            <a:ext cx="2667000" cy="646331"/>
          </a:xfrm>
          <a:prstGeom prst="rect">
            <a:avLst/>
          </a:prstGeom>
          <a:solidFill>
            <a:srgbClr val="92D050"/>
          </a:solidFill>
          <a:ln w="38100">
            <a:solidFill>
              <a:srgbClr val="FF0000"/>
            </a:solidFill>
          </a:ln>
        </p:spPr>
        <p:txBody>
          <a:bodyPr wrap="square" rtlCol="0">
            <a:spAutoFit/>
          </a:bodyPr>
          <a:lstStyle/>
          <a:p>
            <a:r>
              <a:rPr lang="en-US" sz="3600" dirty="0" err="1" smtClean="0">
                <a:solidFill>
                  <a:schemeClr val="bg1"/>
                </a:solidFill>
                <a:latin typeface="Arial" pitchFamily="34" charset="0"/>
                <a:cs typeface="Arial" pitchFamily="34" charset="0"/>
              </a:rPr>
              <a:t>Ngoài</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nước</a:t>
            </a:r>
            <a:endParaRPr lang="en-US" sz="3600" dirty="0">
              <a:solidFill>
                <a:schemeClr val="bg1"/>
              </a:solidFill>
              <a:latin typeface="Arial" pitchFamily="34" charset="0"/>
              <a:cs typeface="Arial" pitchFamily="34" charset="0"/>
            </a:endParaRPr>
          </a:p>
        </p:txBody>
      </p:sp>
      <p:cxnSp>
        <p:nvCxnSpPr>
          <p:cNvPr id="8" name="Straight Connector 7"/>
          <p:cNvCxnSpPr/>
          <p:nvPr/>
        </p:nvCxnSpPr>
        <p:spPr>
          <a:xfrm rot="5400000">
            <a:off x="1485900" y="4000500"/>
            <a:ext cx="57150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heckerboard(across)">
                                      <p:cBhvr>
                                        <p:cTn id="10" dur="500"/>
                                        <p:tgtEl>
                                          <p:spTgt spid="5"/>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heckerboard(across)">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1"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up)">
                                      <p:cBhvr>
                                        <p:cTn id="18" dur="50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up)">
                                      <p:cBhvr>
                                        <p:cTn id="23" dur="5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92207"/>
          <p:cNvPicPr>
            <a:picLocks noChangeAspect="1" noChangeArrowheads="1" noCrop="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5" name="TextBox 4"/>
          <p:cNvSpPr txBox="1"/>
          <p:nvPr/>
        </p:nvSpPr>
        <p:spPr>
          <a:xfrm>
            <a:off x="685800" y="5486400"/>
            <a:ext cx="8077200" cy="369332"/>
          </a:xfrm>
          <a:prstGeom prst="rect">
            <a:avLst/>
          </a:prstGeom>
          <a:noFill/>
        </p:spPr>
        <p:txBody>
          <a:bodyPr wrap="square" rtlCol="0">
            <a:spAutoFit/>
          </a:bodyPr>
          <a:lstStyle/>
          <a:p>
            <a:endParaRPr lang="en-US" dirty="0"/>
          </a:p>
        </p:txBody>
      </p:sp>
      <p:sp>
        <p:nvSpPr>
          <p:cNvPr id="6" name="Rectangle 5"/>
          <p:cNvSpPr/>
          <p:nvPr/>
        </p:nvSpPr>
        <p:spPr>
          <a:xfrm>
            <a:off x="609600" y="5181600"/>
            <a:ext cx="8001000" cy="1528465"/>
          </a:xfrm>
          <a:prstGeom prst="rect">
            <a:avLst/>
          </a:prstGeom>
          <a:noFill/>
        </p:spPr>
        <p:txBody>
          <a:bodyPr wrap="square" lIns="91440" tIns="45720" rIns="91440" bIns="45720">
            <a:prstTxWarp prst="textDoubleWave1">
              <a:avLst/>
            </a:prstTxWarp>
            <a:spAutoFit/>
          </a:bodyPr>
          <a:lstStyle/>
          <a:p>
            <a:pPr algn="ctr"/>
            <a:r>
              <a:rPr lang="en-US" sz="5400" b="1" cap="none" spc="0" dirty="0" err="1" smtClean="0">
                <a:ln w="28575" cmpd="sng">
                  <a:solidFill>
                    <a:srgbClr val="FFFF00"/>
                  </a:solidFill>
                  <a:prstDash val="solid"/>
                </a:ln>
                <a:solidFill>
                  <a:srgbClr val="7030A0"/>
                </a:solidFill>
                <a:effectLst>
                  <a:outerShdw blurRad="41275" dist="12700" dir="12000000" algn="tl" rotWithShape="0">
                    <a:srgbClr val="000000">
                      <a:alpha val="40000"/>
                    </a:srgbClr>
                  </a:outerShdw>
                </a:effectLst>
              </a:rPr>
              <a:t>Tiết</a:t>
            </a:r>
            <a:r>
              <a:rPr lang="en-US" sz="5400" b="1" cap="none" spc="0" dirty="0" smtClean="0">
                <a:ln w="28575" cmpd="sng">
                  <a:solidFill>
                    <a:srgbClr val="FFFF00"/>
                  </a:solidFill>
                  <a:prstDash val="solid"/>
                </a:ln>
                <a:solidFill>
                  <a:srgbClr val="7030A0"/>
                </a:solidFill>
                <a:effectLst>
                  <a:outerShdw blurRad="41275" dist="12700" dir="12000000" algn="tl" rotWithShape="0">
                    <a:srgbClr val="000000">
                      <a:alpha val="40000"/>
                    </a:srgbClr>
                  </a:outerShdw>
                </a:effectLst>
              </a:rPr>
              <a:t> </a:t>
            </a:r>
            <a:r>
              <a:rPr lang="en-US" sz="5400" b="1" cap="none" spc="0" dirty="0" err="1" smtClean="0">
                <a:ln w="28575" cmpd="sng">
                  <a:solidFill>
                    <a:srgbClr val="FFFF00"/>
                  </a:solidFill>
                  <a:prstDash val="solid"/>
                </a:ln>
                <a:solidFill>
                  <a:srgbClr val="7030A0"/>
                </a:solidFill>
                <a:effectLst>
                  <a:outerShdw blurRad="41275" dist="12700" dir="12000000" algn="tl" rotWithShape="0">
                    <a:srgbClr val="000000">
                      <a:alpha val="40000"/>
                    </a:srgbClr>
                  </a:outerShdw>
                </a:effectLst>
              </a:rPr>
              <a:t>học</a:t>
            </a:r>
            <a:r>
              <a:rPr lang="en-US" sz="5400" b="1" cap="none" spc="0" dirty="0" smtClean="0">
                <a:ln w="28575" cmpd="sng">
                  <a:solidFill>
                    <a:srgbClr val="FFFF00"/>
                  </a:solidFill>
                  <a:prstDash val="solid"/>
                </a:ln>
                <a:solidFill>
                  <a:srgbClr val="7030A0"/>
                </a:solidFill>
                <a:effectLst>
                  <a:outerShdw blurRad="41275" dist="12700" dir="12000000" algn="tl" rotWithShape="0">
                    <a:srgbClr val="000000">
                      <a:alpha val="40000"/>
                    </a:srgbClr>
                  </a:outerShdw>
                </a:effectLst>
              </a:rPr>
              <a:t> </a:t>
            </a:r>
            <a:r>
              <a:rPr lang="en-US" sz="5400" b="1" cap="none" spc="0" dirty="0" err="1" smtClean="0">
                <a:ln w="28575" cmpd="sng">
                  <a:solidFill>
                    <a:srgbClr val="FFFF00"/>
                  </a:solidFill>
                  <a:prstDash val="solid"/>
                </a:ln>
                <a:solidFill>
                  <a:srgbClr val="7030A0"/>
                </a:solidFill>
                <a:effectLst>
                  <a:outerShdw blurRad="41275" dist="12700" dir="12000000" algn="tl" rotWithShape="0">
                    <a:srgbClr val="000000">
                      <a:alpha val="40000"/>
                    </a:srgbClr>
                  </a:outerShdw>
                </a:effectLst>
              </a:rPr>
              <a:t>kết</a:t>
            </a:r>
            <a:r>
              <a:rPr lang="en-US" sz="5400" b="1" cap="none" spc="0" dirty="0" smtClean="0">
                <a:ln w="28575" cmpd="sng">
                  <a:solidFill>
                    <a:srgbClr val="FFFF00"/>
                  </a:solidFill>
                  <a:prstDash val="solid"/>
                </a:ln>
                <a:solidFill>
                  <a:srgbClr val="7030A0"/>
                </a:solidFill>
                <a:effectLst>
                  <a:outerShdw blurRad="41275" dist="12700" dir="12000000" algn="tl" rotWithShape="0">
                    <a:srgbClr val="000000">
                      <a:alpha val="40000"/>
                    </a:srgbClr>
                  </a:outerShdw>
                </a:effectLst>
              </a:rPr>
              <a:t> </a:t>
            </a:r>
            <a:r>
              <a:rPr lang="en-US" sz="5400" b="1" cap="none" spc="0" dirty="0" err="1" smtClean="0">
                <a:ln w="28575" cmpd="sng">
                  <a:solidFill>
                    <a:srgbClr val="FFFF00"/>
                  </a:solidFill>
                  <a:prstDash val="solid"/>
                </a:ln>
                <a:solidFill>
                  <a:srgbClr val="7030A0"/>
                </a:solidFill>
                <a:effectLst>
                  <a:outerShdw blurRad="41275" dist="12700" dir="12000000" algn="tl" rotWithShape="0">
                    <a:srgbClr val="000000">
                      <a:alpha val="40000"/>
                    </a:srgbClr>
                  </a:outerShdw>
                </a:effectLst>
              </a:rPr>
              <a:t>thúc</a:t>
            </a:r>
            <a:endParaRPr lang="en-US" sz="5400" b="1" cap="none" spc="0" dirty="0">
              <a:ln w="28575" cmpd="sng">
                <a:solidFill>
                  <a:srgbClr val="FFFF00"/>
                </a:solidFill>
                <a:prstDash val="solid"/>
              </a:ln>
              <a:solidFill>
                <a:srgbClr val="7030A0"/>
              </a:solidFill>
              <a:effectLst>
                <a:outerShdw blurRad="41275" dist="12700" dir="12000000" algn="tl" rotWithShape="0">
                  <a:srgbClr val="000000">
                    <a:alpha val="40000"/>
                  </a:srgbClr>
                </a:outerShdw>
              </a:effectLst>
            </a:endParaRPr>
          </a:p>
        </p:txBody>
      </p:sp>
      <p:pic>
        <p:nvPicPr>
          <p:cNvPr id="9" name="Lien Khuc Hoa Tau Asia Golden Cha Cha Cha 4 - Dang cap nhat [NCT 3574806358].mp3">
            <a:hlinkClick r:id="" action="ppaction://media"/>
          </p:cNvPr>
          <p:cNvPicPr>
            <a:picLocks noRot="1" noChangeAspect="1"/>
          </p:cNvPicPr>
          <p:nvPr>
            <a:audioFile r:link="rId1"/>
          </p:nvPr>
        </p:nvPicPr>
        <p:blipFill>
          <a:blip r:embed="rId4" cstate="print"/>
          <a:stretch>
            <a:fillRect/>
          </a:stretch>
        </p:blipFill>
        <p:spPr>
          <a:xfrm>
            <a:off x="4419600" y="304800"/>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afterEffect">
                                  <p:stCondLst>
                                    <p:cond delay="0"/>
                                  </p:stCondLst>
                                  <p:iterate type="lt">
                                    <p:tmPct val="0"/>
                                  </p:iterate>
                                  <p:childTnLst>
                                    <p:set>
                                      <p:cBhvr>
                                        <p:cTn id="6" dur="1" fill="hold">
                                          <p:stCondLst>
                                            <p:cond delay="0"/>
                                          </p:stCondLst>
                                        </p:cTn>
                                        <p:tgtEl>
                                          <p:spTgt spid="6"/>
                                        </p:tgtEl>
                                        <p:attrNameLst>
                                          <p:attrName>style.visibility</p:attrName>
                                        </p:attrNameLst>
                                      </p:cBhvr>
                                      <p:to>
                                        <p:strVal val="visible"/>
                                      </p:to>
                                    </p:set>
                                    <p:animEffect transition="in" filter="barn(inHorizontal)">
                                      <p:cBhvr>
                                        <p:cTn id="7" dur="500"/>
                                        <p:tgtEl>
                                          <p:spTgt spid="6"/>
                                        </p:tgtEl>
                                      </p:cBhvr>
                                    </p:animEffect>
                                  </p:childTnLst>
                                </p:cTn>
                              </p:par>
                              <p:par>
                                <p:cTn id="8" presetID="1" presetClass="mediacall" presetSubtype="0" fill="hold" nodeType="withEffect">
                                  <p:stCondLst>
                                    <p:cond delay="0"/>
                                  </p:stCondLst>
                                  <p:childTnLst>
                                    <p:cmd type="call" cmd="playFrom(0.0)">
                                      <p:cBhvr>
                                        <p:cTn id="9" dur="753133"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0" fill="hold" display="0">
                  <p:stCondLst>
                    <p:cond delay="indefinite"/>
                  </p:stCondLst>
                  <p:endCondLst>
                    <p:cond evt="onNext" delay="0">
                      <p:tgtEl>
                        <p:sldTgt/>
                      </p:tgtEl>
                    </p:cond>
                    <p:cond evt="onPrev" delay="0">
                      <p:tgtEl>
                        <p:sldTgt/>
                      </p:tgtEl>
                    </p:cond>
                    <p:cond evt="onStopAudio" delay="0">
                      <p:tgtEl>
                        <p:sldTgt/>
                      </p:tgtEl>
                    </p:cond>
                  </p:endCondLst>
                </p:cTn>
                <p:tgtEl>
                  <p:spTgt spid="9"/>
                </p:tgtEl>
              </p:cMediaNode>
            </p:audio>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304800"/>
            <a:ext cx="8229600" cy="2819400"/>
          </a:xfrm>
        </p:spPr>
        <p:txBody>
          <a:bodyPr>
            <a:normAutofit fontScale="90000"/>
          </a:bodyPr>
          <a:lstStyle/>
          <a:p>
            <a:pPr algn="l"/>
            <a:r>
              <a:rPr lang="en-US" dirty="0" smtClean="0">
                <a:solidFill>
                  <a:schemeClr val="bg1"/>
                </a:solidFill>
              </a:rPr>
              <a:t>1.</a:t>
            </a:r>
            <a:r>
              <a:rPr lang="en-US" dirty="0" smtClean="0">
                <a:solidFill>
                  <a:schemeClr val="bg1"/>
                </a:solidFill>
                <a:latin typeface="Arial" pitchFamily="34" charset="0"/>
                <a:cs typeface="Arial" pitchFamily="34" charset="0"/>
              </a:rPr>
              <a:t>Xếp </a:t>
            </a:r>
            <a:r>
              <a:rPr lang="en-US" dirty="0" err="1" smtClean="0">
                <a:solidFill>
                  <a:schemeClr val="bg1"/>
                </a:solidFill>
                <a:latin typeface="Arial" pitchFamily="34" charset="0"/>
                <a:cs typeface="Arial" pitchFamily="34" charset="0"/>
              </a:rPr>
              <a:t>các</a:t>
            </a:r>
            <a:r>
              <a:rPr lang="en-US" dirty="0" smtClean="0">
                <a:solidFill>
                  <a:schemeClr val="bg1"/>
                </a:solidFill>
                <a:latin typeface="Arial" pitchFamily="34" charset="0"/>
                <a:cs typeface="Arial" pitchFamily="34" charset="0"/>
              </a:rPr>
              <a:t> </a:t>
            </a:r>
            <a:r>
              <a:rPr lang="en-US" dirty="0" err="1" smtClean="0">
                <a:solidFill>
                  <a:schemeClr val="bg1"/>
                </a:solidFill>
                <a:latin typeface="Arial" pitchFamily="34" charset="0"/>
                <a:cs typeface="Arial" pitchFamily="34" charset="0"/>
              </a:rPr>
              <a:t>từ</a:t>
            </a:r>
            <a:r>
              <a:rPr lang="en-US" dirty="0" smtClean="0">
                <a:solidFill>
                  <a:schemeClr val="bg1"/>
                </a:solidFill>
                <a:latin typeface="Arial" pitchFamily="34" charset="0"/>
                <a:cs typeface="Arial" pitchFamily="34" charset="0"/>
              </a:rPr>
              <a:t> </a:t>
            </a:r>
            <a:r>
              <a:rPr lang="en-US" dirty="0" err="1" smtClean="0">
                <a:solidFill>
                  <a:schemeClr val="bg1"/>
                </a:solidFill>
                <a:latin typeface="Arial" pitchFamily="34" charset="0"/>
                <a:cs typeface="Arial" pitchFamily="34" charset="0"/>
              </a:rPr>
              <a:t>có</a:t>
            </a:r>
            <a:r>
              <a:rPr lang="en-US" dirty="0" smtClean="0">
                <a:solidFill>
                  <a:schemeClr val="bg1"/>
                </a:solidFill>
                <a:latin typeface="Arial" pitchFamily="34" charset="0"/>
                <a:cs typeface="Arial" pitchFamily="34" charset="0"/>
              </a:rPr>
              <a:t> </a:t>
            </a:r>
            <a:r>
              <a:rPr lang="en-US" dirty="0" err="1" smtClean="0">
                <a:solidFill>
                  <a:schemeClr val="bg1"/>
                </a:solidFill>
                <a:latin typeface="Arial" pitchFamily="34" charset="0"/>
                <a:cs typeface="Arial" pitchFamily="34" charset="0"/>
              </a:rPr>
              <a:t>tiếng</a:t>
            </a:r>
            <a:r>
              <a:rPr lang="en-US" dirty="0" smtClean="0">
                <a:solidFill>
                  <a:schemeClr val="bg1"/>
                </a:solidFill>
                <a:latin typeface="Arial" pitchFamily="34" charset="0"/>
                <a:cs typeface="Arial" pitchFamily="34" charset="0"/>
              </a:rPr>
              <a:t> </a:t>
            </a:r>
            <a:r>
              <a:rPr lang="en-US" b="1" dirty="0" err="1" smtClean="0">
                <a:solidFill>
                  <a:srgbClr val="FFFF00"/>
                </a:solidFill>
                <a:latin typeface="Arial" pitchFamily="34" charset="0"/>
                <a:cs typeface="Arial" pitchFamily="34" charset="0"/>
              </a:rPr>
              <a:t>chí</a:t>
            </a:r>
            <a:r>
              <a:rPr lang="en-US" b="1" dirty="0" smtClean="0">
                <a:solidFill>
                  <a:srgbClr val="FFFF00"/>
                </a:solidFill>
                <a:latin typeface="Arial" pitchFamily="34" charset="0"/>
                <a:cs typeface="Arial" pitchFamily="34" charset="0"/>
              </a:rPr>
              <a:t> </a:t>
            </a:r>
            <a:r>
              <a:rPr lang="en-US" dirty="0" err="1" smtClean="0">
                <a:solidFill>
                  <a:schemeClr val="bg1"/>
                </a:solidFill>
                <a:latin typeface="Arial" pitchFamily="34" charset="0"/>
                <a:cs typeface="Arial" pitchFamily="34" charset="0"/>
              </a:rPr>
              <a:t>sau</a:t>
            </a:r>
            <a:r>
              <a:rPr lang="en-US" dirty="0" smtClean="0">
                <a:solidFill>
                  <a:schemeClr val="bg1"/>
                </a:solidFill>
                <a:latin typeface="Arial" pitchFamily="34" charset="0"/>
                <a:cs typeface="Arial" pitchFamily="34" charset="0"/>
              </a:rPr>
              <a:t> </a:t>
            </a:r>
            <a:r>
              <a:rPr lang="en-US" dirty="0" err="1" smtClean="0">
                <a:solidFill>
                  <a:schemeClr val="bg1"/>
                </a:solidFill>
                <a:latin typeface="Arial" pitchFamily="34" charset="0"/>
                <a:cs typeface="Arial" pitchFamily="34" charset="0"/>
              </a:rPr>
              <a:t>đây</a:t>
            </a:r>
            <a:r>
              <a:rPr lang="en-US" dirty="0" smtClean="0">
                <a:solidFill>
                  <a:schemeClr val="bg1"/>
                </a:solidFill>
                <a:latin typeface="Arial" pitchFamily="34" charset="0"/>
                <a:cs typeface="Arial" pitchFamily="34" charset="0"/>
              </a:rPr>
              <a:t> </a:t>
            </a:r>
            <a:r>
              <a:rPr lang="en-US" dirty="0" err="1" smtClean="0">
                <a:solidFill>
                  <a:schemeClr val="bg1"/>
                </a:solidFill>
                <a:latin typeface="Arial" pitchFamily="34" charset="0"/>
                <a:cs typeface="Arial" pitchFamily="34" charset="0"/>
              </a:rPr>
              <a:t>vào</a:t>
            </a:r>
            <a:r>
              <a:rPr lang="en-US" dirty="0" smtClean="0">
                <a:solidFill>
                  <a:schemeClr val="bg1"/>
                </a:solidFill>
                <a:latin typeface="Arial" pitchFamily="34" charset="0"/>
                <a:cs typeface="Arial" pitchFamily="34" charset="0"/>
              </a:rPr>
              <a:t> </a:t>
            </a:r>
            <a:r>
              <a:rPr lang="en-US" dirty="0" err="1" smtClean="0">
                <a:solidFill>
                  <a:schemeClr val="bg1"/>
                </a:solidFill>
                <a:latin typeface="Arial" pitchFamily="34" charset="0"/>
                <a:cs typeface="Arial" pitchFamily="34" charset="0"/>
              </a:rPr>
              <a:t>hai</a:t>
            </a:r>
            <a:r>
              <a:rPr lang="en-US" dirty="0" smtClean="0">
                <a:solidFill>
                  <a:schemeClr val="bg1"/>
                </a:solidFill>
                <a:latin typeface="Arial" pitchFamily="34" charset="0"/>
                <a:cs typeface="Arial" pitchFamily="34" charset="0"/>
              </a:rPr>
              <a:t> </a:t>
            </a:r>
            <a:r>
              <a:rPr lang="en-US" dirty="0" err="1" smtClean="0">
                <a:solidFill>
                  <a:schemeClr val="bg1"/>
                </a:solidFill>
                <a:latin typeface="Arial" pitchFamily="34" charset="0"/>
                <a:cs typeface="Arial" pitchFamily="34" charset="0"/>
              </a:rPr>
              <a:t>nhóm</a:t>
            </a:r>
            <a:r>
              <a:rPr lang="en-US" dirty="0" smtClean="0">
                <a:solidFill>
                  <a:schemeClr val="bg1"/>
                </a:solidFill>
                <a:latin typeface="Arial" pitchFamily="34" charset="0"/>
                <a:cs typeface="Arial" pitchFamily="34" charset="0"/>
              </a:rPr>
              <a:t> </a:t>
            </a:r>
            <a:r>
              <a:rPr lang="en-US" dirty="0" err="1" smtClean="0">
                <a:solidFill>
                  <a:schemeClr val="bg1"/>
                </a:solidFill>
                <a:latin typeface="Arial" pitchFamily="34" charset="0"/>
                <a:cs typeface="Arial" pitchFamily="34" charset="0"/>
              </a:rPr>
              <a:t>trong</a:t>
            </a:r>
            <a:r>
              <a:rPr lang="en-US" dirty="0" smtClean="0">
                <a:solidFill>
                  <a:schemeClr val="bg1"/>
                </a:solidFill>
                <a:latin typeface="Arial" pitchFamily="34" charset="0"/>
                <a:cs typeface="Arial" pitchFamily="34" charset="0"/>
              </a:rPr>
              <a:t> </a:t>
            </a:r>
            <a:r>
              <a:rPr lang="en-US" dirty="0" err="1" smtClean="0">
                <a:solidFill>
                  <a:schemeClr val="bg1"/>
                </a:solidFill>
                <a:latin typeface="Arial" pitchFamily="34" charset="0"/>
                <a:cs typeface="Arial" pitchFamily="34" charset="0"/>
              </a:rPr>
              <a:t>bảng</a:t>
            </a:r>
            <a:r>
              <a:rPr lang="en-US" dirty="0" smtClean="0">
                <a:solidFill>
                  <a:schemeClr val="bg1"/>
                </a:solidFill>
                <a:latin typeface="Arial" pitchFamily="34" charset="0"/>
                <a:cs typeface="Arial" pitchFamily="34" charset="0"/>
              </a:rPr>
              <a:t> : </a:t>
            </a:r>
            <a:r>
              <a:rPr lang="en-US" dirty="0" smtClean="0">
                <a:solidFill>
                  <a:srgbClr val="FFFF00"/>
                </a:solidFill>
              </a:rPr>
              <a:t> </a:t>
            </a:r>
            <a:r>
              <a:rPr lang="en-US" b="1" dirty="0" err="1" smtClean="0">
                <a:solidFill>
                  <a:srgbClr val="FFFF00"/>
                </a:solidFill>
                <a:latin typeface="Arial" pitchFamily="34" charset="0"/>
                <a:cs typeface="Arial" pitchFamily="34" charset="0"/>
              </a:rPr>
              <a:t>chí</a:t>
            </a:r>
            <a:r>
              <a:rPr lang="en-US" b="1" dirty="0" smtClean="0">
                <a:solidFill>
                  <a:srgbClr val="FFFF00"/>
                </a:solidFill>
                <a:latin typeface="Arial" pitchFamily="34" charset="0"/>
                <a:cs typeface="Arial" pitchFamily="34" charset="0"/>
              </a:rPr>
              <a:t> </a:t>
            </a:r>
            <a:r>
              <a:rPr lang="en-US" b="1" dirty="0" err="1" smtClean="0">
                <a:solidFill>
                  <a:srgbClr val="FFFF00"/>
                </a:solidFill>
                <a:latin typeface="Arial" pitchFamily="34" charset="0"/>
                <a:cs typeface="Arial" pitchFamily="34" charset="0"/>
              </a:rPr>
              <a:t>phải</a:t>
            </a:r>
            <a:r>
              <a:rPr lang="en-US" b="1" dirty="0" smtClean="0">
                <a:solidFill>
                  <a:srgbClr val="FFFF00"/>
                </a:solidFill>
                <a:latin typeface="Arial" pitchFamily="34" charset="0"/>
                <a:cs typeface="Arial" pitchFamily="34" charset="0"/>
              </a:rPr>
              <a:t>, ý </a:t>
            </a:r>
            <a:r>
              <a:rPr lang="en-US" b="1" dirty="0" err="1" smtClean="0">
                <a:solidFill>
                  <a:srgbClr val="FFFF00"/>
                </a:solidFill>
                <a:latin typeface="Arial" pitchFamily="34" charset="0"/>
                <a:cs typeface="Arial" pitchFamily="34" charset="0"/>
              </a:rPr>
              <a:t>chí</a:t>
            </a:r>
            <a:r>
              <a:rPr lang="en-US" b="1" dirty="0" smtClean="0">
                <a:solidFill>
                  <a:srgbClr val="FFFF00"/>
                </a:solidFill>
                <a:latin typeface="Arial" pitchFamily="34" charset="0"/>
                <a:cs typeface="Arial" pitchFamily="34" charset="0"/>
              </a:rPr>
              <a:t>, </a:t>
            </a:r>
            <a:r>
              <a:rPr lang="en-US" b="1" dirty="0" err="1" smtClean="0">
                <a:solidFill>
                  <a:srgbClr val="FFFF00"/>
                </a:solidFill>
                <a:latin typeface="Arial" pitchFamily="34" charset="0"/>
                <a:cs typeface="Arial" pitchFamily="34" charset="0"/>
              </a:rPr>
              <a:t>chí</a:t>
            </a:r>
            <a:r>
              <a:rPr lang="en-US" b="1" dirty="0" smtClean="0">
                <a:solidFill>
                  <a:srgbClr val="FFFF00"/>
                </a:solidFill>
                <a:latin typeface="Arial" pitchFamily="34" charset="0"/>
                <a:cs typeface="Arial" pitchFamily="34" charset="0"/>
              </a:rPr>
              <a:t> </a:t>
            </a:r>
            <a:r>
              <a:rPr lang="en-US" b="1" dirty="0" err="1" smtClean="0">
                <a:solidFill>
                  <a:srgbClr val="FFFF00"/>
                </a:solidFill>
                <a:latin typeface="Arial" pitchFamily="34" charset="0"/>
                <a:cs typeface="Arial" pitchFamily="34" charset="0"/>
              </a:rPr>
              <a:t>lí</a:t>
            </a:r>
            <a:r>
              <a:rPr lang="en-US" b="1" dirty="0" smtClean="0">
                <a:solidFill>
                  <a:srgbClr val="FFFF00"/>
                </a:solidFill>
                <a:latin typeface="Arial" pitchFamily="34" charset="0"/>
                <a:cs typeface="Arial" pitchFamily="34" charset="0"/>
              </a:rPr>
              <a:t>, </a:t>
            </a:r>
            <a:r>
              <a:rPr lang="en-US" b="1" dirty="0" err="1" smtClean="0">
                <a:solidFill>
                  <a:srgbClr val="FFFF00"/>
                </a:solidFill>
                <a:latin typeface="Arial" pitchFamily="34" charset="0"/>
                <a:cs typeface="Arial" pitchFamily="34" charset="0"/>
              </a:rPr>
              <a:t>chí</a:t>
            </a:r>
            <a:r>
              <a:rPr lang="en-US" b="1" dirty="0" smtClean="0">
                <a:solidFill>
                  <a:srgbClr val="FFFF00"/>
                </a:solidFill>
                <a:latin typeface="Arial" pitchFamily="34" charset="0"/>
                <a:cs typeface="Arial" pitchFamily="34" charset="0"/>
              </a:rPr>
              <a:t> </a:t>
            </a:r>
            <a:r>
              <a:rPr lang="en-US" b="1" dirty="0" err="1" smtClean="0">
                <a:solidFill>
                  <a:srgbClr val="FFFF00"/>
                </a:solidFill>
                <a:latin typeface="Arial" pitchFamily="34" charset="0"/>
                <a:cs typeface="Arial" pitchFamily="34" charset="0"/>
              </a:rPr>
              <a:t>thân</a:t>
            </a:r>
            <a:r>
              <a:rPr lang="en-US" b="1" dirty="0" smtClean="0">
                <a:solidFill>
                  <a:srgbClr val="FFFF00"/>
                </a:solidFill>
                <a:latin typeface="Arial" pitchFamily="34" charset="0"/>
                <a:cs typeface="Arial" pitchFamily="34" charset="0"/>
              </a:rPr>
              <a:t>,  </a:t>
            </a:r>
            <a:r>
              <a:rPr lang="en-US" b="1" dirty="0" err="1" smtClean="0">
                <a:solidFill>
                  <a:srgbClr val="FFFF00"/>
                </a:solidFill>
                <a:latin typeface="Arial" pitchFamily="34" charset="0"/>
                <a:cs typeface="Arial" pitchFamily="34" charset="0"/>
              </a:rPr>
              <a:t>chí</a:t>
            </a:r>
            <a:r>
              <a:rPr lang="en-US" b="1" dirty="0" smtClean="0">
                <a:solidFill>
                  <a:srgbClr val="FFFF00"/>
                </a:solidFill>
                <a:latin typeface="Arial" pitchFamily="34" charset="0"/>
                <a:cs typeface="Arial" pitchFamily="34" charset="0"/>
              </a:rPr>
              <a:t> </a:t>
            </a:r>
            <a:r>
              <a:rPr lang="en-US" b="1" dirty="0" err="1" smtClean="0">
                <a:solidFill>
                  <a:srgbClr val="FFFF00"/>
                </a:solidFill>
                <a:latin typeface="Arial" pitchFamily="34" charset="0"/>
                <a:cs typeface="Arial" pitchFamily="34" charset="0"/>
              </a:rPr>
              <a:t>khí</a:t>
            </a:r>
            <a:r>
              <a:rPr lang="en-US" b="1" dirty="0" smtClean="0">
                <a:solidFill>
                  <a:srgbClr val="FFFF00"/>
                </a:solidFill>
                <a:latin typeface="Arial" pitchFamily="34" charset="0"/>
                <a:cs typeface="Arial" pitchFamily="34" charset="0"/>
              </a:rPr>
              <a:t>, </a:t>
            </a:r>
            <a:r>
              <a:rPr lang="en-US" b="1" dirty="0" err="1" smtClean="0">
                <a:solidFill>
                  <a:srgbClr val="FFFF00"/>
                </a:solidFill>
                <a:latin typeface="Arial" pitchFamily="34" charset="0"/>
                <a:cs typeface="Arial" pitchFamily="34" charset="0"/>
              </a:rPr>
              <a:t>chí</a:t>
            </a:r>
            <a:r>
              <a:rPr lang="en-US" b="1" dirty="0" smtClean="0">
                <a:solidFill>
                  <a:srgbClr val="FFFF00"/>
                </a:solidFill>
                <a:latin typeface="Arial" pitchFamily="34" charset="0"/>
                <a:cs typeface="Arial" pitchFamily="34" charset="0"/>
              </a:rPr>
              <a:t> </a:t>
            </a:r>
            <a:r>
              <a:rPr lang="en-US" b="1" dirty="0" err="1" smtClean="0">
                <a:solidFill>
                  <a:srgbClr val="FFFF00"/>
                </a:solidFill>
                <a:latin typeface="Arial" pitchFamily="34" charset="0"/>
                <a:cs typeface="Arial" pitchFamily="34" charset="0"/>
              </a:rPr>
              <a:t>tình</a:t>
            </a:r>
            <a:r>
              <a:rPr lang="en-US" b="1" dirty="0" smtClean="0">
                <a:solidFill>
                  <a:srgbClr val="FFFF00"/>
                </a:solidFill>
                <a:latin typeface="Arial" pitchFamily="34" charset="0"/>
                <a:cs typeface="Arial" pitchFamily="34" charset="0"/>
              </a:rPr>
              <a:t>, </a:t>
            </a:r>
            <a:r>
              <a:rPr lang="en-US" b="1" dirty="0" err="1" smtClean="0">
                <a:solidFill>
                  <a:srgbClr val="FFFF00"/>
                </a:solidFill>
                <a:latin typeface="Arial" pitchFamily="34" charset="0"/>
                <a:cs typeface="Arial" pitchFamily="34" charset="0"/>
              </a:rPr>
              <a:t>chí</a:t>
            </a:r>
            <a:r>
              <a:rPr lang="en-US" b="1" dirty="0" smtClean="0">
                <a:solidFill>
                  <a:srgbClr val="FFFF00"/>
                </a:solidFill>
                <a:latin typeface="Arial" pitchFamily="34" charset="0"/>
                <a:cs typeface="Arial" pitchFamily="34" charset="0"/>
              </a:rPr>
              <a:t> </a:t>
            </a:r>
            <a:r>
              <a:rPr lang="en-US" b="1" dirty="0" err="1" smtClean="0">
                <a:solidFill>
                  <a:srgbClr val="FFFF00"/>
                </a:solidFill>
                <a:latin typeface="Arial" pitchFamily="34" charset="0"/>
                <a:cs typeface="Arial" pitchFamily="34" charset="0"/>
              </a:rPr>
              <a:t>hướng</a:t>
            </a:r>
            <a:r>
              <a:rPr lang="en-US" b="1" dirty="0" smtClean="0">
                <a:solidFill>
                  <a:srgbClr val="FFFF00"/>
                </a:solidFill>
                <a:latin typeface="Arial" pitchFamily="34" charset="0"/>
                <a:cs typeface="Arial" pitchFamily="34" charset="0"/>
              </a:rPr>
              <a:t>, </a:t>
            </a:r>
            <a:r>
              <a:rPr lang="en-US" b="1" dirty="0" err="1" smtClean="0">
                <a:solidFill>
                  <a:srgbClr val="FFFF00"/>
                </a:solidFill>
                <a:latin typeface="Arial" pitchFamily="34" charset="0"/>
                <a:cs typeface="Arial" pitchFamily="34" charset="0"/>
              </a:rPr>
              <a:t>chí</a:t>
            </a:r>
            <a:r>
              <a:rPr lang="en-US" b="1" dirty="0" smtClean="0">
                <a:solidFill>
                  <a:srgbClr val="FFFF00"/>
                </a:solidFill>
                <a:latin typeface="Arial" pitchFamily="34" charset="0"/>
                <a:cs typeface="Arial" pitchFamily="34" charset="0"/>
              </a:rPr>
              <a:t> </a:t>
            </a:r>
            <a:r>
              <a:rPr lang="en-US" b="1" dirty="0" err="1" smtClean="0">
                <a:solidFill>
                  <a:srgbClr val="FFFF00"/>
                </a:solidFill>
                <a:latin typeface="Arial" pitchFamily="34" charset="0"/>
                <a:cs typeface="Arial" pitchFamily="34" charset="0"/>
              </a:rPr>
              <a:t>công</a:t>
            </a:r>
            <a:r>
              <a:rPr lang="en-US" b="1" dirty="0" smtClean="0">
                <a:solidFill>
                  <a:srgbClr val="FFFF00"/>
                </a:solidFill>
                <a:latin typeface="Arial" pitchFamily="34" charset="0"/>
                <a:cs typeface="Arial" pitchFamily="34" charset="0"/>
              </a:rPr>
              <a:t>, </a:t>
            </a:r>
            <a:r>
              <a:rPr lang="en-US" b="1" dirty="0" err="1" smtClean="0">
                <a:solidFill>
                  <a:srgbClr val="FFFF00"/>
                </a:solidFill>
                <a:latin typeface="Arial" pitchFamily="34" charset="0"/>
                <a:cs typeface="Arial" pitchFamily="34" charset="0"/>
              </a:rPr>
              <a:t>quyết</a:t>
            </a:r>
            <a:r>
              <a:rPr lang="en-US" b="1" dirty="0" smtClean="0">
                <a:solidFill>
                  <a:srgbClr val="FFFF00"/>
                </a:solidFill>
                <a:latin typeface="Arial" pitchFamily="34" charset="0"/>
                <a:cs typeface="Arial" pitchFamily="34" charset="0"/>
              </a:rPr>
              <a:t> </a:t>
            </a:r>
            <a:r>
              <a:rPr lang="en-US" b="1" dirty="0" err="1" smtClean="0">
                <a:solidFill>
                  <a:srgbClr val="FFFF00"/>
                </a:solidFill>
                <a:latin typeface="Arial" pitchFamily="34" charset="0"/>
                <a:cs typeface="Arial" pitchFamily="34" charset="0"/>
              </a:rPr>
              <a:t>chí</a:t>
            </a:r>
            <a:r>
              <a:rPr lang="en-US" b="1" dirty="0" smtClean="0">
                <a:solidFill>
                  <a:srgbClr val="FFFF00"/>
                </a:solidFill>
                <a:latin typeface="Arial" pitchFamily="34" charset="0"/>
                <a:cs typeface="Arial" pitchFamily="34" charset="0"/>
              </a:rPr>
              <a:t>.</a:t>
            </a:r>
            <a:endParaRPr lang="en-US" dirty="0">
              <a:solidFill>
                <a:srgbClr val="FFFF00"/>
              </a:solidFill>
              <a:latin typeface="Arial" pitchFamily="34" charset="0"/>
              <a:cs typeface="Arial" pitchFamily="34" charset="0"/>
            </a:endParaRPr>
          </a:p>
        </p:txBody>
      </p:sp>
      <p:sp>
        <p:nvSpPr>
          <p:cNvPr id="6" name="Explosion 1 5"/>
          <p:cNvSpPr/>
          <p:nvPr/>
        </p:nvSpPr>
        <p:spPr>
          <a:xfrm>
            <a:off x="2209800" y="3657600"/>
            <a:ext cx="5105400" cy="2743200"/>
          </a:xfrm>
          <a:prstGeom prst="irregularSeal1">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err="1" smtClean="0">
                <a:solidFill>
                  <a:srgbClr val="002060"/>
                </a:solidFill>
                <a:latin typeface="Arial" pitchFamily="34" charset="0"/>
                <a:cs typeface="Arial" pitchFamily="34" charset="0"/>
              </a:rPr>
              <a:t>nhóm</a:t>
            </a:r>
            <a:r>
              <a:rPr lang="en-US" sz="4000" dirty="0" smtClean="0">
                <a:solidFill>
                  <a:srgbClr val="002060"/>
                </a:solidFill>
                <a:latin typeface="Arial" pitchFamily="34" charset="0"/>
                <a:cs typeface="Arial" pitchFamily="34" charset="0"/>
              </a:rPr>
              <a:t>  </a:t>
            </a:r>
            <a:r>
              <a:rPr lang="en-US" sz="4000" dirty="0" err="1" smtClean="0">
                <a:solidFill>
                  <a:srgbClr val="002060"/>
                </a:solidFill>
                <a:latin typeface="Arial" pitchFamily="34" charset="0"/>
                <a:cs typeface="Arial" pitchFamily="34" charset="0"/>
              </a:rPr>
              <a:t>bốn</a:t>
            </a:r>
            <a:endParaRPr lang="en-US" sz="4000" dirty="0">
              <a:solidFill>
                <a:srgbClr val="00206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457200"/>
            <a:ext cx="3962400" cy="1569660"/>
          </a:xfrm>
          <a:prstGeom prst="rect">
            <a:avLst/>
          </a:prstGeom>
          <a:solidFill>
            <a:srgbClr val="FFFF99"/>
          </a:solidFill>
          <a:ln w="38100">
            <a:solidFill>
              <a:srgbClr val="FF0000"/>
            </a:solidFill>
          </a:ln>
        </p:spPr>
        <p:txBody>
          <a:bodyPr wrap="square" rtlCol="0">
            <a:spAutoFit/>
          </a:bodyPr>
          <a:lstStyle/>
          <a:p>
            <a:r>
              <a:rPr lang="en-US" sz="3200" dirty="0" err="1" smtClean="0">
                <a:solidFill>
                  <a:schemeClr val="accent1">
                    <a:lumMod val="50000"/>
                  </a:schemeClr>
                </a:solidFill>
                <a:latin typeface="Arial" pitchFamily="34" charset="0"/>
                <a:cs typeface="Arial" pitchFamily="34" charset="0"/>
              </a:rPr>
              <a:t>Chí</a:t>
            </a:r>
            <a:r>
              <a:rPr lang="en-US" sz="3200" dirty="0" smtClean="0">
                <a:solidFill>
                  <a:schemeClr val="accent1">
                    <a:lumMod val="50000"/>
                  </a:schemeClr>
                </a:solidFill>
                <a:latin typeface="Arial" pitchFamily="34" charset="0"/>
                <a:cs typeface="Arial" pitchFamily="34" charset="0"/>
              </a:rPr>
              <a:t> </a:t>
            </a:r>
            <a:r>
              <a:rPr lang="en-US" sz="3200" dirty="0" err="1" smtClean="0">
                <a:solidFill>
                  <a:schemeClr val="accent1">
                    <a:lumMod val="50000"/>
                  </a:schemeClr>
                </a:solidFill>
                <a:latin typeface="Arial" pitchFamily="34" charset="0"/>
                <a:cs typeface="Arial" pitchFamily="34" charset="0"/>
              </a:rPr>
              <a:t>có</a:t>
            </a:r>
            <a:r>
              <a:rPr lang="en-US" sz="3200" dirty="0" smtClean="0">
                <a:solidFill>
                  <a:schemeClr val="accent1">
                    <a:lumMod val="50000"/>
                  </a:schemeClr>
                </a:solidFill>
                <a:latin typeface="Arial" pitchFamily="34" charset="0"/>
                <a:cs typeface="Arial" pitchFamily="34" charset="0"/>
              </a:rPr>
              <a:t> </a:t>
            </a:r>
            <a:r>
              <a:rPr lang="en-US" sz="3200" dirty="0" err="1" smtClean="0">
                <a:solidFill>
                  <a:schemeClr val="accent1">
                    <a:lumMod val="50000"/>
                  </a:schemeClr>
                </a:solidFill>
                <a:latin typeface="Arial" pitchFamily="34" charset="0"/>
                <a:cs typeface="Arial" pitchFamily="34" charset="0"/>
              </a:rPr>
              <a:t>nghĩa</a:t>
            </a:r>
            <a:r>
              <a:rPr lang="en-US" sz="3200" dirty="0" smtClean="0">
                <a:solidFill>
                  <a:schemeClr val="accent1">
                    <a:lumMod val="50000"/>
                  </a:schemeClr>
                </a:solidFill>
                <a:latin typeface="Arial" pitchFamily="34" charset="0"/>
                <a:cs typeface="Arial" pitchFamily="34" charset="0"/>
              </a:rPr>
              <a:t> </a:t>
            </a:r>
            <a:r>
              <a:rPr lang="en-US" sz="3200" dirty="0" err="1" smtClean="0">
                <a:solidFill>
                  <a:schemeClr val="accent1">
                    <a:lumMod val="50000"/>
                  </a:schemeClr>
                </a:solidFill>
                <a:latin typeface="Arial" pitchFamily="34" charset="0"/>
                <a:cs typeface="Arial" pitchFamily="34" charset="0"/>
              </a:rPr>
              <a:t>là</a:t>
            </a:r>
            <a:r>
              <a:rPr lang="en-US" sz="3200" dirty="0" smtClean="0">
                <a:solidFill>
                  <a:schemeClr val="accent1">
                    <a:lumMod val="50000"/>
                  </a:schemeClr>
                </a:solidFill>
                <a:latin typeface="Arial" pitchFamily="34" charset="0"/>
                <a:cs typeface="Arial" pitchFamily="34" charset="0"/>
              </a:rPr>
              <a:t> </a:t>
            </a:r>
            <a:r>
              <a:rPr lang="en-US" sz="3200" dirty="0" err="1" smtClean="0">
                <a:solidFill>
                  <a:schemeClr val="accent1">
                    <a:lumMod val="50000"/>
                  </a:schemeClr>
                </a:solidFill>
                <a:latin typeface="Arial" pitchFamily="34" charset="0"/>
                <a:cs typeface="Arial" pitchFamily="34" charset="0"/>
              </a:rPr>
              <a:t>rất</a:t>
            </a:r>
            <a:r>
              <a:rPr lang="en-US" sz="3200" dirty="0" smtClean="0">
                <a:solidFill>
                  <a:schemeClr val="accent1">
                    <a:lumMod val="50000"/>
                  </a:schemeClr>
                </a:solidFill>
                <a:latin typeface="Arial" pitchFamily="34" charset="0"/>
                <a:cs typeface="Arial" pitchFamily="34" charset="0"/>
              </a:rPr>
              <a:t>, </a:t>
            </a:r>
            <a:r>
              <a:rPr lang="en-US" sz="3200" dirty="0" err="1" smtClean="0">
                <a:solidFill>
                  <a:schemeClr val="accent1">
                    <a:lumMod val="50000"/>
                  </a:schemeClr>
                </a:solidFill>
                <a:latin typeface="Arial" pitchFamily="34" charset="0"/>
                <a:cs typeface="Arial" pitchFamily="34" charset="0"/>
              </a:rPr>
              <a:t>hết</a:t>
            </a:r>
            <a:r>
              <a:rPr lang="en-US" sz="3200" dirty="0" smtClean="0">
                <a:solidFill>
                  <a:schemeClr val="accent1">
                    <a:lumMod val="50000"/>
                  </a:schemeClr>
                </a:solidFill>
                <a:latin typeface="Arial" pitchFamily="34" charset="0"/>
                <a:cs typeface="Arial" pitchFamily="34" charset="0"/>
              </a:rPr>
              <a:t> </a:t>
            </a:r>
            <a:r>
              <a:rPr lang="en-US" sz="3200" dirty="0" err="1" smtClean="0">
                <a:solidFill>
                  <a:schemeClr val="accent1">
                    <a:lumMod val="50000"/>
                  </a:schemeClr>
                </a:solidFill>
                <a:latin typeface="Arial" pitchFamily="34" charset="0"/>
                <a:cs typeface="Arial" pitchFamily="34" charset="0"/>
              </a:rPr>
              <a:t>sức</a:t>
            </a:r>
            <a:r>
              <a:rPr lang="en-US" sz="3200" dirty="0" smtClean="0">
                <a:solidFill>
                  <a:schemeClr val="accent1">
                    <a:lumMod val="50000"/>
                  </a:schemeClr>
                </a:solidFill>
                <a:latin typeface="Arial" pitchFamily="34" charset="0"/>
                <a:cs typeface="Arial" pitchFamily="34" charset="0"/>
              </a:rPr>
              <a:t> ( </a:t>
            </a:r>
            <a:r>
              <a:rPr lang="en-US" sz="3200" dirty="0" err="1" smtClean="0">
                <a:solidFill>
                  <a:schemeClr val="accent1">
                    <a:lumMod val="50000"/>
                  </a:schemeClr>
                </a:solidFill>
                <a:latin typeface="Arial" pitchFamily="34" charset="0"/>
                <a:cs typeface="Arial" pitchFamily="34" charset="0"/>
              </a:rPr>
              <a:t>biểu</a:t>
            </a:r>
            <a:r>
              <a:rPr lang="en-US" sz="3200" dirty="0" smtClean="0">
                <a:solidFill>
                  <a:schemeClr val="accent1">
                    <a:lumMod val="50000"/>
                  </a:schemeClr>
                </a:solidFill>
                <a:latin typeface="Arial" pitchFamily="34" charset="0"/>
                <a:cs typeface="Arial" pitchFamily="34" charset="0"/>
              </a:rPr>
              <a:t> </a:t>
            </a:r>
            <a:r>
              <a:rPr lang="en-US" sz="3200" dirty="0" err="1" smtClean="0">
                <a:solidFill>
                  <a:schemeClr val="accent1">
                    <a:lumMod val="50000"/>
                  </a:schemeClr>
                </a:solidFill>
                <a:latin typeface="Arial" pitchFamily="34" charset="0"/>
                <a:cs typeface="Arial" pitchFamily="34" charset="0"/>
              </a:rPr>
              <a:t>thị</a:t>
            </a:r>
            <a:r>
              <a:rPr lang="en-US" sz="3200" dirty="0" smtClean="0">
                <a:solidFill>
                  <a:schemeClr val="accent1">
                    <a:lumMod val="50000"/>
                  </a:schemeClr>
                </a:solidFill>
                <a:latin typeface="Arial" pitchFamily="34" charset="0"/>
                <a:cs typeface="Arial" pitchFamily="34" charset="0"/>
              </a:rPr>
              <a:t> </a:t>
            </a:r>
            <a:r>
              <a:rPr lang="en-US" sz="3200" dirty="0" err="1" smtClean="0">
                <a:solidFill>
                  <a:schemeClr val="accent1">
                    <a:lumMod val="50000"/>
                  </a:schemeClr>
                </a:solidFill>
                <a:latin typeface="Arial" pitchFamily="34" charset="0"/>
                <a:cs typeface="Arial" pitchFamily="34" charset="0"/>
              </a:rPr>
              <a:t>mức</a:t>
            </a:r>
            <a:r>
              <a:rPr lang="en-US" sz="3200" dirty="0" smtClean="0">
                <a:solidFill>
                  <a:schemeClr val="accent1">
                    <a:lumMod val="50000"/>
                  </a:schemeClr>
                </a:solidFill>
                <a:latin typeface="Arial" pitchFamily="34" charset="0"/>
                <a:cs typeface="Arial" pitchFamily="34" charset="0"/>
              </a:rPr>
              <a:t> </a:t>
            </a:r>
            <a:r>
              <a:rPr lang="en-US" sz="3200" dirty="0" err="1" smtClean="0">
                <a:solidFill>
                  <a:schemeClr val="accent1">
                    <a:lumMod val="50000"/>
                  </a:schemeClr>
                </a:solidFill>
                <a:latin typeface="Arial" pitchFamily="34" charset="0"/>
                <a:cs typeface="Arial" pitchFamily="34" charset="0"/>
              </a:rPr>
              <a:t>độ</a:t>
            </a:r>
            <a:r>
              <a:rPr lang="en-US" sz="3200" dirty="0" smtClean="0">
                <a:solidFill>
                  <a:schemeClr val="accent1">
                    <a:lumMod val="50000"/>
                  </a:schemeClr>
                </a:solidFill>
                <a:latin typeface="Arial" pitchFamily="34" charset="0"/>
                <a:cs typeface="Arial" pitchFamily="34" charset="0"/>
              </a:rPr>
              <a:t> </a:t>
            </a:r>
            <a:r>
              <a:rPr lang="en-US" sz="3200" dirty="0" err="1" smtClean="0">
                <a:solidFill>
                  <a:schemeClr val="accent1">
                    <a:lumMod val="50000"/>
                  </a:schemeClr>
                </a:solidFill>
                <a:latin typeface="Arial" pitchFamily="34" charset="0"/>
                <a:cs typeface="Arial" pitchFamily="34" charset="0"/>
              </a:rPr>
              <a:t>cao</a:t>
            </a:r>
            <a:r>
              <a:rPr lang="en-US" sz="3200" dirty="0" smtClean="0">
                <a:solidFill>
                  <a:schemeClr val="accent1">
                    <a:lumMod val="50000"/>
                  </a:schemeClr>
                </a:solidFill>
                <a:latin typeface="Arial" pitchFamily="34" charset="0"/>
                <a:cs typeface="Arial" pitchFamily="34" charset="0"/>
              </a:rPr>
              <a:t> </a:t>
            </a:r>
            <a:r>
              <a:rPr lang="en-US" sz="3200" dirty="0" err="1" smtClean="0">
                <a:solidFill>
                  <a:schemeClr val="accent1">
                    <a:lumMod val="50000"/>
                  </a:schemeClr>
                </a:solidFill>
                <a:latin typeface="Arial" pitchFamily="34" charset="0"/>
                <a:cs typeface="Arial" pitchFamily="34" charset="0"/>
              </a:rPr>
              <a:t>nhất</a:t>
            </a:r>
            <a:r>
              <a:rPr lang="en-US" sz="3200" dirty="0" smtClean="0">
                <a:solidFill>
                  <a:schemeClr val="accent1">
                    <a:lumMod val="50000"/>
                  </a:schemeClr>
                </a:solidFill>
                <a:latin typeface="Arial" pitchFamily="34" charset="0"/>
                <a:cs typeface="Arial" pitchFamily="34" charset="0"/>
              </a:rPr>
              <a:t> ) </a:t>
            </a:r>
            <a:r>
              <a:rPr lang="en-US" sz="3200" dirty="0" smtClean="0">
                <a:solidFill>
                  <a:schemeClr val="bg1"/>
                </a:solidFill>
                <a:latin typeface="Arial" pitchFamily="34" charset="0"/>
                <a:cs typeface="Arial" pitchFamily="34" charset="0"/>
              </a:rPr>
              <a:t>)</a:t>
            </a:r>
            <a:endParaRPr lang="en-US" sz="3200" dirty="0">
              <a:solidFill>
                <a:schemeClr val="bg1"/>
              </a:solidFill>
              <a:latin typeface="Arial" pitchFamily="34" charset="0"/>
              <a:cs typeface="Arial" pitchFamily="34" charset="0"/>
            </a:endParaRPr>
          </a:p>
        </p:txBody>
      </p:sp>
      <p:sp>
        <p:nvSpPr>
          <p:cNvPr id="5" name="TextBox 4"/>
          <p:cNvSpPr txBox="1"/>
          <p:nvPr/>
        </p:nvSpPr>
        <p:spPr>
          <a:xfrm>
            <a:off x="4724400" y="381000"/>
            <a:ext cx="3962400" cy="2062103"/>
          </a:xfrm>
          <a:prstGeom prst="rect">
            <a:avLst/>
          </a:prstGeom>
          <a:solidFill>
            <a:srgbClr val="FFFF99"/>
          </a:solidFill>
          <a:ln w="28575">
            <a:solidFill>
              <a:srgbClr val="FF0000"/>
            </a:solidFill>
          </a:ln>
        </p:spPr>
        <p:txBody>
          <a:bodyPr wrap="square" rtlCol="0">
            <a:spAutoFit/>
          </a:bodyPr>
          <a:lstStyle/>
          <a:p>
            <a:r>
              <a:rPr lang="en-US" sz="3200" dirty="0" err="1" smtClean="0">
                <a:solidFill>
                  <a:srgbClr val="002060"/>
                </a:solidFill>
                <a:latin typeface="Arial" pitchFamily="34" charset="0"/>
                <a:cs typeface="Arial" pitchFamily="34" charset="0"/>
              </a:rPr>
              <a:t>Chí</a:t>
            </a:r>
            <a:r>
              <a:rPr lang="en-US" sz="3200" dirty="0" smtClean="0">
                <a:solidFill>
                  <a:srgbClr val="002060"/>
                </a:solidFill>
                <a:latin typeface="Arial" pitchFamily="34" charset="0"/>
                <a:cs typeface="Arial" pitchFamily="34" charset="0"/>
              </a:rPr>
              <a:t> </a:t>
            </a:r>
            <a:r>
              <a:rPr lang="en-US" sz="3200" dirty="0" err="1" smtClean="0">
                <a:solidFill>
                  <a:srgbClr val="002060"/>
                </a:solidFill>
                <a:latin typeface="Arial" pitchFamily="34" charset="0"/>
                <a:cs typeface="Arial" pitchFamily="34" charset="0"/>
              </a:rPr>
              <a:t>có</a:t>
            </a:r>
            <a:r>
              <a:rPr lang="en-US" sz="3200" dirty="0" smtClean="0">
                <a:solidFill>
                  <a:srgbClr val="002060"/>
                </a:solidFill>
                <a:latin typeface="Arial" pitchFamily="34" charset="0"/>
                <a:cs typeface="Arial" pitchFamily="34" charset="0"/>
              </a:rPr>
              <a:t> </a:t>
            </a:r>
            <a:r>
              <a:rPr lang="en-US" sz="3200" dirty="0" err="1" smtClean="0">
                <a:solidFill>
                  <a:srgbClr val="002060"/>
                </a:solidFill>
                <a:latin typeface="Arial" pitchFamily="34" charset="0"/>
                <a:cs typeface="Arial" pitchFamily="34" charset="0"/>
              </a:rPr>
              <a:t>nghĩa</a:t>
            </a:r>
            <a:r>
              <a:rPr lang="en-US" sz="3200" dirty="0" smtClean="0">
                <a:solidFill>
                  <a:srgbClr val="002060"/>
                </a:solidFill>
                <a:latin typeface="Arial" pitchFamily="34" charset="0"/>
                <a:cs typeface="Arial" pitchFamily="34" charset="0"/>
              </a:rPr>
              <a:t> </a:t>
            </a:r>
            <a:r>
              <a:rPr lang="en-US" sz="3200" dirty="0" err="1" smtClean="0">
                <a:solidFill>
                  <a:srgbClr val="002060"/>
                </a:solidFill>
                <a:latin typeface="Arial" pitchFamily="34" charset="0"/>
                <a:cs typeface="Arial" pitchFamily="34" charset="0"/>
              </a:rPr>
              <a:t>là</a:t>
            </a:r>
            <a:r>
              <a:rPr lang="en-US" sz="3200" dirty="0" smtClean="0">
                <a:solidFill>
                  <a:srgbClr val="002060"/>
                </a:solidFill>
                <a:latin typeface="Arial" pitchFamily="34" charset="0"/>
                <a:cs typeface="Arial" pitchFamily="34" charset="0"/>
              </a:rPr>
              <a:t> ý </a:t>
            </a:r>
            <a:r>
              <a:rPr lang="en-US" sz="3200" dirty="0" err="1" smtClean="0">
                <a:solidFill>
                  <a:srgbClr val="002060"/>
                </a:solidFill>
                <a:latin typeface="Arial" pitchFamily="34" charset="0"/>
                <a:cs typeface="Arial" pitchFamily="34" charset="0"/>
              </a:rPr>
              <a:t>muốn</a:t>
            </a:r>
            <a:r>
              <a:rPr lang="en-US" sz="3200" dirty="0" smtClean="0">
                <a:solidFill>
                  <a:srgbClr val="002060"/>
                </a:solidFill>
                <a:latin typeface="Arial" pitchFamily="34" charset="0"/>
                <a:cs typeface="Arial" pitchFamily="34" charset="0"/>
              </a:rPr>
              <a:t> </a:t>
            </a:r>
            <a:r>
              <a:rPr lang="en-US" sz="3200" dirty="0" err="1" smtClean="0">
                <a:solidFill>
                  <a:srgbClr val="002060"/>
                </a:solidFill>
                <a:latin typeface="Arial" pitchFamily="34" charset="0"/>
                <a:cs typeface="Arial" pitchFamily="34" charset="0"/>
              </a:rPr>
              <a:t>bền</a:t>
            </a:r>
            <a:r>
              <a:rPr lang="en-US" sz="3200" dirty="0" smtClean="0">
                <a:solidFill>
                  <a:srgbClr val="002060"/>
                </a:solidFill>
                <a:latin typeface="Arial" pitchFamily="34" charset="0"/>
                <a:cs typeface="Arial" pitchFamily="34" charset="0"/>
              </a:rPr>
              <a:t> </a:t>
            </a:r>
            <a:r>
              <a:rPr lang="en-US" sz="3200" dirty="0" err="1" smtClean="0">
                <a:solidFill>
                  <a:srgbClr val="002060"/>
                </a:solidFill>
                <a:latin typeface="Arial" pitchFamily="34" charset="0"/>
                <a:cs typeface="Arial" pitchFamily="34" charset="0"/>
              </a:rPr>
              <a:t>bĩ</a:t>
            </a:r>
            <a:r>
              <a:rPr lang="en-US" sz="3200" dirty="0" smtClean="0">
                <a:solidFill>
                  <a:srgbClr val="002060"/>
                </a:solidFill>
                <a:latin typeface="Arial" pitchFamily="34" charset="0"/>
                <a:cs typeface="Arial" pitchFamily="34" charset="0"/>
              </a:rPr>
              <a:t> </a:t>
            </a:r>
            <a:r>
              <a:rPr lang="en-US" sz="3200" dirty="0" err="1" smtClean="0">
                <a:solidFill>
                  <a:srgbClr val="002060"/>
                </a:solidFill>
                <a:latin typeface="Arial" pitchFamily="34" charset="0"/>
                <a:cs typeface="Arial" pitchFamily="34" charset="0"/>
              </a:rPr>
              <a:t>theo</a:t>
            </a:r>
            <a:r>
              <a:rPr lang="en-US" sz="3200" dirty="0" smtClean="0">
                <a:solidFill>
                  <a:srgbClr val="002060"/>
                </a:solidFill>
                <a:latin typeface="Arial" pitchFamily="34" charset="0"/>
                <a:cs typeface="Arial" pitchFamily="34" charset="0"/>
              </a:rPr>
              <a:t> </a:t>
            </a:r>
            <a:r>
              <a:rPr lang="en-US" sz="3200" dirty="0" err="1" smtClean="0">
                <a:solidFill>
                  <a:srgbClr val="002060"/>
                </a:solidFill>
                <a:latin typeface="Arial" pitchFamily="34" charset="0"/>
                <a:cs typeface="Arial" pitchFamily="34" charset="0"/>
              </a:rPr>
              <a:t>đuổi</a:t>
            </a:r>
            <a:r>
              <a:rPr lang="en-US" sz="3200" dirty="0" smtClean="0">
                <a:solidFill>
                  <a:srgbClr val="002060"/>
                </a:solidFill>
                <a:latin typeface="Arial" pitchFamily="34" charset="0"/>
                <a:cs typeface="Arial" pitchFamily="34" charset="0"/>
              </a:rPr>
              <a:t> </a:t>
            </a:r>
            <a:r>
              <a:rPr lang="en-US" sz="3200" dirty="0" err="1" smtClean="0">
                <a:solidFill>
                  <a:srgbClr val="002060"/>
                </a:solidFill>
                <a:latin typeface="Arial" pitchFamily="34" charset="0"/>
                <a:cs typeface="Arial" pitchFamily="34" charset="0"/>
              </a:rPr>
              <a:t>một</a:t>
            </a:r>
            <a:r>
              <a:rPr lang="en-US" sz="3200" dirty="0" smtClean="0">
                <a:solidFill>
                  <a:srgbClr val="002060"/>
                </a:solidFill>
                <a:latin typeface="Arial" pitchFamily="34" charset="0"/>
                <a:cs typeface="Arial" pitchFamily="34" charset="0"/>
              </a:rPr>
              <a:t> </a:t>
            </a:r>
            <a:r>
              <a:rPr lang="en-US" sz="3200" dirty="0" err="1" smtClean="0">
                <a:solidFill>
                  <a:srgbClr val="002060"/>
                </a:solidFill>
                <a:latin typeface="Arial" pitchFamily="34" charset="0"/>
                <a:cs typeface="Arial" pitchFamily="34" charset="0"/>
              </a:rPr>
              <a:t>mục</a:t>
            </a:r>
            <a:r>
              <a:rPr lang="en-US" sz="3200" dirty="0" smtClean="0">
                <a:solidFill>
                  <a:srgbClr val="002060"/>
                </a:solidFill>
                <a:latin typeface="Arial" pitchFamily="34" charset="0"/>
                <a:cs typeface="Arial" pitchFamily="34" charset="0"/>
              </a:rPr>
              <a:t> </a:t>
            </a:r>
            <a:r>
              <a:rPr lang="en-US" sz="3200" dirty="0" err="1" smtClean="0">
                <a:solidFill>
                  <a:srgbClr val="002060"/>
                </a:solidFill>
                <a:latin typeface="Arial" pitchFamily="34" charset="0"/>
                <a:cs typeface="Arial" pitchFamily="34" charset="0"/>
              </a:rPr>
              <a:t>đích</a:t>
            </a:r>
            <a:r>
              <a:rPr lang="en-US" sz="3200" dirty="0" smtClean="0">
                <a:solidFill>
                  <a:srgbClr val="002060"/>
                </a:solidFill>
                <a:latin typeface="Arial" pitchFamily="34" charset="0"/>
                <a:cs typeface="Arial" pitchFamily="34" charset="0"/>
              </a:rPr>
              <a:t> </a:t>
            </a:r>
            <a:r>
              <a:rPr lang="en-US" sz="3200" dirty="0" err="1" smtClean="0">
                <a:solidFill>
                  <a:srgbClr val="002060"/>
                </a:solidFill>
                <a:latin typeface="Arial" pitchFamily="34" charset="0"/>
                <a:cs typeface="Arial" pitchFamily="34" charset="0"/>
              </a:rPr>
              <a:t>tốt</a:t>
            </a:r>
            <a:r>
              <a:rPr lang="en-US" sz="3200" dirty="0" smtClean="0">
                <a:solidFill>
                  <a:srgbClr val="002060"/>
                </a:solidFill>
                <a:latin typeface="Arial" pitchFamily="34" charset="0"/>
                <a:cs typeface="Arial" pitchFamily="34" charset="0"/>
              </a:rPr>
              <a:t> </a:t>
            </a:r>
            <a:r>
              <a:rPr lang="en-US" sz="3200" dirty="0" err="1" smtClean="0">
                <a:solidFill>
                  <a:srgbClr val="002060"/>
                </a:solidFill>
                <a:latin typeface="Arial" pitchFamily="34" charset="0"/>
                <a:cs typeface="Arial" pitchFamily="34" charset="0"/>
              </a:rPr>
              <a:t>đẹp</a:t>
            </a:r>
            <a:r>
              <a:rPr lang="en-US" sz="3200" dirty="0" smtClean="0">
                <a:solidFill>
                  <a:srgbClr val="002060"/>
                </a:solidFill>
                <a:latin typeface="Arial" pitchFamily="34" charset="0"/>
                <a:cs typeface="Arial" pitchFamily="34" charset="0"/>
              </a:rPr>
              <a:t>.</a:t>
            </a:r>
            <a:endParaRPr lang="en-US" sz="3200" dirty="0">
              <a:solidFill>
                <a:srgbClr val="002060"/>
              </a:solidFill>
              <a:latin typeface="Arial" pitchFamily="34" charset="0"/>
              <a:cs typeface="Arial" pitchFamily="34" charset="0"/>
            </a:endParaRPr>
          </a:p>
        </p:txBody>
      </p:sp>
      <p:cxnSp>
        <p:nvCxnSpPr>
          <p:cNvPr id="7" name="Straight Connector 6"/>
          <p:cNvCxnSpPr/>
          <p:nvPr/>
        </p:nvCxnSpPr>
        <p:spPr>
          <a:xfrm rot="5400000">
            <a:off x="1066800" y="3429000"/>
            <a:ext cx="68580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838200" y="2971800"/>
            <a:ext cx="2971800" cy="3170099"/>
          </a:xfrm>
          <a:prstGeom prst="rect">
            <a:avLst/>
          </a:prstGeom>
          <a:noFill/>
        </p:spPr>
        <p:txBody>
          <a:bodyPr wrap="square" rtlCol="0">
            <a:spAutoFit/>
          </a:bodyPr>
          <a:lstStyle/>
          <a:p>
            <a:r>
              <a:rPr lang="en-US" sz="4000" b="1" dirty="0" err="1" smtClean="0">
                <a:solidFill>
                  <a:schemeClr val="bg1"/>
                </a:solidFill>
                <a:latin typeface="Arial" pitchFamily="34" charset="0"/>
                <a:cs typeface="Arial" pitchFamily="34" charset="0"/>
              </a:rPr>
              <a:t>chí</a:t>
            </a:r>
            <a:r>
              <a:rPr lang="en-US" sz="4000" b="1" dirty="0" smtClean="0">
                <a:solidFill>
                  <a:schemeClr val="bg1"/>
                </a:solidFill>
                <a:latin typeface="Arial" pitchFamily="34" charset="0"/>
                <a:cs typeface="Arial" pitchFamily="34" charset="0"/>
              </a:rPr>
              <a:t> </a:t>
            </a:r>
            <a:r>
              <a:rPr lang="en-US" sz="4000" b="1" dirty="0" err="1" smtClean="0">
                <a:solidFill>
                  <a:schemeClr val="bg1"/>
                </a:solidFill>
                <a:latin typeface="Arial" pitchFamily="34" charset="0"/>
                <a:cs typeface="Arial" pitchFamily="34" charset="0"/>
              </a:rPr>
              <a:t>phải</a:t>
            </a:r>
            <a:r>
              <a:rPr lang="en-US" sz="4000" b="1" dirty="0" smtClean="0">
                <a:solidFill>
                  <a:schemeClr val="bg1"/>
                </a:solidFill>
                <a:latin typeface="Arial" pitchFamily="34" charset="0"/>
                <a:cs typeface="Arial" pitchFamily="34" charset="0"/>
              </a:rPr>
              <a:t> </a:t>
            </a:r>
          </a:p>
          <a:p>
            <a:r>
              <a:rPr lang="en-US" sz="4000" b="1" dirty="0" err="1" smtClean="0">
                <a:solidFill>
                  <a:schemeClr val="bg1"/>
                </a:solidFill>
                <a:latin typeface="Arial" pitchFamily="34" charset="0"/>
                <a:cs typeface="Arial" pitchFamily="34" charset="0"/>
              </a:rPr>
              <a:t>chí</a:t>
            </a:r>
            <a:r>
              <a:rPr lang="en-US" sz="4000" b="1" dirty="0" smtClean="0">
                <a:solidFill>
                  <a:schemeClr val="bg1"/>
                </a:solidFill>
                <a:latin typeface="Arial" pitchFamily="34" charset="0"/>
                <a:cs typeface="Arial" pitchFamily="34" charset="0"/>
              </a:rPr>
              <a:t> </a:t>
            </a:r>
            <a:r>
              <a:rPr lang="en-US" sz="4000" b="1" dirty="0" err="1" smtClean="0">
                <a:solidFill>
                  <a:schemeClr val="bg1"/>
                </a:solidFill>
                <a:latin typeface="Arial" pitchFamily="34" charset="0"/>
                <a:cs typeface="Arial" pitchFamily="34" charset="0"/>
              </a:rPr>
              <a:t>lí</a:t>
            </a:r>
            <a:endParaRPr lang="en-US" sz="4000" b="1" dirty="0" smtClean="0">
              <a:solidFill>
                <a:schemeClr val="bg1"/>
              </a:solidFill>
              <a:latin typeface="Arial" pitchFamily="34" charset="0"/>
              <a:cs typeface="Arial" pitchFamily="34" charset="0"/>
            </a:endParaRPr>
          </a:p>
          <a:p>
            <a:r>
              <a:rPr lang="en-US" sz="4000" b="1" dirty="0" err="1" smtClean="0">
                <a:solidFill>
                  <a:schemeClr val="bg1"/>
                </a:solidFill>
                <a:latin typeface="Arial" pitchFamily="34" charset="0"/>
                <a:cs typeface="Arial" pitchFamily="34" charset="0"/>
              </a:rPr>
              <a:t>chí</a:t>
            </a:r>
            <a:r>
              <a:rPr lang="en-US" sz="4000" b="1" dirty="0" smtClean="0">
                <a:solidFill>
                  <a:schemeClr val="bg1"/>
                </a:solidFill>
                <a:latin typeface="Arial" pitchFamily="34" charset="0"/>
                <a:cs typeface="Arial" pitchFamily="34" charset="0"/>
              </a:rPr>
              <a:t> </a:t>
            </a:r>
            <a:r>
              <a:rPr lang="en-US" sz="4000" b="1" dirty="0" err="1" smtClean="0">
                <a:solidFill>
                  <a:schemeClr val="bg1"/>
                </a:solidFill>
                <a:latin typeface="Arial" pitchFamily="34" charset="0"/>
                <a:cs typeface="Arial" pitchFamily="34" charset="0"/>
              </a:rPr>
              <a:t>thân</a:t>
            </a:r>
            <a:r>
              <a:rPr lang="en-US" sz="4000" b="1" dirty="0" smtClean="0">
                <a:solidFill>
                  <a:schemeClr val="bg1"/>
                </a:solidFill>
                <a:latin typeface="Arial" pitchFamily="34" charset="0"/>
                <a:cs typeface="Arial" pitchFamily="34" charset="0"/>
              </a:rPr>
              <a:t>  </a:t>
            </a:r>
            <a:r>
              <a:rPr lang="en-US" sz="4000" b="1" dirty="0" err="1" smtClean="0">
                <a:solidFill>
                  <a:schemeClr val="bg1"/>
                </a:solidFill>
                <a:latin typeface="Arial" pitchFamily="34" charset="0"/>
                <a:cs typeface="Arial" pitchFamily="34" charset="0"/>
              </a:rPr>
              <a:t>chí</a:t>
            </a:r>
            <a:r>
              <a:rPr lang="en-US" sz="4000" b="1" dirty="0" smtClean="0">
                <a:solidFill>
                  <a:schemeClr val="bg1"/>
                </a:solidFill>
                <a:latin typeface="Arial" pitchFamily="34" charset="0"/>
                <a:cs typeface="Arial" pitchFamily="34" charset="0"/>
              </a:rPr>
              <a:t> </a:t>
            </a:r>
            <a:r>
              <a:rPr lang="en-US" sz="4000" b="1" dirty="0" err="1" smtClean="0">
                <a:solidFill>
                  <a:schemeClr val="bg1"/>
                </a:solidFill>
                <a:latin typeface="Arial" pitchFamily="34" charset="0"/>
                <a:cs typeface="Arial" pitchFamily="34" charset="0"/>
              </a:rPr>
              <a:t>tình</a:t>
            </a:r>
            <a:endParaRPr lang="en-US" sz="4000" b="1" dirty="0">
              <a:solidFill>
                <a:schemeClr val="bg1"/>
              </a:solidFill>
              <a:latin typeface="Arial" pitchFamily="34" charset="0"/>
              <a:cs typeface="Arial" pitchFamily="34" charset="0"/>
            </a:endParaRPr>
          </a:p>
          <a:p>
            <a:r>
              <a:rPr lang="en-US" sz="4000" b="1" dirty="0" err="1" smtClean="0">
                <a:solidFill>
                  <a:schemeClr val="bg1"/>
                </a:solidFill>
                <a:latin typeface="Arial" pitchFamily="34" charset="0"/>
                <a:cs typeface="Arial" pitchFamily="34" charset="0"/>
              </a:rPr>
              <a:t>chí</a:t>
            </a:r>
            <a:r>
              <a:rPr lang="en-US" sz="4000" b="1" dirty="0" smtClean="0">
                <a:solidFill>
                  <a:schemeClr val="bg1"/>
                </a:solidFill>
                <a:latin typeface="Arial" pitchFamily="34" charset="0"/>
                <a:cs typeface="Arial" pitchFamily="34" charset="0"/>
              </a:rPr>
              <a:t> </a:t>
            </a:r>
            <a:r>
              <a:rPr lang="en-US" sz="4000" b="1" dirty="0" err="1" smtClean="0">
                <a:solidFill>
                  <a:schemeClr val="bg1"/>
                </a:solidFill>
                <a:latin typeface="Arial" pitchFamily="34" charset="0"/>
                <a:cs typeface="Arial" pitchFamily="34" charset="0"/>
              </a:rPr>
              <a:t>công</a:t>
            </a:r>
            <a:r>
              <a:rPr lang="en-US" sz="4000" b="1" dirty="0" smtClean="0">
                <a:solidFill>
                  <a:schemeClr val="bg1"/>
                </a:solidFill>
                <a:latin typeface="Arial" pitchFamily="34" charset="0"/>
                <a:cs typeface="Arial" pitchFamily="34" charset="0"/>
              </a:rPr>
              <a:t> </a:t>
            </a:r>
            <a:endParaRPr lang="en-US" sz="4000" b="1" dirty="0">
              <a:solidFill>
                <a:schemeClr val="bg1"/>
              </a:solidFill>
              <a:latin typeface="Arial" pitchFamily="34" charset="0"/>
              <a:cs typeface="Arial" pitchFamily="34" charset="0"/>
            </a:endParaRPr>
          </a:p>
        </p:txBody>
      </p:sp>
      <p:sp>
        <p:nvSpPr>
          <p:cNvPr id="12" name="TextBox 11"/>
          <p:cNvSpPr txBox="1"/>
          <p:nvPr/>
        </p:nvSpPr>
        <p:spPr>
          <a:xfrm>
            <a:off x="5257800" y="2971800"/>
            <a:ext cx="3352800" cy="2554545"/>
          </a:xfrm>
          <a:prstGeom prst="rect">
            <a:avLst/>
          </a:prstGeom>
          <a:noFill/>
        </p:spPr>
        <p:txBody>
          <a:bodyPr wrap="square" rtlCol="0">
            <a:spAutoFit/>
          </a:bodyPr>
          <a:lstStyle/>
          <a:p>
            <a:r>
              <a:rPr lang="en-US" sz="4000" b="1" dirty="0" smtClean="0">
                <a:solidFill>
                  <a:schemeClr val="bg1"/>
                </a:solidFill>
                <a:latin typeface="Arial" pitchFamily="34" charset="0"/>
                <a:cs typeface="Arial" pitchFamily="34" charset="0"/>
              </a:rPr>
              <a:t>Ý </a:t>
            </a:r>
            <a:r>
              <a:rPr lang="en-US" sz="4000" b="1" dirty="0" err="1" smtClean="0">
                <a:solidFill>
                  <a:schemeClr val="bg1"/>
                </a:solidFill>
                <a:latin typeface="Arial" pitchFamily="34" charset="0"/>
                <a:cs typeface="Arial" pitchFamily="34" charset="0"/>
              </a:rPr>
              <a:t>chí</a:t>
            </a:r>
            <a:endParaRPr lang="en-US" sz="4000" b="1" dirty="0" smtClean="0">
              <a:solidFill>
                <a:schemeClr val="bg1"/>
              </a:solidFill>
              <a:latin typeface="Arial" pitchFamily="34" charset="0"/>
              <a:cs typeface="Arial" pitchFamily="34" charset="0"/>
            </a:endParaRPr>
          </a:p>
          <a:p>
            <a:r>
              <a:rPr lang="en-US" sz="4000" b="1" dirty="0" err="1" smtClean="0">
                <a:solidFill>
                  <a:schemeClr val="bg1"/>
                </a:solidFill>
                <a:latin typeface="Arial" pitchFamily="34" charset="0"/>
                <a:cs typeface="Arial" pitchFamily="34" charset="0"/>
              </a:rPr>
              <a:t>Chí</a:t>
            </a:r>
            <a:r>
              <a:rPr lang="en-US" sz="4000" b="1" dirty="0" smtClean="0">
                <a:solidFill>
                  <a:schemeClr val="bg1"/>
                </a:solidFill>
                <a:latin typeface="Arial" pitchFamily="34" charset="0"/>
                <a:cs typeface="Arial" pitchFamily="34" charset="0"/>
              </a:rPr>
              <a:t> </a:t>
            </a:r>
            <a:r>
              <a:rPr lang="en-US" sz="4000" b="1" dirty="0" err="1" smtClean="0">
                <a:solidFill>
                  <a:schemeClr val="bg1"/>
                </a:solidFill>
                <a:latin typeface="Arial" pitchFamily="34" charset="0"/>
                <a:cs typeface="Arial" pitchFamily="34" charset="0"/>
              </a:rPr>
              <a:t>khí</a:t>
            </a:r>
            <a:endParaRPr lang="en-US" sz="4000" b="1" dirty="0" smtClean="0">
              <a:solidFill>
                <a:schemeClr val="bg1"/>
              </a:solidFill>
              <a:latin typeface="Arial" pitchFamily="34" charset="0"/>
              <a:cs typeface="Arial" pitchFamily="34" charset="0"/>
            </a:endParaRPr>
          </a:p>
          <a:p>
            <a:r>
              <a:rPr lang="en-US" sz="4000" b="1" dirty="0" err="1" smtClean="0">
                <a:solidFill>
                  <a:schemeClr val="bg1"/>
                </a:solidFill>
                <a:latin typeface="Arial" pitchFamily="34" charset="0"/>
                <a:cs typeface="Arial" pitchFamily="34" charset="0"/>
              </a:rPr>
              <a:t>Chí</a:t>
            </a:r>
            <a:r>
              <a:rPr lang="en-US" sz="4000" b="1" dirty="0" smtClean="0">
                <a:solidFill>
                  <a:schemeClr val="bg1"/>
                </a:solidFill>
                <a:latin typeface="Arial" pitchFamily="34" charset="0"/>
                <a:cs typeface="Arial" pitchFamily="34" charset="0"/>
              </a:rPr>
              <a:t> </a:t>
            </a:r>
            <a:r>
              <a:rPr lang="en-US" sz="4000" b="1" dirty="0" err="1" smtClean="0">
                <a:solidFill>
                  <a:schemeClr val="bg1"/>
                </a:solidFill>
                <a:latin typeface="Arial" pitchFamily="34" charset="0"/>
                <a:cs typeface="Arial" pitchFamily="34" charset="0"/>
              </a:rPr>
              <a:t>hướng</a:t>
            </a:r>
            <a:r>
              <a:rPr lang="en-US" sz="4000" b="1" dirty="0" smtClean="0">
                <a:solidFill>
                  <a:schemeClr val="bg1"/>
                </a:solidFill>
                <a:latin typeface="Arial" pitchFamily="34" charset="0"/>
                <a:cs typeface="Arial" pitchFamily="34" charset="0"/>
              </a:rPr>
              <a:t> </a:t>
            </a:r>
            <a:r>
              <a:rPr lang="en-US" sz="4000" b="1" dirty="0" err="1" smtClean="0">
                <a:solidFill>
                  <a:schemeClr val="bg1"/>
                </a:solidFill>
                <a:latin typeface="Arial" pitchFamily="34" charset="0"/>
                <a:cs typeface="Arial" pitchFamily="34" charset="0"/>
              </a:rPr>
              <a:t>quyết</a:t>
            </a:r>
            <a:r>
              <a:rPr lang="en-US" sz="4000" b="1" dirty="0" smtClean="0">
                <a:solidFill>
                  <a:schemeClr val="bg1"/>
                </a:solidFill>
                <a:latin typeface="Arial" pitchFamily="34" charset="0"/>
                <a:cs typeface="Arial" pitchFamily="34" charset="0"/>
              </a:rPr>
              <a:t> </a:t>
            </a:r>
            <a:r>
              <a:rPr lang="en-US" sz="4000" b="1" dirty="0" err="1" smtClean="0">
                <a:solidFill>
                  <a:schemeClr val="bg1"/>
                </a:solidFill>
                <a:latin typeface="Arial" pitchFamily="34" charset="0"/>
                <a:cs typeface="Arial" pitchFamily="34" charset="0"/>
              </a:rPr>
              <a:t>chí</a:t>
            </a:r>
            <a:endParaRPr lang="en-US" sz="4000" b="1"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up)">
                                      <p:cBhvr>
                                        <p:cTn id="22" dur="5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up)">
                                      <p:cBhvr>
                                        <p:cTn id="27" dur="5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600" dirty="0" smtClean="0">
                <a:solidFill>
                  <a:schemeClr val="bg1"/>
                </a:solidFill>
                <a:latin typeface="Arial" pitchFamily="34" charset="0"/>
                <a:cs typeface="Arial" pitchFamily="34" charset="0"/>
              </a:rPr>
              <a:t>2. </a:t>
            </a:r>
            <a:r>
              <a:rPr lang="en-US" sz="3600" dirty="0" err="1" smtClean="0">
                <a:solidFill>
                  <a:schemeClr val="bg1"/>
                </a:solidFill>
                <a:latin typeface="Arial" pitchFamily="34" charset="0"/>
                <a:cs typeface="Arial" pitchFamily="34" charset="0"/>
              </a:rPr>
              <a:t>Dòng</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nào</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dưới</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đây</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nêu</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đúng</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nghĩa</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của</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từ</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nghị</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lực</a:t>
            </a:r>
            <a:r>
              <a:rPr lang="en-US" sz="3600" dirty="0" smtClean="0">
                <a:solidFill>
                  <a:schemeClr val="bg1"/>
                </a:solidFill>
                <a:latin typeface="Arial" pitchFamily="34" charset="0"/>
                <a:cs typeface="Arial" pitchFamily="34" charset="0"/>
              </a:rPr>
              <a:t> ?</a:t>
            </a:r>
            <a:endParaRPr lang="en-US" sz="3600" dirty="0">
              <a:solidFill>
                <a:schemeClr val="bg1"/>
              </a:solidFill>
              <a:latin typeface="Arial" pitchFamily="34" charset="0"/>
              <a:cs typeface="Arial" pitchFamily="34" charset="0"/>
            </a:endParaRPr>
          </a:p>
        </p:txBody>
      </p:sp>
      <p:sp>
        <p:nvSpPr>
          <p:cNvPr id="4" name="TextBox 3"/>
          <p:cNvSpPr txBox="1"/>
          <p:nvPr/>
        </p:nvSpPr>
        <p:spPr>
          <a:xfrm>
            <a:off x="533400" y="3330476"/>
            <a:ext cx="8153400" cy="2308324"/>
          </a:xfrm>
          <a:prstGeom prst="rect">
            <a:avLst/>
          </a:prstGeom>
          <a:noFill/>
        </p:spPr>
        <p:txBody>
          <a:bodyPr wrap="square" rtlCol="0">
            <a:spAutoFit/>
          </a:bodyPr>
          <a:lstStyle/>
          <a:p>
            <a:r>
              <a:rPr lang="en-US" sz="3600" dirty="0" smtClean="0">
                <a:solidFill>
                  <a:schemeClr val="bg1"/>
                </a:solidFill>
                <a:latin typeface="Arial" pitchFamily="34" charset="0"/>
                <a:cs typeface="Arial" pitchFamily="34" charset="0"/>
              </a:rPr>
              <a:t> </a:t>
            </a:r>
          </a:p>
          <a:p>
            <a:r>
              <a:rPr lang="en-US" sz="3600" dirty="0" smtClean="0">
                <a:solidFill>
                  <a:schemeClr val="bg1"/>
                </a:solidFill>
                <a:latin typeface="Arial" pitchFamily="34" charset="0"/>
                <a:cs typeface="Arial" pitchFamily="34" charset="0"/>
              </a:rPr>
              <a:t> </a:t>
            </a:r>
          </a:p>
          <a:p>
            <a:r>
              <a:rPr lang="en-US" sz="3600" dirty="0" smtClean="0">
                <a:solidFill>
                  <a:schemeClr val="bg1"/>
                </a:solidFill>
                <a:latin typeface="Arial" pitchFamily="34" charset="0"/>
                <a:cs typeface="Arial" pitchFamily="34" charset="0"/>
              </a:rPr>
              <a:t>c. </a:t>
            </a:r>
            <a:r>
              <a:rPr lang="en-US" sz="3600" dirty="0" err="1" smtClean="0">
                <a:solidFill>
                  <a:schemeClr val="bg1"/>
                </a:solidFill>
                <a:latin typeface="Arial" pitchFamily="34" charset="0"/>
                <a:cs typeface="Arial" pitchFamily="34" charset="0"/>
              </a:rPr>
              <a:t>Chắc</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chắn</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bền</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vững</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khó</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phá</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vỡ</a:t>
            </a:r>
            <a:r>
              <a:rPr lang="en-US" sz="3600" dirty="0" smtClean="0">
                <a:solidFill>
                  <a:schemeClr val="bg1"/>
                </a:solidFill>
                <a:latin typeface="Arial" pitchFamily="34" charset="0"/>
                <a:cs typeface="Arial" pitchFamily="34" charset="0"/>
              </a:rPr>
              <a:t>. </a:t>
            </a:r>
          </a:p>
          <a:p>
            <a:r>
              <a:rPr lang="en-US" sz="3600" dirty="0" smtClean="0">
                <a:solidFill>
                  <a:schemeClr val="bg1"/>
                </a:solidFill>
                <a:latin typeface="Arial" pitchFamily="34" charset="0"/>
                <a:cs typeface="Arial" pitchFamily="34" charset="0"/>
              </a:rPr>
              <a:t>d. </a:t>
            </a:r>
            <a:r>
              <a:rPr lang="en-US" sz="3600" dirty="0" err="1" smtClean="0">
                <a:solidFill>
                  <a:schemeClr val="bg1"/>
                </a:solidFill>
                <a:latin typeface="Arial" pitchFamily="34" charset="0"/>
                <a:cs typeface="Arial" pitchFamily="34" charset="0"/>
              </a:rPr>
              <a:t>Có</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tình</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cảm</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rất</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chân</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tình</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sâu</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sắc</a:t>
            </a:r>
            <a:r>
              <a:rPr lang="en-US" sz="3600" dirty="0" smtClean="0">
                <a:solidFill>
                  <a:schemeClr val="bg1"/>
                </a:solidFill>
                <a:latin typeface="Arial" pitchFamily="34" charset="0"/>
                <a:cs typeface="Arial" pitchFamily="34" charset="0"/>
              </a:rPr>
              <a:t>.</a:t>
            </a:r>
            <a:endParaRPr lang="en-US" sz="3600" dirty="0">
              <a:solidFill>
                <a:schemeClr val="bg1"/>
              </a:solidFill>
              <a:latin typeface="Arial" pitchFamily="34" charset="0"/>
              <a:cs typeface="Arial" pitchFamily="34" charset="0"/>
            </a:endParaRPr>
          </a:p>
        </p:txBody>
      </p:sp>
      <p:sp>
        <p:nvSpPr>
          <p:cNvPr id="8" name="TextBox 7"/>
          <p:cNvSpPr txBox="1"/>
          <p:nvPr/>
        </p:nvSpPr>
        <p:spPr>
          <a:xfrm>
            <a:off x="533400" y="1944469"/>
            <a:ext cx="6781800" cy="923330"/>
          </a:xfrm>
          <a:prstGeom prst="rect">
            <a:avLst/>
          </a:prstGeom>
          <a:noFill/>
        </p:spPr>
        <p:txBody>
          <a:bodyPr wrap="square" rtlCol="0">
            <a:spAutoFit/>
          </a:bodyPr>
          <a:lstStyle/>
          <a:p>
            <a:r>
              <a:rPr lang="en-US" sz="3600" dirty="0" smtClean="0">
                <a:solidFill>
                  <a:schemeClr val="bg1"/>
                </a:solidFill>
                <a:latin typeface="Arial" pitchFamily="34" charset="0"/>
                <a:cs typeface="Arial" pitchFamily="34" charset="0"/>
              </a:rPr>
              <a:t>a. </a:t>
            </a:r>
            <a:r>
              <a:rPr lang="en-US" sz="3600" dirty="0" err="1" smtClean="0">
                <a:solidFill>
                  <a:schemeClr val="bg1"/>
                </a:solidFill>
                <a:latin typeface="Arial" pitchFamily="34" charset="0"/>
                <a:cs typeface="Arial" pitchFamily="34" charset="0"/>
              </a:rPr>
              <a:t>Làm</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việc</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liên</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tục</a:t>
            </a:r>
            <a:r>
              <a:rPr lang="en-US" sz="3600" dirty="0" smtClean="0">
                <a:solidFill>
                  <a:schemeClr val="bg1"/>
                </a:solidFill>
                <a:latin typeface="Arial" pitchFamily="34" charset="0"/>
                <a:cs typeface="Arial" pitchFamily="34" charset="0"/>
              </a:rPr>
              <a:t> , </a:t>
            </a:r>
            <a:r>
              <a:rPr lang="en-US" sz="3600" dirty="0" err="1" smtClean="0">
                <a:solidFill>
                  <a:schemeClr val="bg1"/>
                </a:solidFill>
                <a:latin typeface="Arial" pitchFamily="34" charset="0"/>
                <a:cs typeface="Arial" pitchFamily="34" charset="0"/>
              </a:rPr>
              <a:t>bền</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bỉ</a:t>
            </a:r>
            <a:r>
              <a:rPr lang="en-US" sz="3600" dirty="0" smtClean="0">
                <a:solidFill>
                  <a:schemeClr val="bg1"/>
                </a:solidFill>
                <a:latin typeface="Arial" pitchFamily="34" charset="0"/>
                <a:cs typeface="Arial" pitchFamily="34" charset="0"/>
              </a:rPr>
              <a:t>.</a:t>
            </a:r>
          </a:p>
          <a:p>
            <a:endParaRPr lang="en-US" dirty="0"/>
          </a:p>
        </p:txBody>
      </p:sp>
      <p:sp>
        <p:nvSpPr>
          <p:cNvPr id="9" name="TextBox 8"/>
          <p:cNvSpPr txBox="1"/>
          <p:nvPr/>
        </p:nvSpPr>
        <p:spPr>
          <a:xfrm>
            <a:off x="533400" y="2667000"/>
            <a:ext cx="8458200" cy="2031325"/>
          </a:xfrm>
          <a:prstGeom prst="rect">
            <a:avLst/>
          </a:prstGeom>
          <a:noFill/>
        </p:spPr>
        <p:txBody>
          <a:bodyPr wrap="square" rtlCol="0">
            <a:spAutoFit/>
          </a:bodyPr>
          <a:lstStyle/>
          <a:p>
            <a:r>
              <a:rPr lang="en-US" sz="3600" dirty="0" smtClean="0">
                <a:solidFill>
                  <a:schemeClr val="bg1"/>
                </a:solidFill>
                <a:latin typeface="Arial" pitchFamily="34" charset="0"/>
                <a:cs typeface="Arial" pitchFamily="34" charset="0"/>
              </a:rPr>
              <a:t>b. </a:t>
            </a:r>
            <a:r>
              <a:rPr lang="en-US" sz="3600" dirty="0" err="1" smtClean="0">
                <a:solidFill>
                  <a:schemeClr val="bg1"/>
                </a:solidFill>
                <a:latin typeface="Arial" pitchFamily="34" charset="0"/>
                <a:cs typeface="Arial" pitchFamily="34" charset="0"/>
              </a:rPr>
              <a:t>Sức</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mạnh</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tinh</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thần</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làm</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cho</a:t>
            </a:r>
            <a:r>
              <a:rPr lang="en-US" sz="3600" dirty="0" smtClean="0">
                <a:solidFill>
                  <a:schemeClr val="bg1"/>
                </a:solidFill>
                <a:latin typeface="Arial" pitchFamily="34" charset="0"/>
                <a:cs typeface="Arial" pitchFamily="34" charset="0"/>
              </a:rPr>
              <a:t> con </a:t>
            </a:r>
            <a:r>
              <a:rPr lang="en-US" sz="3600" dirty="0" err="1" smtClean="0">
                <a:solidFill>
                  <a:schemeClr val="bg1"/>
                </a:solidFill>
                <a:latin typeface="Arial" pitchFamily="34" charset="0"/>
                <a:cs typeface="Arial" pitchFamily="34" charset="0"/>
              </a:rPr>
              <a:t>người</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kiên</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quyết</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trong</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hành</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động</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không</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lùi</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bước</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trước</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mọi</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khó</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khăn</a:t>
            </a:r>
            <a:r>
              <a:rPr lang="en-US" sz="3600" dirty="0" smtClean="0">
                <a:solidFill>
                  <a:schemeClr val="bg1"/>
                </a:solidFill>
                <a:latin typeface="Arial" pitchFamily="34" charset="0"/>
                <a:cs typeface="Arial" pitchFamily="34" charset="0"/>
              </a:rPr>
              <a:t>. </a:t>
            </a:r>
          </a:p>
          <a:p>
            <a:endParaRPr lang="en-US" dirty="0"/>
          </a:p>
        </p:txBody>
      </p:sp>
      <p:sp>
        <p:nvSpPr>
          <p:cNvPr id="10" name="Oval 9"/>
          <p:cNvSpPr/>
          <p:nvPr/>
        </p:nvSpPr>
        <p:spPr>
          <a:xfrm>
            <a:off x="457200" y="2667000"/>
            <a:ext cx="609600" cy="6096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ln>
                  <a:solidFill>
                    <a:srgbClr val="FF0000"/>
                  </a:solidFill>
                </a:ln>
                <a:solidFill>
                  <a:srgbClr val="FF0000"/>
                </a:solidFill>
                <a:latin typeface="Arial" pitchFamily="34" charset="0"/>
                <a:cs typeface="Arial" pitchFamily="34" charset="0"/>
              </a:rPr>
              <a:t>b</a:t>
            </a:r>
            <a:endParaRPr lang="en-US" sz="3600" dirty="0">
              <a:ln>
                <a:solidFill>
                  <a:srgbClr val="FF0000"/>
                </a:solidFill>
              </a:ln>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par>
                          <p:cTn id="13" fill="hold">
                            <p:stCondLst>
                              <p:cond delay="500"/>
                            </p:stCondLst>
                            <p:childTnLst>
                              <p:par>
                                <p:cTn id="14" presetID="5" presetClass="entr" presetSubtype="10" fill="hold" grpId="0" nodeType="afterEffect">
                                  <p:stCondLst>
                                    <p:cond delay="0"/>
                                  </p:stCondLst>
                                  <p:iterate type="lt">
                                    <p:tmPct val="0"/>
                                  </p:iterate>
                                  <p:childTnLst>
                                    <p:set>
                                      <p:cBhvr>
                                        <p:cTn id="15" dur="1" fill="hold">
                                          <p:stCondLst>
                                            <p:cond delay="0"/>
                                          </p:stCondLst>
                                        </p:cTn>
                                        <p:tgtEl>
                                          <p:spTgt spid="9"/>
                                        </p:tgtEl>
                                        <p:attrNameLst>
                                          <p:attrName>style.visibility</p:attrName>
                                        </p:attrNameLst>
                                      </p:cBhvr>
                                      <p:to>
                                        <p:strVal val="visible"/>
                                      </p:to>
                                    </p:set>
                                    <p:animEffect transition="in" filter="checkerboard(across)">
                                      <p:cBhvr>
                                        <p:cTn id="16" dur="500"/>
                                        <p:tgtEl>
                                          <p:spTgt spid="9"/>
                                        </p:tgtEl>
                                      </p:cBhvr>
                                    </p:animEffect>
                                  </p:childTnLst>
                                </p:cTn>
                              </p:par>
                            </p:childTnLst>
                          </p:cTn>
                        </p:par>
                        <p:par>
                          <p:cTn id="17" fill="hold">
                            <p:stCondLst>
                              <p:cond delay="1000"/>
                            </p:stCondLst>
                            <p:childTnLst>
                              <p:par>
                                <p:cTn id="18" presetID="5" presetClass="entr" presetSubtype="10" fill="hold" grpId="0" nodeType="after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checkerboard(across)">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55"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p:cTn id="25" dur="1000" fill="hold"/>
                                        <p:tgtEl>
                                          <p:spTgt spid="10"/>
                                        </p:tgtEl>
                                        <p:attrNameLst>
                                          <p:attrName>ppt_w</p:attrName>
                                        </p:attrNameLst>
                                      </p:cBhvr>
                                      <p:tavLst>
                                        <p:tav tm="0">
                                          <p:val>
                                            <p:strVal val="#ppt_w*0.70"/>
                                          </p:val>
                                        </p:tav>
                                        <p:tav tm="100000">
                                          <p:val>
                                            <p:strVal val="#ppt_w"/>
                                          </p:val>
                                        </p:tav>
                                      </p:tavLst>
                                    </p:anim>
                                    <p:anim calcmode="lin" valueType="num">
                                      <p:cBhvr>
                                        <p:cTn id="26" dur="1000" fill="hold"/>
                                        <p:tgtEl>
                                          <p:spTgt spid="10"/>
                                        </p:tgtEl>
                                        <p:attrNameLst>
                                          <p:attrName>ppt_h</p:attrName>
                                        </p:attrNameLst>
                                      </p:cBhvr>
                                      <p:tavLst>
                                        <p:tav tm="0">
                                          <p:val>
                                            <p:strVal val="#ppt_h"/>
                                          </p:val>
                                        </p:tav>
                                        <p:tav tm="100000">
                                          <p:val>
                                            <p:strVal val="#ppt_h"/>
                                          </p:val>
                                        </p:tav>
                                      </p:tavLst>
                                    </p:anim>
                                    <p:animEffect transition="in" filter="fade">
                                      <p:cBhvr>
                                        <p:cTn id="27" dur="1000"/>
                                        <p:tgtEl>
                                          <p:spTgt spid="10"/>
                                        </p:tgtEl>
                                      </p:cBhvr>
                                    </p:animEffect>
                                  </p:childTnLst>
                                </p:cTn>
                              </p:par>
                            </p:childTnLst>
                          </p:cTn>
                        </p:par>
                        <p:par>
                          <p:cTn id="28" fill="hold">
                            <p:stCondLst>
                              <p:cond delay="1000"/>
                            </p:stCondLst>
                            <p:childTnLst>
                              <p:par>
                                <p:cTn id="29" presetID="19" presetClass="emph" presetSubtype="0" fill="hold" grpId="1" nodeType="afterEffect">
                                  <p:stCondLst>
                                    <p:cond delay="0"/>
                                  </p:stCondLst>
                                  <p:iterate type="lt">
                                    <p:tmPct val="0"/>
                                  </p:iterate>
                                  <p:childTnLst>
                                    <p:animClr clrSpc="rgb" dir="cw">
                                      <p:cBhvr override="childStyle">
                                        <p:cTn id="30" dur="2000" fill="hold"/>
                                        <p:tgtEl>
                                          <p:spTgt spid="9"/>
                                        </p:tgtEl>
                                        <p:attrNameLst>
                                          <p:attrName>style.color</p:attrName>
                                        </p:attrNameLst>
                                      </p:cBhvr>
                                      <p:to>
                                        <a:srgbClr val="FF3300"/>
                                      </p:to>
                                    </p:animClr>
                                    <p:animClr clrSpc="rgb" dir="cw">
                                      <p:cBhvr>
                                        <p:cTn id="31" dur="2000" fill="hold"/>
                                        <p:tgtEl>
                                          <p:spTgt spid="9"/>
                                        </p:tgtEl>
                                        <p:attrNameLst>
                                          <p:attrName>fillcolor</p:attrName>
                                        </p:attrNameLst>
                                      </p:cBhvr>
                                      <p:to>
                                        <a:srgbClr val="FF3300"/>
                                      </p:to>
                                    </p:animClr>
                                    <p:set>
                                      <p:cBhvr>
                                        <p:cTn id="32" dur="2000" fill="hold"/>
                                        <p:tgtEl>
                                          <p:spTgt spid="9"/>
                                        </p:tgtEl>
                                        <p:attrNameLst>
                                          <p:attrName>fill.type</p:attrName>
                                        </p:attrNameLst>
                                      </p:cBhvr>
                                      <p:to>
                                        <p:strVal val="solid"/>
                                      </p:to>
                                    </p:set>
                                    <p:set>
                                      <p:cBhvr>
                                        <p:cTn id="33" dur="2000" fill="hold"/>
                                        <p:tgtEl>
                                          <p:spTgt spid="9"/>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8" grpId="0"/>
      <p:bldP spid="9" grpId="0"/>
      <p:bldP spid="9" grpId="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2590800"/>
          </a:xfrm>
        </p:spPr>
        <p:txBody>
          <a:bodyPr>
            <a:noAutofit/>
          </a:bodyPr>
          <a:lstStyle/>
          <a:p>
            <a:pPr algn="l"/>
            <a:r>
              <a:rPr lang="en-US" sz="4000" dirty="0" smtClean="0">
                <a:solidFill>
                  <a:schemeClr val="bg1"/>
                </a:solidFill>
                <a:latin typeface="Arial" pitchFamily="34" charset="0"/>
                <a:cs typeface="Arial" pitchFamily="34" charset="0"/>
              </a:rPr>
              <a:t>3.Em </a:t>
            </a:r>
            <a:r>
              <a:rPr lang="en-US" sz="4000" dirty="0" err="1" smtClean="0">
                <a:solidFill>
                  <a:schemeClr val="bg1"/>
                </a:solidFill>
                <a:latin typeface="Arial" pitchFamily="34" charset="0"/>
                <a:cs typeface="Arial" pitchFamily="34" charset="0"/>
              </a:rPr>
              <a:t>chọn</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từ</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nào</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trong</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ngoặc</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đơn</a:t>
            </a:r>
            <a:r>
              <a:rPr lang="en-US" sz="4000" dirty="0" smtClean="0">
                <a:solidFill>
                  <a:schemeClr val="bg1"/>
                </a:solidFill>
                <a:latin typeface="Arial" pitchFamily="34" charset="0"/>
                <a:cs typeface="Arial" pitchFamily="34" charset="0"/>
              </a:rPr>
              <a:t> </a:t>
            </a:r>
            <a:r>
              <a:rPr lang="en-US" sz="4000" dirty="0" smtClean="0">
                <a:solidFill>
                  <a:srgbClr val="FF0000"/>
                </a:solidFill>
                <a:latin typeface="Arial" pitchFamily="34" charset="0"/>
                <a:cs typeface="Arial" pitchFamily="34" charset="0"/>
              </a:rPr>
              <a:t>(</a:t>
            </a:r>
            <a:r>
              <a:rPr lang="en-US" sz="4000" dirty="0" smtClean="0">
                <a:solidFill>
                  <a:schemeClr val="bg1"/>
                </a:solidFill>
                <a:latin typeface="Arial" pitchFamily="34" charset="0"/>
                <a:cs typeface="Arial" pitchFamily="34" charset="0"/>
              </a:rPr>
              <a:t> </a:t>
            </a:r>
            <a:r>
              <a:rPr lang="en-US" sz="4000" dirty="0" err="1" smtClean="0">
                <a:solidFill>
                  <a:srgbClr val="FF0000"/>
                </a:solidFill>
                <a:latin typeface="Arial" pitchFamily="34" charset="0"/>
                <a:cs typeface="Arial" pitchFamily="34" charset="0"/>
              </a:rPr>
              <a:t>nghị</a:t>
            </a:r>
            <a:r>
              <a:rPr lang="en-US" sz="4000" dirty="0" smtClean="0">
                <a:solidFill>
                  <a:srgbClr val="FF0000"/>
                </a:solidFill>
                <a:latin typeface="Arial" pitchFamily="34" charset="0"/>
                <a:cs typeface="Arial" pitchFamily="34" charset="0"/>
              </a:rPr>
              <a:t> </a:t>
            </a:r>
            <a:r>
              <a:rPr lang="en-US" sz="4000" dirty="0" err="1" smtClean="0">
                <a:solidFill>
                  <a:srgbClr val="FF0000"/>
                </a:solidFill>
                <a:latin typeface="Arial" pitchFamily="34" charset="0"/>
                <a:cs typeface="Arial" pitchFamily="34" charset="0"/>
              </a:rPr>
              <a:t>lực</a:t>
            </a:r>
            <a:r>
              <a:rPr lang="en-US" sz="4000" dirty="0" smtClean="0">
                <a:solidFill>
                  <a:srgbClr val="FF0000"/>
                </a:solidFill>
                <a:latin typeface="Arial" pitchFamily="34" charset="0"/>
                <a:cs typeface="Arial" pitchFamily="34" charset="0"/>
              </a:rPr>
              <a:t> , </a:t>
            </a:r>
            <a:r>
              <a:rPr lang="en-US" sz="4000" dirty="0" err="1" smtClean="0">
                <a:solidFill>
                  <a:srgbClr val="FF0000"/>
                </a:solidFill>
                <a:latin typeface="Arial" pitchFamily="34" charset="0"/>
                <a:cs typeface="Arial" pitchFamily="34" charset="0"/>
              </a:rPr>
              <a:t>quyết</a:t>
            </a:r>
            <a:r>
              <a:rPr lang="en-US" sz="4000" dirty="0" smtClean="0">
                <a:solidFill>
                  <a:srgbClr val="FF0000"/>
                </a:solidFill>
                <a:latin typeface="Arial" pitchFamily="34" charset="0"/>
                <a:cs typeface="Arial" pitchFamily="34" charset="0"/>
              </a:rPr>
              <a:t> </a:t>
            </a:r>
            <a:r>
              <a:rPr lang="en-US" sz="4000" dirty="0" err="1" smtClean="0">
                <a:solidFill>
                  <a:srgbClr val="FF0000"/>
                </a:solidFill>
                <a:latin typeface="Arial" pitchFamily="34" charset="0"/>
                <a:cs typeface="Arial" pitchFamily="34" charset="0"/>
              </a:rPr>
              <a:t>tâm</a:t>
            </a:r>
            <a:r>
              <a:rPr lang="en-US" sz="4000" dirty="0" smtClean="0">
                <a:solidFill>
                  <a:srgbClr val="FF0000"/>
                </a:solidFill>
                <a:latin typeface="Arial" pitchFamily="34" charset="0"/>
                <a:cs typeface="Arial" pitchFamily="34" charset="0"/>
              </a:rPr>
              <a:t>, </a:t>
            </a:r>
            <a:r>
              <a:rPr lang="en-US" sz="4000" dirty="0" err="1" smtClean="0">
                <a:solidFill>
                  <a:srgbClr val="FF0000"/>
                </a:solidFill>
                <a:latin typeface="Arial" pitchFamily="34" charset="0"/>
                <a:cs typeface="Arial" pitchFamily="34" charset="0"/>
              </a:rPr>
              <a:t>nản</a:t>
            </a:r>
            <a:r>
              <a:rPr lang="en-US" sz="4000" dirty="0" smtClean="0">
                <a:solidFill>
                  <a:srgbClr val="FF0000"/>
                </a:solidFill>
                <a:latin typeface="Arial" pitchFamily="34" charset="0"/>
                <a:cs typeface="Arial" pitchFamily="34" charset="0"/>
              </a:rPr>
              <a:t> </a:t>
            </a:r>
            <a:r>
              <a:rPr lang="en-US" sz="4000" dirty="0" err="1" smtClean="0">
                <a:solidFill>
                  <a:srgbClr val="FF0000"/>
                </a:solidFill>
                <a:latin typeface="Arial" pitchFamily="34" charset="0"/>
                <a:cs typeface="Arial" pitchFamily="34" charset="0"/>
              </a:rPr>
              <a:t>chí</a:t>
            </a:r>
            <a:r>
              <a:rPr lang="en-US" sz="4000" dirty="0" smtClean="0">
                <a:solidFill>
                  <a:srgbClr val="FF0000"/>
                </a:solidFill>
                <a:latin typeface="Arial" pitchFamily="34" charset="0"/>
                <a:cs typeface="Arial" pitchFamily="34" charset="0"/>
              </a:rPr>
              <a:t>, </a:t>
            </a:r>
            <a:r>
              <a:rPr lang="en-US" sz="4000" dirty="0" err="1" smtClean="0">
                <a:solidFill>
                  <a:srgbClr val="FF0000"/>
                </a:solidFill>
                <a:latin typeface="Arial" pitchFamily="34" charset="0"/>
                <a:cs typeface="Arial" pitchFamily="34" charset="0"/>
              </a:rPr>
              <a:t>quyết</a:t>
            </a:r>
            <a:r>
              <a:rPr lang="en-US" sz="4000" dirty="0" smtClean="0">
                <a:solidFill>
                  <a:srgbClr val="FF0000"/>
                </a:solidFill>
                <a:latin typeface="Arial" pitchFamily="34" charset="0"/>
                <a:cs typeface="Arial" pitchFamily="34" charset="0"/>
              </a:rPr>
              <a:t> </a:t>
            </a:r>
            <a:r>
              <a:rPr lang="en-US" sz="4000" dirty="0" err="1" smtClean="0">
                <a:solidFill>
                  <a:srgbClr val="FF0000"/>
                </a:solidFill>
                <a:latin typeface="Arial" pitchFamily="34" charset="0"/>
                <a:cs typeface="Arial" pitchFamily="34" charset="0"/>
              </a:rPr>
              <a:t>chí</a:t>
            </a:r>
            <a:r>
              <a:rPr lang="en-US" sz="4000" dirty="0" smtClean="0">
                <a:solidFill>
                  <a:srgbClr val="FF0000"/>
                </a:solidFill>
                <a:latin typeface="Arial" pitchFamily="34" charset="0"/>
                <a:cs typeface="Arial" pitchFamily="34" charset="0"/>
              </a:rPr>
              <a:t>, </a:t>
            </a:r>
            <a:r>
              <a:rPr lang="en-US" sz="4000" dirty="0" err="1" smtClean="0">
                <a:solidFill>
                  <a:srgbClr val="FF0000"/>
                </a:solidFill>
                <a:latin typeface="Arial" pitchFamily="34" charset="0"/>
                <a:cs typeface="Arial" pitchFamily="34" charset="0"/>
              </a:rPr>
              <a:t>kiên</a:t>
            </a:r>
            <a:r>
              <a:rPr lang="en-US" sz="4000" dirty="0" smtClean="0">
                <a:solidFill>
                  <a:srgbClr val="FF0000"/>
                </a:solidFill>
                <a:latin typeface="Arial" pitchFamily="34" charset="0"/>
                <a:cs typeface="Arial" pitchFamily="34" charset="0"/>
              </a:rPr>
              <a:t> </a:t>
            </a:r>
            <a:r>
              <a:rPr lang="en-US" sz="4000" dirty="0" err="1" smtClean="0">
                <a:solidFill>
                  <a:srgbClr val="FF0000"/>
                </a:solidFill>
                <a:latin typeface="Arial" pitchFamily="34" charset="0"/>
                <a:cs typeface="Arial" pitchFamily="34" charset="0"/>
              </a:rPr>
              <a:t>nhẫn</a:t>
            </a:r>
            <a:r>
              <a:rPr lang="en-US" sz="4000" dirty="0" smtClean="0">
                <a:solidFill>
                  <a:srgbClr val="FF0000"/>
                </a:solidFill>
                <a:latin typeface="Arial" pitchFamily="34" charset="0"/>
                <a:cs typeface="Arial" pitchFamily="34" charset="0"/>
              </a:rPr>
              <a:t>, </a:t>
            </a:r>
            <a:r>
              <a:rPr lang="en-US" sz="4000" dirty="0" err="1" smtClean="0">
                <a:solidFill>
                  <a:srgbClr val="FF0000"/>
                </a:solidFill>
                <a:latin typeface="Arial" pitchFamily="34" charset="0"/>
                <a:cs typeface="Arial" pitchFamily="34" charset="0"/>
              </a:rPr>
              <a:t>nguyện</a:t>
            </a:r>
            <a:r>
              <a:rPr lang="en-US" sz="4000" dirty="0" smtClean="0">
                <a:solidFill>
                  <a:srgbClr val="FF0000"/>
                </a:solidFill>
                <a:latin typeface="Arial" pitchFamily="34" charset="0"/>
                <a:cs typeface="Arial" pitchFamily="34" charset="0"/>
              </a:rPr>
              <a:t> </a:t>
            </a:r>
            <a:r>
              <a:rPr lang="en-US" sz="4000" dirty="0" err="1" smtClean="0">
                <a:solidFill>
                  <a:srgbClr val="FF0000"/>
                </a:solidFill>
                <a:latin typeface="Arial" pitchFamily="34" charset="0"/>
                <a:cs typeface="Arial" pitchFamily="34" charset="0"/>
              </a:rPr>
              <a:t>vọng</a:t>
            </a:r>
            <a:r>
              <a:rPr lang="en-US" sz="4000" dirty="0" smtClean="0">
                <a:solidFill>
                  <a:srgbClr val="FF0000"/>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để</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điền</a:t>
            </a:r>
            <a:r>
              <a:rPr lang="en-US" sz="4000" dirty="0" smtClean="0">
                <a:solidFill>
                  <a:schemeClr val="bg1"/>
                </a:solidFill>
                <a:latin typeface="Arial" pitchFamily="34" charset="0"/>
                <a:cs typeface="Arial" pitchFamily="34" charset="0"/>
              </a:rPr>
              <a:t> </a:t>
            </a:r>
            <a:r>
              <a:rPr lang="en-US" sz="4000" dirty="0" err="1" smtClean="0">
                <a:solidFill>
                  <a:schemeClr val="bg1"/>
                </a:solidFill>
                <a:latin typeface="Arial" pitchFamily="34" charset="0"/>
                <a:cs typeface="Arial" pitchFamily="34" charset="0"/>
              </a:rPr>
              <a:t>vào</a:t>
            </a:r>
            <a:r>
              <a:rPr lang="en-US" sz="4000" dirty="0" smtClean="0">
                <a:solidFill>
                  <a:schemeClr val="bg1"/>
                </a:solidFill>
                <a:latin typeface="Arial" pitchFamily="34" charset="0"/>
                <a:cs typeface="Arial" pitchFamily="34" charset="0"/>
              </a:rPr>
              <a:t> ô </a:t>
            </a:r>
            <a:r>
              <a:rPr lang="en-US" sz="4000" dirty="0" err="1" smtClean="0">
                <a:solidFill>
                  <a:schemeClr val="bg1"/>
                </a:solidFill>
                <a:latin typeface="Arial" pitchFamily="34" charset="0"/>
                <a:cs typeface="Arial" pitchFamily="34" charset="0"/>
              </a:rPr>
              <a:t>trống</a:t>
            </a:r>
            <a:r>
              <a:rPr lang="en-US" sz="4000" dirty="0" smtClean="0">
                <a:solidFill>
                  <a:schemeClr val="bg1"/>
                </a:solidFill>
                <a:latin typeface="Arial" pitchFamily="34" charset="0"/>
                <a:cs typeface="Arial" pitchFamily="34" charset="0"/>
              </a:rPr>
              <a:t> :</a:t>
            </a:r>
            <a:endParaRPr lang="en-US" sz="4000" dirty="0">
              <a:solidFill>
                <a:schemeClr val="bg1"/>
              </a:solidFill>
              <a:latin typeface="Arial" pitchFamily="34" charset="0"/>
              <a:cs typeface="Arial" pitchFamily="34" charset="0"/>
            </a:endParaRPr>
          </a:p>
        </p:txBody>
      </p:sp>
      <p:sp>
        <p:nvSpPr>
          <p:cNvPr id="5" name="7-Point Star 4"/>
          <p:cNvSpPr/>
          <p:nvPr/>
        </p:nvSpPr>
        <p:spPr>
          <a:xfrm>
            <a:off x="3733800" y="3810000"/>
            <a:ext cx="3657600" cy="2743200"/>
          </a:xfrm>
          <a:prstGeom prst="star7">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err="1" smtClean="0">
                <a:solidFill>
                  <a:schemeClr val="tx1">
                    <a:lumMod val="95000"/>
                    <a:lumOff val="5000"/>
                  </a:schemeClr>
                </a:solidFill>
                <a:latin typeface="Arial" pitchFamily="34" charset="0"/>
                <a:cs typeface="Arial" pitchFamily="34" charset="0"/>
              </a:rPr>
              <a:t>Nhóm</a:t>
            </a:r>
            <a:r>
              <a:rPr lang="en-US" sz="4000" b="1" dirty="0" smtClean="0">
                <a:solidFill>
                  <a:schemeClr val="tx1">
                    <a:lumMod val="95000"/>
                    <a:lumOff val="5000"/>
                  </a:schemeClr>
                </a:solidFill>
                <a:latin typeface="Arial" pitchFamily="34" charset="0"/>
                <a:cs typeface="Arial" pitchFamily="34" charset="0"/>
              </a:rPr>
              <a:t> </a:t>
            </a:r>
            <a:r>
              <a:rPr lang="en-US" sz="4000" b="1" dirty="0" err="1" smtClean="0">
                <a:solidFill>
                  <a:schemeClr val="tx1">
                    <a:lumMod val="95000"/>
                    <a:lumOff val="5000"/>
                  </a:schemeClr>
                </a:solidFill>
                <a:latin typeface="Arial" pitchFamily="34" charset="0"/>
                <a:cs typeface="Arial" pitchFamily="34" charset="0"/>
              </a:rPr>
              <a:t>đôi</a:t>
            </a:r>
            <a:endParaRPr lang="en-US" sz="4000" b="1" dirty="0">
              <a:solidFill>
                <a:schemeClr val="tx1">
                  <a:lumMod val="95000"/>
                  <a:lumOff val="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1+#ppt_w/2"/>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600200"/>
            <a:ext cx="8229600" cy="3429000"/>
          </a:xfrm>
        </p:spPr>
        <p:txBody>
          <a:bodyPr>
            <a:noAutofit/>
          </a:bodyPr>
          <a:lstStyle/>
          <a:p>
            <a:pPr algn="l"/>
            <a:r>
              <a:rPr lang="en-US" sz="2800" dirty="0" err="1" smtClean="0">
                <a:solidFill>
                  <a:schemeClr val="bg1"/>
                </a:solidFill>
                <a:latin typeface="Arial" pitchFamily="34" charset="0"/>
                <a:cs typeface="Arial" pitchFamily="34" charset="0"/>
              </a:rPr>
              <a:t>Nguyễn</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Ngọc</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Ký</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là</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một</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thiếu</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niên</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giàu</a:t>
            </a:r>
            <a:r>
              <a:rPr lang="en-US" sz="2800" dirty="0" smtClean="0">
                <a:solidFill>
                  <a:schemeClr val="bg1"/>
                </a:solidFill>
                <a:latin typeface="Arial" pitchFamily="34" charset="0"/>
                <a:cs typeface="Arial" pitchFamily="34" charset="0"/>
              </a:rPr>
              <a:t> </a:t>
            </a:r>
            <a:br>
              <a:rPr lang="en-US" sz="2800" dirty="0" smtClean="0">
                <a:solidFill>
                  <a:schemeClr val="bg1"/>
                </a:solidFill>
                <a:latin typeface="Arial" pitchFamily="34" charset="0"/>
                <a:cs typeface="Arial" pitchFamily="34" charset="0"/>
              </a:rPr>
            </a:br>
            <a:r>
              <a:rPr lang="en-US" sz="2800" dirty="0" err="1" smtClean="0">
                <a:solidFill>
                  <a:schemeClr val="bg1"/>
                </a:solidFill>
                <a:latin typeface="Arial" pitchFamily="34" charset="0"/>
                <a:cs typeface="Arial" pitchFamily="34" charset="0"/>
              </a:rPr>
              <a:t>Bị</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liệt</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cả</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hai</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tay</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em</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buồn</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nhưng</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không</a:t>
            </a:r>
            <a:r>
              <a:rPr lang="en-US" sz="2800" dirty="0" smtClean="0">
                <a:solidFill>
                  <a:schemeClr val="bg1"/>
                </a:solidFill>
                <a:latin typeface="Arial" pitchFamily="34" charset="0"/>
                <a:cs typeface="Arial" pitchFamily="34" charset="0"/>
              </a:rPr>
              <a:t>          </a:t>
            </a:r>
            <a:br>
              <a:rPr lang="en-US" sz="2800" dirty="0" smtClean="0">
                <a:solidFill>
                  <a:schemeClr val="bg1"/>
                </a:solidFill>
                <a:latin typeface="Arial" pitchFamily="34" charset="0"/>
                <a:cs typeface="Arial" pitchFamily="34" charset="0"/>
              </a:rPr>
            </a:br>
            <a:r>
              <a:rPr lang="en-US" sz="2800" dirty="0" smtClean="0">
                <a:solidFill>
                  <a:schemeClr val="bg1"/>
                </a:solidFill>
                <a:latin typeface="Arial" pitchFamily="34" charset="0"/>
                <a:cs typeface="Arial" pitchFamily="34" charset="0"/>
              </a:rPr>
              <a:t>Ở </a:t>
            </a:r>
            <a:r>
              <a:rPr lang="en-US" sz="2800" dirty="0" err="1" smtClean="0">
                <a:solidFill>
                  <a:schemeClr val="bg1"/>
                </a:solidFill>
                <a:latin typeface="Arial" pitchFamily="34" charset="0"/>
                <a:cs typeface="Arial" pitchFamily="34" charset="0"/>
              </a:rPr>
              <a:t>nhà</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em</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tự</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viết</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bằng</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chân</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của</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em</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làm</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cô</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giáo</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cảm</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động</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nhận</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em</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vào</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học</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Trong</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quá</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trình</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học</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tập</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cũng</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có</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lúc</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Ký</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thiếu</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nhưng</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được</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cô</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giáo</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và</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các</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bạn</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luôn</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tận</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tình</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giúp</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đỡ</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em</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càng</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học</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hành</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Cuối</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cùng</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Ký</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đã</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vượt</a:t>
            </a:r>
            <a:r>
              <a:rPr lang="en-US" sz="2800" dirty="0" smtClean="0">
                <a:solidFill>
                  <a:schemeClr val="bg1"/>
                </a:solidFill>
                <a:latin typeface="Arial" pitchFamily="34" charset="0"/>
                <a:cs typeface="Arial" pitchFamily="34" charset="0"/>
              </a:rPr>
              <a:t> qua </a:t>
            </a:r>
            <a:r>
              <a:rPr lang="en-US" sz="2800" dirty="0" err="1" smtClean="0">
                <a:solidFill>
                  <a:schemeClr val="bg1"/>
                </a:solidFill>
                <a:latin typeface="Arial" pitchFamily="34" charset="0"/>
                <a:cs typeface="Arial" pitchFamily="34" charset="0"/>
              </a:rPr>
              <a:t>mọi</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khó</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khăn</a:t>
            </a:r>
            <a:r>
              <a:rPr lang="en-US" sz="2800" dirty="0" smtClean="0">
                <a:solidFill>
                  <a:schemeClr val="bg1"/>
                </a:solidFill>
                <a:latin typeface="Arial" pitchFamily="34" charset="0"/>
                <a:cs typeface="Arial" pitchFamily="34" charset="0"/>
              </a:rPr>
              <a:t> . </a:t>
            </a:r>
            <a:r>
              <a:rPr lang="en-US" sz="2800" dirty="0" err="1" smtClean="0">
                <a:solidFill>
                  <a:schemeClr val="bg1"/>
                </a:solidFill>
                <a:latin typeface="Arial" pitchFamily="34" charset="0"/>
                <a:cs typeface="Arial" pitchFamily="34" charset="0"/>
              </a:rPr>
              <a:t>Tốt</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nghiệp</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một</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trường</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đại</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học</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danh</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tiếng</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Nguyễn</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Ngọc</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ký</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đạt</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trở</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thành</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thầy</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giáo</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và</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được</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tặng</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danh</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hiệu</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cao</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quý</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Nhà</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giáo</a:t>
            </a:r>
            <a:r>
              <a:rPr lang="en-US" sz="2800" dirty="0" smtClean="0">
                <a:solidFill>
                  <a:schemeClr val="bg1"/>
                </a:solidFill>
                <a:latin typeface="Arial" pitchFamily="34" charset="0"/>
                <a:cs typeface="Arial" pitchFamily="34" charset="0"/>
              </a:rPr>
              <a:t> </a:t>
            </a:r>
            <a:r>
              <a:rPr lang="en-US" sz="2800" dirty="0" err="1">
                <a:solidFill>
                  <a:schemeClr val="bg1"/>
                </a:solidFill>
                <a:latin typeface="Arial" pitchFamily="34" charset="0"/>
                <a:cs typeface="Arial" pitchFamily="34" charset="0"/>
              </a:rPr>
              <a:t>Ư</a:t>
            </a:r>
            <a:r>
              <a:rPr lang="en-US" sz="2800" dirty="0" err="1" smtClean="0">
                <a:solidFill>
                  <a:schemeClr val="bg1"/>
                </a:solidFill>
                <a:latin typeface="Arial" pitchFamily="34" charset="0"/>
                <a:cs typeface="Arial" pitchFamily="34" charset="0"/>
              </a:rPr>
              <a:t>u</a:t>
            </a:r>
            <a:r>
              <a:rPr lang="en-US" sz="2800" dirty="0" smtClean="0">
                <a:solidFill>
                  <a:schemeClr val="bg1"/>
                </a:solidFill>
                <a:latin typeface="Arial" pitchFamily="34" charset="0"/>
                <a:cs typeface="Arial" pitchFamily="34" charset="0"/>
              </a:rPr>
              <a:t> </a:t>
            </a:r>
            <a:r>
              <a:rPr lang="en-US" sz="2800" dirty="0" err="1" smtClean="0">
                <a:solidFill>
                  <a:schemeClr val="bg1"/>
                </a:solidFill>
                <a:latin typeface="Arial" pitchFamily="34" charset="0"/>
                <a:cs typeface="Arial" pitchFamily="34" charset="0"/>
              </a:rPr>
              <a:t>tú</a:t>
            </a:r>
            <a:r>
              <a:rPr lang="en-US" sz="2800" dirty="0" smtClean="0">
                <a:solidFill>
                  <a:schemeClr val="bg1"/>
                </a:solidFill>
                <a:latin typeface="Arial" pitchFamily="34" charset="0"/>
                <a:cs typeface="Arial" pitchFamily="34" charset="0"/>
              </a:rPr>
              <a:t>.</a:t>
            </a:r>
            <a:endParaRPr lang="en-US" sz="2800" dirty="0">
              <a:solidFill>
                <a:schemeClr val="bg1"/>
              </a:solidFill>
              <a:latin typeface="Arial" pitchFamily="34" charset="0"/>
              <a:cs typeface="Arial" pitchFamily="34" charset="0"/>
            </a:endParaRPr>
          </a:p>
        </p:txBody>
      </p:sp>
      <p:sp>
        <p:nvSpPr>
          <p:cNvPr id="4" name="TextBox 3"/>
          <p:cNvSpPr txBox="1"/>
          <p:nvPr/>
        </p:nvSpPr>
        <p:spPr>
          <a:xfrm>
            <a:off x="6781800" y="833735"/>
            <a:ext cx="1066800" cy="461665"/>
          </a:xfrm>
          <a:prstGeom prst="rect">
            <a:avLst/>
          </a:prstGeom>
          <a:noFill/>
          <a:ln w="28575">
            <a:solidFill>
              <a:srgbClr val="FF0000"/>
            </a:solidFill>
          </a:ln>
        </p:spPr>
        <p:txBody>
          <a:bodyPr wrap="square" rtlCol="0">
            <a:spAutoFit/>
          </a:bodyPr>
          <a:lstStyle/>
          <a:p>
            <a:pPr algn="ctr"/>
            <a:r>
              <a:rPr lang="en-US" sz="2400" b="1" dirty="0" smtClean="0">
                <a:ln>
                  <a:solidFill>
                    <a:schemeClr val="bg1"/>
                  </a:solidFill>
                </a:ln>
                <a:solidFill>
                  <a:srgbClr val="FFFF00"/>
                </a:solidFill>
                <a:latin typeface="Arial" pitchFamily="34" charset="0"/>
                <a:cs typeface="Arial" pitchFamily="34" charset="0"/>
              </a:rPr>
              <a:t>1</a:t>
            </a:r>
            <a:endParaRPr lang="en-US" sz="2400" b="1" dirty="0">
              <a:ln>
                <a:solidFill>
                  <a:schemeClr val="bg1"/>
                </a:solidFill>
              </a:ln>
              <a:solidFill>
                <a:srgbClr val="FFFF00"/>
              </a:solidFill>
              <a:latin typeface="Arial" pitchFamily="34" charset="0"/>
              <a:cs typeface="Arial" pitchFamily="34" charset="0"/>
            </a:endParaRPr>
          </a:p>
        </p:txBody>
      </p:sp>
      <p:sp>
        <p:nvSpPr>
          <p:cNvPr id="5" name="TextBox 4"/>
          <p:cNvSpPr txBox="1"/>
          <p:nvPr/>
        </p:nvSpPr>
        <p:spPr>
          <a:xfrm>
            <a:off x="7010400" y="1367135"/>
            <a:ext cx="1066800" cy="461665"/>
          </a:xfrm>
          <a:prstGeom prst="rect">
            <a:avLst/>
          </a:prstGeom>
          <a:noFill/>
          <a:ln w="28575">
            <a:solidFill>
              <a:srgbClr val="FF0000"/>
            </a:solidFill>
          </a:ln>
        </p:spPr>
        <p:txBody>
          <a:bodyPr wrap="square" rtlCol="0">
            <a:spAutoFit/>
          </a:bodyPr>
          <a:lstStyle/>
          <a:p>
            <a:pPr algn="ctr"/>
            <a:r>
              <a:rPr lang="en-US" sz="2400" dirty="0" smtClean="0">
                <a:ln>
                  <a:solidFill>
                    <a:schemeClr val="bg1"/>
                  </a:solidFill>
                </a:ln>
                <a:solidFill>
                  <a:srgbClr val="FFFF00"/>
                </a:solidFill>
                <a:latin typeface="Arial" pitchFamily="34" charset="0"/>
                <a:cs typeface="Arial" pitchFamily="34" charset="0"/>
              </a:rPr>
              <a:t>2</a:t>
            </a:r>
            <a:endParaRPr lang="en-US" sz="2400" dirty="0">
              <a:ln>
                <a:solidFill>
                  <a:schemeClr val="bg1"/>
                </a:solidFill>
              </a:ln>
              <a:solidFill>
                <a:srgbClr val="FFFF00"/>
              </a:solidFill>
              <a:latin typeface="Arial" pitchFamily="34" charset="0"/>
              <a:cs typeface="Arial" pitchFamily="34" charset="0"/>
            </a:endParaRPr>
          </a:p>
        </p:txBody>
      </p:sp>
      <p:sp>
        <p:nvSpPr>
          <p:cNvPr id="6" name="TextBox 5"/>
          <p:cNvSpPr txBox="1"/>
          <p:nvPr/>
        </p:nvSpPr>
        <p:spPr>
          <a:xfrm>
            <a:off x="5105400" y="1824335"/>
            <a:ext cx="977900" cy="461665"/>
          </a:xfrm>
          <a:prstGeom prst="rect">
            <a:avLst/>
          </a:prstGeom>
          <a:noFill/>
          <a:ln w="28575">
            <a:solidFill>
              <a:srgbClr val="FF0000"/>
            </a:solidFill>
          </a:ln>
        </p:spPr>
        <p:txBody>
          <a:bodyPr wrap="square" rtlCol="0">
            <a:spAutoFit/>
          </a:bodyPr>
          <a:lstStyle/>
          <a:p>
            <a:pPr algn="ctr"/>
            <a:r>
              <a:rPr lang="en-US" sz="2400" b="1" dirty="0" smtClean="0">
                <a:ln>
                  <a:solidFill>
                    <a:schemeClr val="bg1"/>
                  </a:solidFill>
                </a:ln>
                <a:solidFill>
                  <a:srgbClr val="FFFF00"/>
                </a:solidFill>
                <a:latin typeface="Arial" pitchFamily="34" charset="0"/>
                <a:cs typeface="Arial" pitchFamily="34" charset="0"/>
              </a:rPr>
              <a:t>3</a:t>
            </a:r>
            <a:endParaRPr lang="en-US" sz="2400" b="1" dirty="0">
              <a:ln>
                <a:solidFill>
                  <a:schemeClr val="bg1"/>
                </a:solidFill>
              </a:ln>
              <a:solidFill>
                <a:srgbClr val="FFFF00"/>
              </a:solidFill>
              <a:latin typeface="Arial" pitchFamily="34" charset="0"/>
              <a:cs typeface="Arial" pitchFamily="34" charset="0"/>
            </a:endParaRPr>
          </a:p>
        </p:txBody>
      </p:sp>
      <p:sp>
        <p:nvSpPr>
          <p:cNvPr id="11" name="TextBox 10"/>
          <p:cNvSpPr txBox="1"/>
          <p:nvPr/>
        </p:nvSpPr>
        <p:spPr>
          <a:xfrm>
            <a:off x="1447800" y="3576935"/>
            <a:ext cx="1066800" cy="461665"/>
          </a:xfrm>
          <a:prstGeom prst="rect">
            <a:avLst/>
          </a:prstGeom>
          <a:noFill/>
          <a:ln w="28575">
            <a:solidFill>
              <a:srgbClr val="FF0000"/>
            </a:solidFill>
          </a:ln>
        </p:spPr>
        <p:txBody>
          <a:bodyPr wrap="square" rtlCol="0">
            <a:spAutoFit/>
          </a:bodyPr>
          <a:lstStyle/>
          <a:p>
            <a:pPr algn="ctr"/>
            <a:r>
              <a:rPr lang="en-US" sz="2400" dirty="0" smtClean="0">
                <a:ln>
                  <a:solidFill>
                    <a:schemeClr val="bg1"/>
                  </a:solidFill>
                </a:ln>
                <a:solidFill>
                  <a:srgbClr val="FFFF00"/>
                </a:solidFill>
                <a:latin typeface="Arial" pitchFamily="34" charset="0"/>
                <a:cs typeface="Arial" pitchFamily="34" charset="0"/>
              </a:rPr>
              <a:t>5</a:t>
            </a:r>
            <a:endParaRPr lang="en-US" sz="2400" dirty="0">
              <a:ln>
                <a:solidFill>
                  <a:schemeClr val="bg1"/>
                </a:solidFill>
              </a:ln>
              <a:solidFill>
                <a:srgbClr val="FFFF00"/>
              </a:solidFill>
              <a:latin typeface="Arial" pitchFamily="34" charset="0"/>
              <a:cs typeface="Arial" pitchFamily="34" charset="0"/>
            </a:endParaRPr>
          </a:p>
        </p:txBody>
      </p:sp>
      <p:sp>
        <p:nvSpPr>
          <p:cNvPr id="14" name="TextBox 13"/>
          <p:cNvSpPr txBox="1"/>
          <p:nvPr/>
        </p:nvSpPr>
        <p:spPr>
          <a:xfrm>
            <a:off x="5715000" y="4415135"/>
            <a:ext cx="990600" cy="461665"/>
          </a:xfrm>
          <a:prstGeom prst="rect">
            <a:avLst/>
          </a:prstGeom>
          <a:noFill/>
          <a:ln w="28575">
            <a:solidFill>
              <a:srgbClr val="FF0000"/>
            </a:solidFill>
          </a:ln>
        </p:spPr>
        <p:txBody>
          <a:bodyPr wrap="square" rtlCol="0">
            <a:spAutoFit/>
          </a:bodyPr>
          <a:lstStyle/>
          <a:p>
            <a:pPr algn="ctr"/>
            <a:r>
              <a:rPr lang="en-US" sz="2400" b="1" dirty="0" smtClean="0">
                <a:ln>
                  <a:solidFill>
                    <a:schemeClr val="bg1"/>
                  </a:solidFill>
                </a:ln>
                <a:solidFill>
                  <a:srgbClr val="FFFF00"/>
                </a:solidFill>
                <a:latin typeface="Arial" pitchFamily="34" charset="0"/>
                <a:cs typeface="Arial" pitchFamily="34" charset="0"/>
              </a:rPr>
              <a:t>6</a:t>
            </a:r>
            <a:endParaRPr lang="en-US" sz="2400" b="1" dirty="0">
              <a:ln>
                <a:solidFill>
                  <a:schemeClr val="bg1"/>
                </a:solidFill>
              </a:ln>
              <a:solidFill>
                <a:srgbClr val="FFFF00"/>
              </a:solidFill>
              <a:latin typeface="Arial" pitchFamily="34" charset="0"/>
              <a:cs typeface="Arial" pitchFamily="34" charset="0"/>
            </a:endParaRPr>
          </a:p>
        </p:txBody>
      </p:sp>
      <p:sp>
        <p:nvSpPr>
          <p:cNvPr id="15" name="TextBox 14"/>
          <p:cNvSpPr txBox="1"/>
          <p:nvPr/>
        </p:nvSpPr>
        <p:spPr>
          <a:xfrm>
            <a:off x="6096000" y="2667000"/>
            <a:ext cx="1066800" cy="461665"/>
          </a:xfrm>
          <a:prstGeom prst="rect">
            <a:avLst/>
          </a:prstGeom>
          <a:noFill/>
          <a:ln w="28575">
            <a:solidFill>
              <a:srgbClr val="FF0000"/>
            </a:solidFill>
          </a:ln>
        </p:spPr>
        <p:txBody>
          <a:bodyPr wrap="square" rtlCol="0">
            <a:spAutoFit/>
          </a:bodyPr>
          <a:lstStyle/>
          <a:p>
            <a:pPr algn="ctr"/>
            <a:r>
              <a:rPr lang="en-US" sz="2400" b="1" dirty="0" smtClean="0">
                <a:ln>
                  <a:solidFill>
                    <a:schemeClr val="bg1"/>
                  </a:solidFill>
                </a:ln>
                <a:solidFill>
                  <a:srgbClr val="FFFF00"/>
                </a:solidFill>
              </a:rPr>
              <a:t>4</a:t>
            </a:r>
            <a:endParaRPr lang="en-US" sz="2400" b="1" dirty="0">
              <a:ln>
                <a:solidFill>
                  <a:schemeClr val="bg1"/>
                </a:solidFill>
              </a:ln>
              <a:solidFill>
                <a:srgbClr val="FFFF00"/>
              </a:solidFill>
            </a:endParaRPr>
          </a:p>
        </p:txBody>
      </p:sp>
      <p:sp>
        <p:nvSpPr>
          <p:cNvPr id="16" name="TextBox 15"/>
          <p:cNvSpPr txBox="1"/>
          <p:nvPr/>
        </p:nvSpPr>
        <p:spPr>
          <a:xfrm>
            <a:off x="457200" y="5638800"/>
            <a:ext cx="2438400" cy="584775"/>
          </a:xfrm>
          <a:prstGeom prst="rect">
            <a:avLst/>
          </a:prstGeom>
          <a:noFill/>
        </p:spPr>
        <p:txBody>
          <a:bodyPr wrap="square" rtlCol="0">
            <a:spAutoFit/>
          </a:bodyPr>
          <a:lstStyle/>
          <a:p>
            <a:r>
              <a:rPr lang="en-US" sz="3200" b="1" dirty="0" smtClean="0">
                <a:solidFill>
                  <a:srgbClr val="FFFF00"/>
                </a:solidFill>
                <a:latin typeface="Arial" pitchFamily="34" charset="0"/>
                <a:cs typeface="Arial" pitchFamily="34" charset="0"/>
              </a:rPr>
              <a:t>1.nghị </a:t>
            </a:r>
            <a:r>
              <a:rPr lang="en-US" sz="3200" b="1" dirty="0" err="1" smtClean="0">
                <a:solidFill>
                  <a:srgbClr val="FFFF00"/>
                </a:solidFill>
                <a:latin typeface="Arial" pitchFamily="34" charset="0"/>
                <a:cs typeface="Arial" pitchFamily="34" charset="0"/>
              </a:rPr>
              <a:t>lực</a:t>
            </a:r>
            <a:endParaRPr lang="en-US" sz="3200" b="1" dirty="0">
              <a:solidFill>
                <a:srgbClr val="FFFF00"/>
              </a:solidFill>
              <a:latin typeface="Arial" pitchFamily="34" charset="0"/>
              <a:cs typeface="Arial" pitchFamily="34" charset="0"/>
            </a:endParaRPr>
          </a:p>
        </p:txBody>
      </p:sp>
      <p:sp>
        <p:nvSpPr>
          <p:cNvPr id="17" name="TextBox 16"/>
          <p:cNvSpPr txBox="1"/>
          <p:nvPr/>
        </p:nvSpPr>
        <p:spPr>
          <a:xfrm>
            <a:off x="3276600" y="5638800"/>
            <a:ext cx="2209800" cy="584775"/>
          </a:xfrm>
          <a:prstGeom prst="rect">
            <a:avLst/>
          </a:prstGeom>
          <a:noFill/>
        </p:spPr>
        <p:txBody>
          <a:bodyPr wrap="square" rtlCol="0">
            <a:spAutoFit/>
          </a:bodyPr>
          <a:lstStyle/>
          <a:p>
            <a:r>
              <a:rPr lang="en-US" sz="3200" b="1" dirty="0" smtClean="0">
                <a:solidFill>
                  <a:srgbClr val="FFFF00"/>
                </a:solidFill>
                <a:latin typeface="Arial" pitchFamily="34" charset="0"/>
                <a:cs typeface="Arial" pitchFamily="34" charset="0"/>
              </a:rPr>
              <a:t>2.nản </a:t>
            </a:r>
            <a:r>
              <a:rPr lang="en-US" sz="3200" b="1" dirty="0" err="1" smtClean="0">
                <a:solidFill>
                  <a:srgbClr val="FFFF00"/>
                </a:solidFill>
                <a:latin typeface="Arial" pitchFamily="34" charset="0"/>
                <a:cs typeface="Arial" pitchFamily="34" charset="0"/>
              </a:rPr>
              <a:t>chí</a:t>
            </a:r>
            <a:endParaRPr lang="en-US" sz="3200" b="1" dirty="0">
              <a:solidFill>
                <a:srgbClr val="FFFF00"/>
              </a:solidFill>
              <a:latin typeface="Arial" pitchFamily="34" charset="0"/>
              <a:cs typeface="Arial" pitchFamily="34" charset="0"/>
            </a:endParaRPr>
          </a:p>
        </p:txBody>
      </p:sp>
      <p:sp>
        <p:nvSpPr>
          <p:cNvPr id="18" name="TextBox 17"/>
          <p:cNvSpPr txBox="1"/>
          <p:nvPr/>
        </p:nvSpPr>
        <p:spPr>
          <a:xfrm>
            <a:off x="6172200" y="5638800"/>
            <a:ext cx="2667000" cy="584775"/>
          </a:xfrm>
          <a:prstGeom prst="rect">
            <a:avLst/>
          </a:prstGeom>
          <a:noFill/>
        </p:spPr>
        <p:txBody>
          <a:bodyPr wrap="square" rtlCol="0">
            <a:spAutoFit/>
          </a:bodyPr>
          <a:lstStyle/>
          <a:p>
            <a:r>
              <a:rPr lang="en-US" sz="3200" b="1" dirty="0" smtClean="0">
                <a:solidFill>
                  <a:srgbClr val="FFFF00"/>
                </a:solidFill>
                <a:latin typeface="Arial" pitchFamily="34" charset="0"/>
                <a:cs typeface="Arial" pitchFamily="34" charset="0"/>
              </a:rPr>
              <a:t>3.quyết </a:t>
            </a:r>
            <a:r>
              <a:rPr lang="en-US" sz="3200" b="1" dirty="0" err="1" smtClean="0">
                <a:solidFill>
                  <a:srgbClr val="FFFF00"/>
                </a:solidFill>
                <a:latin typeface="Arial" pitchFamily="34" charset="0"/>
                <a:cs typeface="Arial" pitchFamily="34" charset="0"/>
              </a:rPr>
              <a:t>tâm</a:t>
            </a:r>
            <a:endParaRPr lang="en-US" sz="3200" b="1" dirty="0">
              <a:solidFill>
                <a:srgbClr val="FFFF00"/>
              </a:solidFill>
              <a:latin typeface="Arial" pitchFamily="34" charset="0"/>
              <a:cs typeface="Arial" pitchFamily="34" charset="0"/>
            </a:endParaRPr>
          </a:p>
        </p:txBody>
      </p:sp>
      <p:sp>
        <p:nvSpPr>
          <p:cNvPr id="19" name="TextBox 18"/>
          <p:cNvSpPr txBox="1"/>
          <p:nvPr/>
        </p:nvSpPr>
        <p:spPr>
          <a:xfrm>
            <a:off x="457200" y="6273225"/>
            <a:ext cx="2743200" cy="584775"/>
          </a:xfrm>
          <a:prstGeom prst="rect">
            <a:avLst/>
          </a:prstGeom>
          <a:noFill/>
        </p:spPr>
        <p:txBody>
          <a:bodyPr wrap="square" rtlCol="0">
            <a:spAutoFit/>
          </a:bodyPr>
          <a:lstStyle/>
          <a:p>
            <a:r>
              <a:rPr lang="en-US" sz="3200" b="1" dirty="0" smtClean="0">
                <a:solidFill>
                  <a:srgbClr val="FFFF00"/>
                </a:solidFill>
                <a:latin typeface="Arial" pitchFamily="34" charset="0"/>
                <a:cs typeface="Arial" pitchFamily="34" charset="0"/>
              </a:rPr>
              <a:t>4.kiên </a:t>
            </a:r>
            <a:r>
              <a:rPr lang="en-US" sz="3200" b="1" dirty="0" err="1" smtClean="0">
                <a:solidFill>
                  <a:srgbClr val="FFFF00"/>
                </a:solidFill>
                <a:latin typeface="Arial" pitchFamily="34" charset="0"/>
                <a:cs typeface="Arial" pitchFamily="34" charset="0"/>
              </a:rPr>
              <a:t>nhẫn</a:t>
            </a:r>
            <a:endParaRPr lang="en-US" sz="3200" b="1" dirty="0">
              <a:solidFill>
                <a:srgbClr val="FFFF00"/>
              </a:solidFill>
              <a:latin typeface="Arial" pitchFamily="34" charset="0"/>
              <a:cs typeface="Arial" pitchFamily="34" charset="0"/>
            </a:endParaRPr>
          </a:p>
        </p:txBody>
      </p:sp>
      <p:sp>
        <p:nvSpPr>
          <p:cNvPr id="20" name="TextBox 19"/>
          <p:cNvSpPr txBox="1"/>
          <p:nvPr/>
        </p:nvSpPr>
        <p:spPr>
          <a:xfrm>
            <a:off x="3200400" y="6273225"/>
            <a:ext cx="2743200" cy="584775"/>
          </a:xfrm>
          <a:prstGeom prst="rect">
            <a:avLst/>
          </a:prstGeom>
          <a:noFill/>
        </p:spPr>
        <p:txBody>
          <a:bodyPr wrap="square" rtlCol="0">
            <a:spAutoFit/>
          </a:bodyPr>
          <a:lstStyle/>
          <a:p>
            <a:r>
              <a:rPr lang="en-US" sz="3200" b="1" dirty="0" smtClean="0">
                <a:solidFill>
                  <a:srgbClr val="FFFF00"/>
                </a:solidFill>
                <a:latin typeface="Arial" pitchFamily="34" charset="0"/>
                <a:cs typeface="Arial" pitchFamily="34" charset="0"/>
              </a:rPr>
              <a:t>5.quyết </a:t>
            </a:r>
            <a:r>
              <a:rPr lang="en-US" sz="3200" b="1" dirty="0" err="1" smtClean="0">
                <a:solidFill>
                  <a:srgbClr val="FFFF00"/>
                </a:solidFill>
                <a:latin typeface="Arial" pitchFamily="34" charset="0"/>
                <a:cs typeface="Arial" pitchFamily="34" charset="0"/>
              </a:rPr>
              <a:t>chí</a:t>
            </a:r>
            <a:endParaRPr lang="en-US" sz="3200" b="1" dirty="0">
              <a:solidFill>
                <a:srgbClr val="FFFF00"/>
              </a:solidFill>
              <a:latin typeface="Arial" pitchFamily="34" charset="0"/>
              <a:cs typeface="Arial" pitchFamily="34" charset="0"/>
            </a:endParaRPr>
          </a:p>
        </p:txBody>
      </p:sp>
      <p:sp>
        <p:nvSpPr>
          <p:cNvPr id="21" name="TextBox 20"/>
          <p:cNvSpPr txBox="1"/>
          <p:nvPr/>
        </p:nvSpPr>
        <p:spPr>
          <a:xfrm>
            <a:off x="5943600" y="6273225"/>
            <a:ext cx="3200400" cy="584775"/>
          </a:xfrm>
          <a:prstGeom prst="rect">
            <a:avLst/>
          </a:prstGeom>
          <a:noFill/>
        </p:spPr>
        <p:txBody>
          <a:bodyPr wrap="square" rtlCol="0">
            <a:spAutoFit/>
          </a:bodyPr>
          <a:lstStyle/>
          <a:p>
            <a:r>
              <a:rPr lang="en-US" sz="3200" b="1" dirty="0" smtClean="0">
                <a:solidFill>
                  <a:srgbClr val="FFFF00"/>
                </a:solidFill>
                <a:latin typeface="Arial" pitchFamily="34" charset="0"/>
                <a:cs typeface="Arial" pitchFamily="34" charset="0"/>
              </a:rPr>
              <a:t>6.nguyện </a:t>
            </a:r>
            <a:r>
              <a:rPr lang="en-US" sz="3200" b="1" dirty="0" err="1" smtClean="0">
                <a:solidFill>
                  <a:srgbClr val="FFFF00"/>
                </a:solidFill>
                <a:latin typeface="Arial" pitchFamily="34" charset="0"/>
                <a:cs typeface="Arial" pitchFamily="34" charset="0"/>
              </a:rPr>
              <a:t>vọng</a:t>
            </a:r>
            <a:endParaRPr lang="en-US" sz="3200" b="1" dirty="0">
              <a:solidFill>
                <a:srgbClr val="FFFF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strVal val="#ppt_w*0.70"/>
                                          </p:val>
                                        </p:tav>
                                        <p:tav tm="100000">
                                          <p:val>
                                            <p:strVal val="#ppt_w"/>
                                          </p:val>
                                        </p:tav>
                                      </p:tavLst>
                                    </p:anim>
                                    <p:anim calcmode="lin" valueType="num">
                                      <p:cBhvr>
                                        <p:cTn id="14" dur="1000" fill="hold"/>
                                        <p:tgtEl>
                                          <p:spTgt spid="4"/>
                                        </p:tgtEl>
                                        <p:attrNameLst>
                                          <p:attrName>ppt_h</p:attrName>
                                        </p:attrNameLst>
                                      </p:cBhvr>
                                      <p:tavLst>
                                        <p:tav tm="0">
                                          <p:val>
                                            <p:strVal val="#ppt_h"/>
                                          </p:val>
                                        </p:tav>
                                        <p:tav tm="100000">
                                          <p:val>
                                            <p:strVal val="#ppt_h"/>
                                          </p:val>
                                        </p:tav>
                                      </p:tavLst>
                                    </p:anim>
                                    <p:animEffect transition="in" filter="fade">
                                      <p:cBhvr>
                                        <p:cTn id="15" dur="1000"/>
                                        <p:tgtEl>
                                          <p:spTgt spid="4"/>
                                        </p:tgtEl>
                                      </p:cBhvr>
                                    </p:animEffect>
                                  </p:childTnLst>
                                </p:cTn>
                              </p:par>
                              <p:par>
                                <p:cTn id="16" presetID="55" presetClass="entr" presetSubtype="0"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p:cTn id="18" dur="1000" fill="hold"/>
                                        <p:tgtEl>
                                          <p:spTgt spid="5"/>
                                        </p:tgtEl>
                                        <p:attrNameLst>
                                          <p:attrName>ppt_w</p:attrName>
                                        </p:attrNameLst>
                                      </p:cBhvr>
                                      <p:tavLst>
                                        <p:tav tm="0">
                                          <p:val>
                                            <p:strVal val="#ppt_w*0.70"/>
                                          </p:val>
                                        </p:tav>
                                        <p:tav tm="100000">
                                          <p:val>
                                            <p:strVal val="#ppt_w"/>
                                          </p:val>
                                        </p:tav>
                                      </p:tavLst>
                                    </p:anim>
                                    <p:anim calcmode="lin" valueType="num">
                                      <p:cBhvr>
                                        <p:cTn id="19" dur="1000" fill="hold"/>
                                        <p:tgtEl>
                                          <p:spTgt spid="5"/>
                                        </p:tgtEl>
                                        <p:attrNameLst>
                                          <p:attrName>ppt_h</p:attrName>
                                        </p:attrNameLst>
                                      </p:cBhvr>
                                      <p:tavLst>
                                        <p:tav tm="0">
                                          <p:val>
                                            <p:strVal val="#ppt_h"/>
                                          </p:val>
                                        </p:tav>
                                        <p:tav tm="100000">
                                          <p:val>
                                            <p:strVal val="#ppt_h"/>
                                          </p:val>
                                        </p:tav>
                                      </p:tavLst>
                                    </p:anim>
                                    <p:animEffect transition="in" filter="fade">
                                      <p:cBhvr>
                                        <p:cTn id="20" dur="1000"/>
                                        <p:tgtEl>
                                          <p:spTgt spid="5"/>
                                        </p:tgtEl>
                                      </p:cBhvr>
                                    </p:animEffect>
                                  </p:childTnLst>
                                </p:cTn>
                              </p:par>
                              <p:par>
                                <p:cTn id="21" presetID="55"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1000" fill="hold"/>
                                        <p:tgtEl>
                                          <p:spTgt spid="6"/>
                                        </p:tgtEl>
                                        <p:attrNameLst>
                                          <p:attrName>ppt_w</p:attrName>
                                        </p:attrNameLst>
                                      </p:cBhvr>
                                      <p:tavLst>
                                        <p:tav tm="0">
                                          <p:val>
                                            <p:strVal val="#ppt_w*0.70"/>
                                          </p:val>
                                        </p:tav>
                                        <p:tav tm="100000">
                                          <p:val>
                                            <p:strVal val="#ppt_w"/>
                                          </p:val>
                                        </p:tav>
                                      </p:tavLst>
                                    </p:anim>
                                    <p:anim calcmode="lin" valueType="num">
                                      <p:cBhvr>
                                        <p:cTn id="24" dur="1000" fill="hold"/>
                                        <p:tgtEl>
                                          <p:spTgt spid="6"/>
                                        </p:tgtEl>
                                        <p:attrNameLst>
                                          <p:attrName>ppt_h</p:attrName>
                                        </p:attrNameLst>
                                      </p:cBhvr>
                                      <p:tavLst>
                                        <p:tav tm="0">
                                          <p:val>
                                            <p:strVal val="#ppt_h"/>
                                          </p:val>
                                        </p:tav>
                                        <p:tav tm="100000">
                                          <p:val>
                                            <p:strVal val="#ppt_h"/>
                                          </p:val>
                                        </p:tav>
                                      </p:tavLst>
                                    </p:anim>
                                    <p:animEffect transition="in" filter="fade">
                                      <p:cBhvr>
                                        <p:cTn id="25" dur="1000"/>
                                        <p:tgtEl>
                                          <p:spTgt spid="6"/>
                                        </p:tgtEl>
                                      </p:cBhvr>
                                    </p:animEffect>
                                  </p:childTnLst>
                                </p:cTn>
                              </p:par>
                              <p:par>
                                <p:cTn id="26" presetID="55" presetClass="entr" presetSubtype="0" fill="hold" grpId="0" nodeType="with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p:cTn id="28" dur="1000" fill="hold"/>
                                        <p:tgtEl>
                                          <p:spTgt spid="15"/>
                                        </p:tgtEl>
                                        <p:attrNameLst>
                                          <p:attrName>ppt_w</p:attrName>
                                        </p:attrNameLst>
                                      </p:cBhvr>
                                      <p:tavLst>
                                        <p:tav tm="0">
                                          <p:val>
                                            <p:strVal val="#ppt_w*0.70"/>
                                          </p:val>
                                        </p:tav>
                                        <p:tav tm="100000">
                                          <p:val>
                                            <p:strVal val="#ppt_w"/>
                                          </p:val>
                                        </p:tav>
                                      </p:tavLst>
                                    </p:anim>
                                    <p:anim calcmode="lin" valueType="num">
                                      <p:cBhvr>
                                        <p:cTn id="29" dur="1000" fill="hold"/>
                                        <p:tgtEl>
                                          <p:spTgt spid="15"/>
                                        </p:tgtEl>
                                        <p:attrNameLst>
                                          <p:attrName>ppt_h</p:attrName>
                                        </p:attrNameLst>
                                      </p:cBhvr>
                                      <p:tavLst>
                                        <p:tav tm="0">
                                          <p:val>
                                            <p:strVal val="#ppt_h"/>
                                          </p:val>
                                        </p:tav>
                                        <p:tav tm="100000">
                                          <p:val>
                                            <p:strVal val="#ppt_h"/>
                                          </p:val>
                                        </p:tav>
                                      </p:tavLst>
                                    </p:anim>
                                    <p:animEffect transition="in" filter="fade">
                                      <p:cBhvr>
                                        <p:cTn id="30" dur="1000"/>
                                        <p:tgtEl>
                                          <p:spTgt spid="15"/>
                                        </p:tgtEl>
                                      </p:cBhvr>
                                    </p:animEffect>
                                  </p:childTnLst>
                                </p:cTn>
                              </p:par>
                              <p:par>
                                <p:cTn id="31" presetID="55"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p:cTn id="33" dur="1000" fill="hold"/>
                                        <p:tgtEl>
                                          <p:spTgt spid="11"/>
                                        </p:tgtEl>
                                        <p:attrNameLst>
                                          <p:attrName>ppt_w</p:attrName>
                                        </p:attrNameLst>
                                      </p:cBhvr>
                                      <p:tavLst>
                                        <p:tav tm="0">
                                          <p:val>
                                            <p:strVal val="#ppt_w*0.70"/>
                                          </p:val>
                                        </p:tav>
                                        <p:tav tm="100000">
                                          <p:val>
                                            <p:strVal val="#ppt_w"/>
                                          </p:val>
                                        </p:tav>
                                      </p:tavLst>
                                    </p:anim>
                                    <p:anim calcmode="lin" valueType="num">
                                      <p:cBhvr>
                                        <p:cTn id="34" dur="1000" fill="hold"/>
                                        <p:tgtEl>
                                          <p:spTgt spid="11"/>
                                        </p:tgtEl>
                                        <p:attrNameLst>
                                          <p:attrName>ppt_h</p:attrName>
                                        </p:attrNameLst>
                                      </p:cBhvr>
                                      <p:tavLst>
                                        <p:tav tm="0">
                                          <p:val>
                                            <p:strVal val="#ppt_h"/>
                                          </p:val>
                                        </p:tav>
                                        <p:tav tm="100000">
                                          <p:val>
                                            <p:strVal val="#ppt_h"/>
                                          </p:val>
                                        </p:tav>
                                      </p:tavLst>
                                    </p:anim>
                                    <p:animEffect transition="in" filter="fade">
                                      <p:cBhvr>
                                        <p:cTn id="35" dur="1000"/>
                                        <p:tgtEl>
                                          <p:spTgt spid="11"/>
                                        </p:tgtEl>
                                      </p:cBhvr>
                                    </p:animEffect>
                                  </p:childTnLst>
                                </p:cTn>
                              </p:par>
                              <p:par>
                                <p:cTn id="36" presetID="55" presetClass="entr" presetSubtype="0" fill="hold" grpId="0" nodeType="with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p:cTn id="38" dur="1000" fill="hold"/>
                                        <p:tgtEl>
                                          <p:spTgt spid="14"/>
                                        </p:tgtEl>
                                        <p:attrNameLst>
                                          <p:attrName>ppt_w</p:attrName>
                                        </p:attrNameLst>
                                      </p:cBhvr>
                                      <p:tavLst>
                                        <p:tav tm="0">
                                          <p:val>
                                            <p:strVal val="#ppt_w*0.70"/>
                                          </p:val>
                                        </p:tav>
                                        <p:tav tm="100000">
                                          <p:val>
                                            <p:strVal val="#ppt_w"/>
                                          </p:val>
                                        </p:tav>
                                      </p:tavLst>
                                    </p:anim>
                                    <p:anim calcmode="lin" valueType="num">
                                      <p:cBhvr>
                                        <p:cTn id="39" dur="1000" fill="hold"/>
                                        <p:tgtEl>
                                          <p:spTgt spid="14"/>
                                        </p:tgtEl>
                                        <p:attrNameLst>
                                          <p:attrName>ppt_h</p:attrName>
                                        </p:attrNameLst>
                                      </p:cBhvr>
                                      <p:tavLst>
                                        <p:tav tm="0">
                                          <p:val>
                                            <p:strVal val="#ppt_h"/>
                                          </p:val>
                                        </p:tav>
                                        <p:tav tm="100000">
                                          <p:val>
                                            <p:strVal val="#ppt_h"/>
                                          </p:val>
                                        </p:tav>
                                      </p:tavLst>
                                    </p:anim>
                                    <p:animEffect transition="in" filter="fade">
                                      <p:cBhvr>
                                        <p:cTn id="40"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41" restart="whenNotActive" fill="hold" evtFilter="cancelBubble" nodeType="interactiveSeq">
                <p:stCondLst>
                  <p:cond evt="onClick" delay="0">
                    <p:tgtEl>
                      <p:spTgt spid="4"/>
                    </p:tgtEl>
                  </p:cond>
                </p:stCondLst>
                <p:endSync evt="end" delay="0">
                  <p:rtn val="all"/>
                </p:endSync>
                <p:childTnLst>
                  <p:par>
                    <p:cTn id="42" fill="hold">
                      <p:stCondLst>
                        <p:cond delay="0"/>
                      </p:stCondLst>
                      <p:childTnLst>
                        <p:par>
                          <p:cTn id="43" fill="hold">
                            <p:stCondLst>
                              <p:cond delay="0"/>
                            </p:stCondLst>
                            <p:childTnLst>
                              <p:par>
                                <p:cTn id="44" presetID="22" presetClass="entr" presetSubtype="1"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wipe(up)">
                                      <p:cBhvr>
                                        <p:cTn id="46" dur="500"/>
                                        <p:tgtEl>
                                          <p:spTgt spid="16"/>
                                        </p:tgtEl>
                                      </p:cBhvr>
                                    </p:animEffect>
                                  </p:childTnLst>
                                </p:cTn>
                              </p:par>
                            </p:childTnLst>
                          </p:cTn>
                        </p:par>
                      </p:childTnLst>
                    </p:cTn>
                  </p:par>
                </p:childTnLst>
              </p:cTn>
              <p:nextCondLst>
                <p:cond evt="onClick" delay="0">
                  <p:tgtEl>
                    <p:spTgt spid="4"/>
                  </p:tgtEl>
                </p:cond>
              </p:nextCondLst>
            </p:seq>
            <p:seq concurrent="1" nextAc="seek">
              <p:cTn id="47" restart="whenNotActive" fill="hold" evtFilter="cancelBubble" nodeType="interactiveSeq">
                <p:stCondLst>
                  <p:cond evt="onClick" delay="0">
                    <p:tgtEl>
                      <p:spTgt spid="5"/>
                    </p:tgtEl>
                  </p:cond>
                </p:stCondLst>
                <p:endSync evt="end" delay="0">
                  <p:rtn val="all"/>
                </p:endSync>
                <p:childTnLst>
                  <p:par>
                    <p:cTn id="48" fill="hold">
                      <p:stCondLst>
                        <p:cond delay="0"/>
                      </p:stCondLst>
                      <p:childTnLst>
                        <p:par>
                          <p:cTn id="49" fill="hold">
                            <p:stCondLst>
                              <p:cond delay="0"/>
                            </p:stCondLst>
                            <p:childTnLst>
                              <p:par>
                                <p:cTn id="50" presetID="22" presetClass="entr" presetSubtype="4" fill="hold" grpId="1"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wipe(down)">
                                      <p:cBhvr>
                                        <p:cTn id="52" dur="500"/>
                                        <p:tgtEl>
                                          <p:spTgt spid="17"/>
                                        </p:tgtEl>
                                      </p:cBhvr>
                                    </p:animEffect>
                                  </p:childTnLst>
                                </p:cTn>
                              </p:par>
                            </p:childTnLst>
                          </p:cTn>
                        </p:par>
                      </p:childTnLst>
                    </p:cTn>
                  </p:par>
                </p:childTnLst>
              </p:cTn>
              <p:nextCondLst>
                <p:cond evt="onClick" delay="0">
                  <p:tgtEl>
                    <p:spTgt spid="5"/>
                  </p:tgtEl>
                </p:cond>
              </p:nextCondLst>
            </p:seq>
            <p:seq concurrent="1" nextAc="seek">
              <p:cTn id="53" restart="whenNotActive" fill="hold" evtFilter="cancelBubble" nodeType="interactiveSeq">
                <p:stCondLst>
                  <p:cond evt="onClick" delay="0">
                    <p:tgtEl>
                      <p:spTgt spid="6"/>
                    </p:tgtEl>
                  </p:cond>
                </p:stCondLst>
                <p:endSync evt="end" delay="0">
                  <p:rtn val="all"/>
                </p:endSync>
                <p:childTnLst>
                  <p:par>
                    <p:cTn id="54" fill="hold">
                      <p:stCondLst>
                        <p:cond delay="0"/>
                      </p:stCondLst>
                      <p:childTnLst>
                        <p:par>
                          <p:cTn id="55" fill="hold">
                            <p:stCondLst>
                              <p:cond delay="0"/>
                            </p:stCondLst>
                            <p:childTnLst>
                              <p:par>
                                <p:cTn id="56" presetID="22" presetClass="entr" presetSubtype="4" fill="hold" grpId="2" nodeType="click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wipe(down)">
                                      <p:cBhvr>
                                        <p:cTn id="58" dur="500"/>
                                        <p:tgtEl>
                                          <p:spTgt spid="18"/>
                                        </p:tgtEl>
                                      </p:cBhvr>
                                    </p:animEffect>
                                  </p:childTnLst>
                                </p:cTn>
                              </p:par>
                            </p:childTnLst>
                          </p:cTn>
                        </p:par>
                      </p:childTnLst>
                    </p:cTn>
                  </p:par>
                </p:childTnLst>
              </p:cTn>
              <p:nextCondLst>
                <p:cond evt="onClick" delay="0">
                  <p:tgtEl>
                    <p:spTgt spid="6"/>
                  </p:tgtEl>
                </p:cond>
              </p:nextCondLst>
            </p:seq>
            <p:seq concurrent="1" nextAc="seek">
              <p:cTn id="59" restart="whenNotActive" fill="hold" evtFilter="cancelBubble" nodeType="interactiveSeq">
                <p:stCondLst>
                  <p:cond evt="onClick" delay="0">
                    <p:tgtEl>
                      <p:spTgt spid="15"/>
                    </p:tgtEl>
                  </p:cond>
                </p:stCondLst>
                <p:endSync evt="end" delay="0">
                  <p:rtn val="all"/>
                </p:endSync>
                <p:childTnLst>
                  <p:par>
                    <p:cTn id="60" fill="hold">
                      <p:stCondLst>
                        <p:cond delay="0"/>
                      </p:stCondLst>
                      <p:childTnLst>
                        <p:par>
                          <p:cTn id="61" fill="hold">
                            <p:stCondLst>
                              <p:cond delay="0"/>
                            </p:stCondLst>
                            <p:childTnLst>
                              <p:par>
                                <p:cTn id="62" presetID="22" presetClass="entr" presetSubtype="4" fill="hold" grpId="3" nodeType="clickEffect">
                                  <p:stCondLst>
                                    <p:cond delay="0"/>
                                  </p:stCondLst>
                                  <p:childTnLst>
                                    <p:set>
                                      <p:cBhvr>
                                        <p:cTn id="63" dur="1" fill="hold">
                                          <p:stCondLst>
                                            <p:cond delay="0"/>
                                          </p:stCondLst>
                                        </p:cTn>
                                        <p:tgtEl>
                                          <p:spTgt spid="19"/>
                                        </p:tgtEl>
                                        <p:attrNameLst>
                                          <p:attrName>style.visibility</p:attrName>
                                        </p:attrNameLst>
                                      </p:cBhvr>
                                      <p:to>
                                        <p:strVal val="visible"/>
                                      </p:to>
                                    </p:set>
                                    <p:animEffect transition="in" filter="wipe(down)">
                                      <p:cBhvr>
                                        <p:cTn id="64" dur="500"/>
                                        <p:tgtEl>
                                          <p:spTgt spid="19"/>
                                        </p:tgtEl>
                                      </p:cBhvr>
                                    </p:animEffect>
                                  </p:childTnLst>
                                </p:cTn>
                              </p:par>
                            </p:childTnLst>
                          </p:cTn>
                        </p:par>
                      </p:childTnLst>
                    </p:cTn>
                  </p:par>
                </p:childTnLst>
              </p:cTn>
              <p:nextCondLst>
                <p:cond evt="onClick" delay="0">
                  <p:tgtEl>
                    <p:spTgt spid="15"/>
                  </p:tgtEl>
                </p:cond>
              </p:nextCondLst>
            </p:seq>
            <p:seq concurrent="1" nextAc="seek">
              <p:cTn id="65" restart="whenNotActive" fill="hold" evtFilter="cancelBubble" nodeType="interactiveSeq">
                <p:stCondLst>
                  <p:cond evt="onClick" delay="0">
                    <p:tgtEl>
                      <p:spTgt spid="11"/>
                    </p:tgtEl>
                  </p:cond>
                </p:stCondLst>
                <p:endSync evt="end" delay="0">
                  <p:rtn val="all"/>
                </p:endSync>
                <p:childTnLst>
                  <p:par>
                    <p:cTn id="66" fill="hold">
                      <p:stCondLst>
                        <p:cond delay="0"/>
                      </p:stCondLst>
                      <p:childTnLst>
                        <p:par>
                          <p:cTn id="67" fill="hold">
                            <p:stCondLst>
                              <p:cond delay="0"/>
                            </p:stCondLst>
                            <p:childTnLst>
                              <p:par>
                                <p:cTn id="68" presetID="22" presetClass="entr" presetSubtype="4" fill="hold" grpId="1" nodeType="clickEffect">
                                  <p:stCondLst>
                                    <p:cond delay="0"/>
                                  </p:stCondLst>
                                  <p:childTnLst>
                                    <p:set>
                                      <p:cBhvr>
                                        <p:cTn id="69" dur="1" fill="hold">
                                          <p:stCondLst>
                                            <p:cond delay="0"/>
                                          </p:stCondLst>
                                        </p:cTn>
                                        <p:tgtEl>
                                          <p:spTgt spid="20"/>
                                        </p:tgtEl>
                                        <p:attrNameLst>
                                          <p:attrName>style.visibility</p:attrName>
                                        </p:attrNameLst>
                                      </p:cBhvr>
                                      <p:to>
                                        <p:strVal val="visible"/>
                                      </p:to>
                                    </p:set>
                                    <p:animEffect transition="in" filter="wipe(down)">
                                      <p:cBhvr>
                                        <p:cTn id="70" dur="500"/>
                                        <p:tgtEl>
                                          <p:spTgt spid="20"/>
                                        </p:tgtEl>
                                      </p:cBhvr>
                                    </p:animEffect>
                                  </p:childTnLst>
                                </p:cTn>
                              </p:par>
                            </p:childTnLst>
                          </p:cTn>
                        </p:par>
                      </p:childTnLst>
                    </p:cTn>
                  </p:par>
                </p:childTnLst>
              </p:cTn>
              <p:nextCondLst>
                <p:cond evt="onClick" delay="0">
                  <p:tgtEl>
                    <p:spTgt spid="11"/>
                  </p:tgtEl>
                </p:cond>
              </p:nextCondLst>
            </p:seq>
            <p:seq concurrent="1" nextAc="seek">
              <p:cTn id="71" restart="whenNotActive" fill="hold" evtFilter="cancelBubble" nodeType="interactiveSeq">
                <p:stCondLst>
                  <p:cond evt="onClick" delay="0">
                    <p:tgtEl>
                      <p:spTgt spid="14"/>
                    </p:tgtEl>
                  </p:cond>
                </p:stCondLst>
                <p:endSync evt="end" delay="0">
                  <p:rtn val="all"/>
                </p:endSync>
                <p:childTnLst>
                  <p:par>
                    <p:cTn id="72" fill="hold">
                      <p:stCondLst>
                        <p:cond delay="0"/>
                      </p:stCondLst>
                      <p:childTnLst>
                        <p:par>
                          <p:cTn id="73" fill="hold">
                            <p:stCondLst>
                              <p:cond delay="0"/>
                            </p:stCondLst>
                            <p:childTnLst>
                              <p:par>
                                <p:cTn id="74" presetID="22" presetClass="entr" presetSubtype="4" fill="hold" grpId="1" nodeType="clickEffect">
                                  <p:stCondLst>
                                    <p:cond delay="0"/>
                                  </p:stCondLst>
                                  <p:childTnLst>
                                    <p:set>
                                      <p:cBhvr>
                                        <p:cTn id="75" dur="1" fill="hold">
                                          <p:stCondLst>
                                            <p:cond delay="0"/>
                                          </p:stCondLst>
                                        </p:cTn>
                                        <p:tgtEl>
                                          <p:spTgt spid="21"/>
                                        </p:tgtEl>
                                        <p:attrNameLst>
                                          <p:attrName>style.visibility</p:attrName>
                                        </p:attrNameLst>
                                      </p:cBhvr>
                                      <p:to>
                                        <p:strVal val="visible"/>
                                      </p:to>
                                    </p:set>
                                    <p:animEffect transition="in" filter="wipe(down)">
                                      <p:cBhvr>
                                        <p:cTn id="76" dur="500"/>
                                        <p:tgtEl>
                                          <p:spTgt spid="21"/>
                                        </p:tgtEl>
                                      </p:cBhvr>
                                    </p:animEffect>
                                  </p:childTnLst>
                                </p:cTn>
                              </p:par>
                            </p:childTnLst>
                          </p:cTn>
                        </p:par>
                      </p:childTnLst>
                    </p:cTn>
                  </p:par>
                </p:childTnLst>
              </p:cTn>
              <p:nextCondLst>
                <p:cond evt="onClick" delay="0">
                  <p:tgtEl>
                    <p:spTgt spid="14"/>
                  </p:tgtEl>
                </p:cond>
              </p:nextCondLst>
            </p:seq>
          </p:childTnLst>
        </p:cTn>
      </p:par>
    </p:tnLst>
    <p:bldLst>
      <p:bldP spid="2" grpId="0"/>
      <p:bldP spid="4" grpId="0" animBg="1"/>
      <p:bldP spid="5" grpId="0" animBg="1"/>
      <p:bldP spid="6" grpId="0" animBg="1"/>
      <p:bldP spid="11" grpId="0" animBg="1"/>
      <p:bldP spid="14" grpId="0" animBg="1"/>
      <p:bldP spid="15" grpId="0" animBg="1"/>
      <p:bldP spid="16" grpId="0"/>
      <p:bldP spid="17" grpId="1"/>
      <p:bldP spid="18" grpId="2"/>
      <p:bldP spid="19" grpId="3"/>
      <p:bldP spid="20" grpId="1"/>
      <p:bldP spid="21"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274638"/>
            <a:ext cx="8229600" cy="6583362"/>
          </a:xfrm>
        </p:spPr>
        <p:txBody>
          <a:bodyPr>
            <a:noAutofit/>
          </a:bodyPr>
          <a:lstStyle/>
          <a:p>
            <a:pPr algn="just"/>
            <a:r>
              <a:rPr lang="en-US" sz="3200" dirty="0" err="1" smtClean="0">
                <a:solidFill>
                  <a:schemeClr val="bg1"/>
                </a:solidFill>
                <a:latin typeface="Arial" pitchFamily="34" charset="0"/>
                <a:cs typeface="Arial" pitchFamily="34" charset="0"/>
              </a:rPr>
              <a:t>Nguyễn</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Ngọc</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Ký</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là</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một</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thiếu</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niên</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giàu</a:t>
            </a:r>
            <a:r>
              <a:rPr lang="en-US" sz="3200" dirty="0" smtClean="0">
                <a:solidFill>
                  <a:schemeClr val="bg1"/>
                </a:solidFill>
                <a:latin typeface="Arial" pitchFamily="34" charset="0"/>
                <a:cs typeface="Arial" pitchFamily="34" charset="0"/>
              </a:rPr>
              <a:t> </a:t>
            </a:r>
            <a:br>
              <a:rPr lang="en-US" sz="3200" dirty="0" smtClean="0">
                <a:solidFill>
                  <a:schemeClr val="bg1"/>
                </a:solidFill>
                <a:latin typeface="Arial" pitchFamily="34" charset="0"/>
                <a:cs typeface="Arial" pitchFamily="34" charset="0"/>
              </a:rPr>
            </a:br>
            <a:r>
              <a:rPr lang="en-US" sz="3200" b="1" dirty="0" err="1" smtClean="0">
                <a:solidFill>
                  <a:srgbClr val="FF0000"/>
                </a:solidFill>
                <a:latin typeface="Arial" pitchFamily="34" charset="0"/>
                <a:cs typeface="Arial" pitchFamily="34" charset="0"/>
              </a:rPr>
              <a:t>nghị</a:t>
            </a:r>
            <a:r>
              <a:rPr lang="en-US" sz="3200" b="1" dirty="0" smtClean="0">
                <a:solidFill>
                  <a:srgbClr val="FF0000"/>
                </a:solidFill>
                <a:latin typeface="Arial" pitchFamily="34" charset="0"/>
                <a:cs typeface="Arial" pitchFamily="34" charset="0"/>
              </a:rPr>
              <a:t> </a:t>
            </a:r>
            <a:r>
              <a:rPr lang="en-US" sz="3200" b="1" dirty="0" err="1" smtClean="0">
                <a:solidFill>
                  <a:srgbClr val="FF0000"/>
                </a:solidFill>
                <a:latin typeface="Arial" pitchFamily="34" charset="0"/>
                <a:cs typeface="Arial" pitchFamily="34" charset="0"/>
              </a:rPr>
              <a:t>lực</a:t>
            </a:r>
            <a:r>
              <a:rPr lang="en-US" sz="3200" b="1" dirty="0" smtClean="0">
                <a:solidFill>
                  <a:srgbClr val="FF0000"/>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Bị</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liệt</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cả</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hai</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tay</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em</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buồn</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nhưng</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không</a:t>
            </a:r>
            <a:r>
              <a:rPr lang="en-US" sz="3200" dirty="0" smtClean="0">
                <a:solidFill>
                  <a:schemeClr val="bg1"/>
                </a:solidFill>
                <a:latin typeface="Arial" pitchFamily="34" charset="0"/>
                <a:cs typeface="Arial" pitchFamily="34" charset="0"/>
              </a:rPr>
              <a:t>  </a:t>
            </a:r>
            <a:r>
              <a:rPr lang="en-US" sz="3200" b="1" dirty="0" err="1" smtClean="0">
                <a:solidFill>
                  <a:srgbClr val="FF0000"/>
                </a:solidFill>
                <a:latin typeface="Arial" pitchFamily="34" charset="0"/>
                <a:cs typeface="Arial" pitchFamily="34" charset="0"/>
              </a:rPr>
              <a:t>nản</a:t>
            </a:r>
            <a:r>
              <a:rPr lang="en-US" sz="3200" b="1" dirty="0" smtClean="0">
                <a:solidFill>
                  <a:srgbClr val="FF0000"/>
                </a:solidFill>
                <a:latin typeface="Arial" pitchFamily="34" charset="0"/>
                <a:cs typeface="Arial" pitchFamily="34" charset="0"/>
              </a:rPr>
              <a:t> </a:t>
            </a:r>
            <a:r>
              <a:rPr lang="en-US" sz="3200" b="1" dirty="0" err="1" smtClean="0">
                <a:solidFill>
                  <a:srgbClr val="FF0000"/>
                </a:solidFill>
                <a:latin typeface="Arial" pitchFamily="34" charset="0"/>
                <a:cs typeface="Arial" pitchFamily="34" charset="0"/>
              </a:rPr>
              <a:t>chí</a:t>
            </a:r>
            <a:r>
              <a:rPr lang="en-US" sz="3200" dirty="0" smtClean="0">
                <a:solidFill>
                  <a:srgbClr val="FF0000"/>
                </a:solidFill>
                <a:latin typeface="Arial" pitchFamily="34" charset="0"/>
                <a:cs typeface="Arial" pitchFamily="34" charset="0"/>
              </a:rPr>
              <a:t>. </a:t>
            </a:r>
            <a:r>
              <a:rPr lang="en-US" sz="3200" dirty="0" smtClean="0">
                <a:solidFill>
                  <a:schemeClr val="bg1"/>
                </a:solidFill>
                <a:latin typeface="Arial" pitchFamily="34" charset="0"/>
                <a:cs typeface="Arial" pitchFamily="34" charset="0"/>
              </a:rPr>
              <a:t>Ở </a:t>
            </a:r>
            <a:r>
              <a:rPr lang="en-US" sz="3200" dirty="0" err="1" smtClean="0">
                <a:solidFill>
                  <a:schemeClr val="bg1"/>
                </a:solidFill>
                <a:latin typeface="Arial" pitchFamily="34" charset="0"/>
                <a:cs typeface="Arial" pitchFamily="34" charset="0"/>
              </a:rPr>
              <a:t>nhà</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em</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tự</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viết</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bằng</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chân</a:t>
            </a:r>
            <a:r>
              <a:rPr lang="en-US" sz="3200" dirty="0" smtClean="0">
                <a:solidFill>
                  <a:schemeClr val="bg1"/>
                </a:solidFill>
                <a:latin typeface="Arial" pitchFamily="34" charset="0"/>
                <a:cs typeface="Arial" pitchFamily="34" charset="0"/>
              </a:rPr>
              <a:t>.  </a:t>
            </a:r>
            <a:r>
              <a:rPr lang="en-US" sz="3200" b="1" dirty="0" err="1" smtClean="0">
                <a:solidFill>
                  <a:srgbClr val="FF0000"/>
                </a:solidFill>
                <a:latin typeface="Arial" pitchFamily="34" charset="0"/>
                <a:cs typeface="Arial" pitchFamily="34" charset="0"/>
              </a:rPr>
              <a:t>Quyết</a:t>
            </a:r>
            <a:r>
              <a:rPr lang="en-US" sz="3200" b="1" dirty="0" smtClean="0">
                <a:solidFill>
                  <a:srgbClr val="FF0000"/>
                </a:solidFill>
                <a:latin typeface="Arial" pitchFamily="34" charset="0"/>
                <a:cs typeface="Arial" pitchFamily="34" charset="0"/>
              </a:rPr>
              <a:t> </a:t>
            </a:r>
            <a:r>
              <a:rPr lang="en-US" sz="3200" b="1" dirty="0" err="1" smtClean="0">
                <a:solidFill>
                  <a:srgbClr val="FF0000"/>
                </a:solidFill>
                <a:latin typeface="Arial" pitchFamily="34" charset="0"/>
                <a:cs typeface="Arial" pitchFamily="34" charset="0"/>
              </a:rPr>
              <a:t>tâm</a:t>
            </a:r>
            <a:r>
              <a:rPr lang="en-US" sz="3200" b="1" dirty="0" smtClean="0">
                <a:solidFill>
                  <a:srgbClr val="FF0000"/>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của</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em</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làm</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cô</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giáo</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cảm</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động</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nhận</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em</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vào</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học</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Trong</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quá</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trình</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học</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tập</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cũng</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có</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lúc</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Ký</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thiếu</a:t>
            </a:r>
            <a:r>
              <a:rPr lang="en-US" sz="3200" dirty="0" smtClean="0">
                <a:solidFill>
                  <a:schemeClr val="bg1"/>
                </a:solidFill>
                <a:latin typeface="Arial" pitchFamily="34" charset="0"/>
                <a:cs typeface="Arial" pitchFamily="34" charset="0"/>
              </a:rPr>
              <a:t> </a:t>
            </a:r>
            <a:r>
              <a:rPr lang="en-US" sz="3200" b="1" dirty="0" err="1" smtClean="0">
                <a:solidFill>
                  <a:srgbClr val="FF0000"/>
                </a:solidFill>
                <a:latin typeface="Arial" pitchFamily="34" charset="0"/>
                <a:cs typeface="Arial" pitchFamily="34" charset="0"/>
              </a:rPr>
              <a:t>kiên</a:t>
            </a:r>
            <a:r>
              <a:rPr lang="en-US" sz="3200" b="1" dirty="0" smtClean="0">
                <a:solidFill>
                  <a:srgbClr val="FF0000"/>
                </a:solidFill>
                <a:latin typeface="Arial" pitchFamily="34" charset="0"/>
                <a:cs typeface="Arial" pitchFamily="34" charset="0"/>
              </a:rPr>
              <a:t> </a:t>
            </a:r>
            <a:r>
              <a:rPr lang="en-US" sz="3200" b="1" dirty="0" err="1" smtClean="0">
                <a:solidFill>
                  <a:srgbClr val="FF0000"/>
                </a:solidFill>
                <a:latin typeface="Arial" pitchFamily="34" charset="0"/>
                <a:cs typeface="Arial" pitchFamily="34" charset="0"/>
              </a:rPr>
              <a:t>nhẫn</a:t>
            </a:r>
            <a:r>
              <a:rPr lang="en-US" sz="3200" b="1" dirty="0" smtClean="0">
                <a:solidFill>
                  <a:srgbClr val="FF0000"/>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nhưng</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được</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cô</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giáo</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và</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các</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bạn</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luôn</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tận</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tình</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giúp</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đỡ</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em</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càng</a:t>
            </a:r>
            <a:r>
              <a:rPr lang="en-US" sz="3200" dirty="0" smtClean="0">
                <a:solidFill>
                  <a:schemeClr val="bg1"/>
                </a:solidFill>
                <a:latin typeface="Arial" pitchFamily="34" charset="0"/>
                <a:cs typeface="Arial" pitchFamily="34" charset="0"/>
              </a:rPr>
              <a:t> </a:t>
            </a:r>
            <a:r>
              <a:rPr lang="en-US" sz="3200" b="1" dirty="0" err="1" smtClean="0">
                <a:solidFill>
                  <a:srgbClr val="FF0000"/>
                </a:solidFill>
                <a:latin typeface="Arial" pitchFamily="34" charset="0"/>
                <a:cs typeface="Arial" pitchFamily="34" charset="0"/>
              </a:rPr>
              <a:t>quyết</a:t>
            </a:r>
            <a:r>
              <a:rPr lang="en-US" sz="3200" b="1" dirty="0" smtClean="0">
                <a:solidFill>
                  <a:srgbClr val="FF0000"/>
                </a:solidFill>
                <a:latin typeface="Arial" pitchFamily="34" charset="0"/>
                <a:cs typeface="Arial" pitchFamily="34" charset="0"/>
              </a:rPr>
              <a:t> </a:t>
            </a:r>
            <a:r>
              <a:rPr lang="en-US" sz="3200" b="1" dirty="0" err="1" smtClean="0">
                <a:solidFill>
                  <a:srgbClr val="FF0000"/>
                </a:solidFill>
                <a:latin typeface="Arial" pitchFamily="34" charset="0"/>
                <a:cs typeface="Arial" pitchFamily="34" charset="0"/>
              </a:rPr>
              <a:t>chí</a:t>
            </a:r>
            <a:r>
              <a:rPr lang="en-US" sz="3200" b="1" dirty="0" smtClean="0">
                <a:solidFill>
                  <a:srgbClr val="FF0000"/>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học</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hành</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Cuối</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cùng</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Ký</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đã</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vượt</a:t>
            </a:r>
            <a:r>
              <a:rPr lang="en-US" sz="3200" dirty="0" smtClean="0">
                <a:solidFill>
                  <a:schemeClr val="bg1"/>
                </a:solidFill>
                <a:latin typeface="Arial" pitchFamily="34" charset="0"/>
                <a:cs typeface="Arial" pitchFamily="34" charset="0"/>
              </a:rPr>
              <a:t> qua </a:t>
            </a:r>
            <a:r>
              <a:rPr lang="en-US" sz="3200" dirty="0" err="1" smtClean="0">
                <a:solidFill>
                  <a:schemeClr val="bg1"/>
                </a:solidFill>
                <a:latin typeface="Arial" pitchFamily="34" charset="0"/>
                <a:cs typeface="Arial" pitchFamily="34" charset="0"/>
              </a:rPr>
              <a:t>mọi</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khó</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khăn</a:t>
            </a:r>
            <a:r>
              <a:rPr lang="en-US" sz="3200" dirty="0" smtClean="0">
                <a:solidFill>
                  <a:schemeClr val="bg1"/>
                </a:solidFill>
                <a:latin typeface="Arial" pitchFamily="34" charset="0"/>
                <a:cs typeface="Arial" pitchFamily="34" charset="0"/>
              </a:rPr>
              <a:t> . </a:t>
            </a:r>
            <a:r>
              <a:rPr lang="en-US" sz="3200" dirty="0" err="1" smtClean="0">
                <a:solidFill>
                  <a:schemeClr val="bg1"/>
                </a:solidFill>
                <a:latin typeface="Arial" pitchFamily="34" charset="0"/>
                <a:cs typeface="Arial" pitchFamily="34" charset="0"/>
              </a:rPr>
              <a:t>Tốt</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nghiệp</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một</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trường</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đại</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học</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danh</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tiếng</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Nguyễn</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Ngọc</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ký</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đạt</a:t>
            </a:r>
            <a:r>
              <a:rPr lang="en-US" sz="3200" dirty="0" smtClean="0">
                <a:solidFill>
                  <a:schemeClr val="bg1"/>
                </a:solidFill>
                <a:latin typeface="Arial" pitchFamily="34" charset="0"/>
                <a:cs typeface="Arial" pitchFamily="34" charset="0"/>
              </a:rPr>
              <a:t>  </a:t>
            </a:r>
            <a:r>
              <a:rPr lang="en-US" sz="3200" b="1" dirty="0" err="1" smtClean="0">
                <a:solidFill>
                  <a:srgbClr val="FF0000"/>
                </a:solidFill>
                <a:latin typeface="Arial" pitchFamily="34" charset="0"/>
                <a:cs typeface="Arial" pitchFamily="34" charset="0"/>
              </a:rPr>
              <a:t>nguyện</a:t>
            </a:r>
            <a:r>
              <a:rPr lang="en-US" sz="3200" b="1" dirty="0" smtClean="0">
                <a:solidFill>
                  <a:srgbClr val="FF0000"/>
                </a:solidFill>
                <a:latin typeface="Arial" pitchFamily="34" charset="0"/>
                <a:cs typeface="Arial" pitchFamily="34" charset="0"/>
              </a:rPr>
              <a:t> </a:t>
            </a:r>
            <a:r>
              <a:rPr lang="en-US" sz="3200" b="1" dirty="0" err="1" smtClean="0">
                <a:solidFill>
                  <a:srgbClr val="FF0000"/>
                </a:solidFill>
                <a:latin typeface="Arial" pitchFamily="34" charset="0"/>
                <a:cs typeface="Arial" pitchFamily="34" charset="0"/>
              </a:rPr>
              <a:t>vọng</a:t>
            </a:r>
            <a:r>
              <a:rPr lang="en-US" sz="3200" b="1" dirty="0" smtClean="0">
                <a:solidFill>
                  <a:srgbClr val="FF0000"/>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trở</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thành</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thầy</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giáo</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và</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được</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tặng</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danh</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hiệu</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cao</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quý</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Nhà</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giáo</a:t>
            </a:r>
            <a:r>
              <a:rPr lang="en-US" sz="3200" dirty="0" smtClean="0">
                <a:solidFill>
                  <a:schemeClr val="bg1"/>
                </a:solidFill>
                <a:latin typeface="Arial" pitchFamily="34" charset="0"/>
                <a:cs typeface="Arial" pitchFamily="34" charset="0"/>
              </a:rPr>
              <a:t> </a:t>
            </a:r>
            <a:r>
              <a:rPr lang="en-US" sz="3200" dirty="0" err="1">
                <a:solidFill>
                  <a:schemeClr val="bg1"/>
                </a:solidFill>
                <a:latin typeface="Arial" pitchFamily="34" charset="0"/>
                <a:cs typeface="Arial" pitchFamily="34" charset="0"/>
              </a:rPr>
              <a:t>Ư</a:t>
            </a:r>
            <a:r>
              <a:rPr lang="en-US" sz="3200" dirty="0" err="1" smtClean="0">
                <a:solidFill>
                  <a:schemeClr val="bg1"/>
                </a:solidFill>
                <a:latin typeface="Arial" pitchFamily="34" charset="0"/>
                <a:cs typeface="Arial" pitchFamily="34" charset="0"/>
              </a:rPr>
              <a:t>u</a:t>
            </a:r>
            <a:r>
              <a:rPr lang="en-US" sz="3200" dirty="0" smtClean="0">
                <a:solidFill>
                  <a:schemeClr val="bg1"/>
                </a:solidFill>
                <a:latin typeface="Arial" pitchFamily="34" charset="0"/>
                <a:cs typeface="Arial" pitchFamily="34" charset="0"/>
              </a:rPr>
              <a:t> </a:t>
            </a:r>
            <a:r>
              <a:rPr lang="en-US" sz="3200" dirty="0" err="1" smtClean="0">
                <a:solidFill>
                  <a:schemeClr val="bg1"/>
                </a:solidFill>
                <a:latin typeface="Arial" pitchFamily="34" charset="0"/>
                <a:cs typeface="Arial" pitchFamily="34" charset="0"/>
              </a:rPr>
              <a:t>tú</a:t>
            </a:r>
            <a:r>
              <a:rPr lang="en-US" sz="3200" dirty="0" smtClean="0">
                <a:solidFill>
                  <a:schemeClr val="bg1"/>
                </a:solidFill>
                <a:latin typeface="Arial" pitchFamily="34" charset="0"/>
                <a:cs typeface="Arial" pitchFamily="34" charset="0"/>
              </a:rPr>
              <a:t>.</a:t>
            </a:r>
            <a:endParaRPr lang="en-US" sz="32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600" dirty="0" smtClean="0">
                <a:solidFill>
                  <a:schemeClr val="bg1"/>
                </a:solidFill>
                <a:latin typeface="Arial" pitchFamily="34" charset="0"/>
                <a:cs typeface="Arial" pitchFamily="34" charset="0"/>
              </a:rPr>
              <a:t>4.Mỗi </a:t>
            </a:r>
            <a:r>
              <a:rPr lang="en-US" sz="3600" dirty="0" err="1" smtClean="0">
                <a:solidFill>
                  <a:schemeClr val="bg1"/>
                </a:solidFill>
                <a:latin typeface="Arial" pitchFamily="34" charset="0"/>
                <a:cs typeface="Arial" pitchFamily="34" charset="0"/>
              </a:rPr>
              <a:t>câu</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tục</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ngữ</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sau</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đây</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khuyên</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người</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ta</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điều</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gì</a:t>
            </a:r>
            <a:r>
              <a:rPr lang="en-US" sz="3600" dirty="0" smtClean="0">
                <a:solidFill>
                  <a:schemeClr val="bg1"/>
                </a:solidFill>
                <a:latin typeface="Arial" pitchFamily="34" charset="0"/>
                <a:cs typeface="Arial" pitchFamily="34" charset="0"/>
              </a:rPr>
              <a:t> ?</a:t>
            </a:r>
            <a:endParaRPr lang="en-US" sz="3600" dirty="0">
              <a:solidFill>
                <a:schemeClr val="bg1"/>
              </a:solidFill>
              <a:latin typeface="Arial" pitchFamily="34" charset="0"/>
              <a:cs typeface="Arial" pitchFamily="34" charset="0"/>
            </a:endParaRPr>
          </a:p>
        </p:txBody>
      </p:sp>
      <p:sp>
        <p:nvSpPr>
          <p:cNvPr id="3" name="TextBox 2"/>
          <p:cNvSpPr txBox="1"/>
          <p:nvPr/>
        </p:nvSpPr>
        <p:spPr>
          <a:xfrm>
            <a:off x="685800" y="1981200"/>
            <a:ext cx="8229600" cy="707886"/>
          </a:xfrm>
          <a:prstGeom prst="rect">
            <a:avLst/>
          </a:prstGeom>
          <a:noFill/>
        </p:spPr>
        <p:txBody>
          <a:bodyPr wrap="square" rtlCol="0">
            <a:spAutoFit/>
          </a:bodyPr>
          <a:lstStyle/>
          <a:p>
            <a:r>
              <a:rPr lang="en-US" sz="4000" dirty="0" smtClean="0">
                <a:solidFill>
                  <a:srgbClr val="FFFF00"/>
                </a:solidFill>
                <a:latin typeface="Arial" pitchFamily="34" charset="0"/>
                <a:cs typeface="Arial" pitchFamily="34" charset="0"/>
              </a:rPr>
              <a:t>a) </a:t>
            </a:r>
            <a:r>
              <a:rPr lang="en-US" sz="4000" dirty="0" err="1" smtClean="0">
                <a:solidFill>
                  <a:srgbClr val="FFFF00"/>
                </a:solidFill>
                <a:latin typeface="Arial" pitchFamily="34" charset="0"/>
                <a:cs typeface="Arial" pitchFamily="34" charset="0"/>
              </a:rPr>
              <a:t>Lửa</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thử</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vàng</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gian</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nan</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thử</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sức</a:t>
            </a:r>
            <a:r>
              <a:rPr lang="en-US" sz="4000" dirty="0" smtClean="0">
                <a:solidFill>
                  <a:srgbClr val="FFFF00"/>
                </a:solidFill>
                <a:latin typeface="Arial" pitchFamily="34" charset="0"/>
                <a:cs typeface="Arial" pitchFamily="34" charset="0"/>
              </a:rPr>
              <a:t>.</a:t>
            </a:r>
            <a:endParaRPr lang="en-US" sz="4000" dirty="0">
              <a:solidFill>
                <a:srgbClr val="FFFF00"/>
              </a:solidFill>
              <a:latin typeface="Arial" pitchFamily="34" charset="0"/>
              <a:cs typeface="Arial" pitchFamily="34" charset="0"/>
            </a:endParaRPr>
          </a:p>
        </p:txBody>
      </p:sp>
      <p:sp>
        <p:nvSpPr>
          <p:cNvPr id="4" name="TextBox 3"/>
          <p:cNvSpPr txBox="1"/>
          <p:nvPr/>
        </p:nvSpPr>
        <p:spPr>
          <a:xfrm>
            <a:off x="533400" y="3276600"/>
            <a:ext cx="7924800" cy="2585323"/>
          </a:xfrm>
          <a:prstGeom prst="rect">
            <a:avLst/>
          </a:prstGeom>
          <a:noFill/>
        </p:spPr>
        <p:txBody>
          <a:bodyPr wrap="square" rtlCol="0">
            <a:spAutoFit/>
          </a:bodyPr>
          <a:lstStyle/>
          <a:p>
            <a:pPr algn="just"/>
            <a:r>
              <a:rPr lang="en-US" sz="3600" dirty="0" err="1" smtClean="0">
                <a:solidFill>
                  <a:schemeClr val="bg1"/>
                </a:solidFill>
                <a:latin typeface="Arial" pitchFamily="34" charset="0"/>
                <a:cs typeface="Arial" pitchFamily="34" charset="0"/>
              </a:rPr>
              <a:t>Câu</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này</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khuyên</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chúng</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ta</a:t>
            </a:r>
            <a:r>
              <a:rPr lang="en-US" sz="3600" dirty="0" smtClean="0">
                <a:solidFill>
                  <a:schemeClr val="bg1"/>
                </a:solidFill>
                <a:latin typeface="Arial" pitchFamily="34" charset="0"/>
                <a:cs typeface="Arial" pitchFamily="34" charset="0"/>
              </a:rPr>
              <a:t> đ</a:t>
            </a:r>
            <a:r>
              <a:rPr lang="vi-VN" sz="3600" dirty="0" smtClean="0">
                <a:solidFill>
                  <a:schemeClr val="bg1"/>
                </a:solidFill>
                <a:latin typeface="Arial" pitchFamily="34" charset="0"/>
                <a:cs typeface="Arial" pitchFamily="34" charset="0"/>
              </a:rPr>
              <a:t>ừng </a:t>
            </a:r>
            <a:r>
              <a:rPr lang="vi-VN" sz="3600" dirty="0">
                <a:solidFill>
                  <a:schemeClr val="bg1"/>
                </a:solidFill>
                <a:latin typeface="Arial" pitchFamily="34" charset="0"/>
                <a:cs typeface="Arial" pitchFamily="34" charset="0"/>
              </a:rPr>
              <a:t>sợ vất vả gian nan. Gian nan, vất vả thử thách con người , giúp con người vững vàng , cứng cỏi hơn lên.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5"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1000" fill="hold"/>
                                        <p:tgtEl>
                                          <p:spTgt spid="4"/>
                                        </p:tgtEl>
                                        <p:attrNameLst>
                                          <p:attrName>ppt_w</p:attrName>
                                        </p:attrNameLst>
                                      </p:cBhvr>
                                      <p:tavLst>
                                        <p:tav tm="0">
                                          <p:val>
                                            <p:fltVal val="0"/>
                                          </p:val>
                                        </p:tav>
                                        <p:tav tm="100000">
                                          <p:val>
                                            <p:strVal val="#ppt_w"/>
                                          </p:val>
                                        </p:tav>
                                      </p:tavLst>
                                    </p:anim>
                                    <p:anim calcmode="lin" valueType="num">
                                      <p:cBhvr>
                                        <p:cTn id="18" dur="1000" fill="hold"/>
                                        <p:tgtEl>
                                          <p:spTgt spid="4"/>
                                        </p:tgtEl>
                                        <p:attrNameLst>
                                          <p:attrName>ppt_h</p:attrName>
                                        </p:attrNameLst>
                                      </p:cBhvr>
                                      <p:tavLst>
                                        <p:tav tm="0">
                                          <p:val>
                                            <p:fltVal val="0"/>
                                          </p:val>
                                        </p:tav>
                                        <p:tav tm="100000">
                                          <p:val>
                                            <p:strVal val="#ppt_h"/>
                                          </p:val>
                                        </p:tav>
                                      </p:tavLst>
                                    </p:anim>
                                    <p:animEffect transition="in" filter="fade">
                                      <p:cBhvr>
                                        <p:cTn id="1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normAutofit fontScale="90000"/>
          </a:bodyPr>
          <a:lstStyle/>
          <a:p>
            <a:pPr algn="l"/>
            <a:r>
              <a:rPr lang="en-US" sz="4000" dirty="0" smtClean="0">
                <a:solidFill>
                  <a:srgbClr val="FFFF00"/>
                </a:solidFill>
                <a:latin typeface="Arial" pitchFamily="34" charset="0"/>
                <a:cs typeface="Arial" pitchFamily="34" charset="0"/>
              </a:rPr>
              <a:t>b)       </a:t>
            </a:r>
            <a:r>
              <a:rPr lang="en-US" sz="4000" dirty="0" err="1" smtClean="0">
                <a:solidFill>
                  <a:srgbClr val="FFFF00"/>
                </a:solidFill>
                <a:latin typeface="Arial" pitchFamily="34" charset="0"/>
                <a:cs typeface="Arial" pitchFamily="34" charset="0"/>
              </a:rPr>
              <a:t>Nước</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lã</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mà</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vã</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nên</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hồ</a:t>
            </a:r>
            <a:r>
              <a:rPr lang="en-US" sz="4000" dirty="0" smtClean="0">
                <a:solidFill>
                  <a:srgbClr val="FFFF00"/>
                </a:solidFill>
                <a:latin typeface="Arial" pitchFamily="34" charset="0"/>
                <a:cs typeface="Arial" pitchFamily="34" charset="0"/>
              </a:rPr>
              <a:t/>
            </a:r>
            <a:br>
              <a:rPr lang="en-US" sz="4000" dirty="0" smtClean="0">
                <a:solidFill>
                  <a:srgbClr val="FFFF00"/>
                </a:solidFill>
                <a:latin typeface="Arial" pitchFamily="34" charset="0"/>
                <a:cs typeface="Arial" pitchFamily="34" charset="0"/>
              </a:rPr>
            </a:br>
            <a:r>
              <a:rPr lang="en-US" sz="4000" dirty="0">
                <a:solidFill>
                  <a:srgbClr val="FFFF00"/>
                </a:solidFill>
                <a:latin typeface="Arial" pitchFamily="34" charset="0"/>
                <a:cs typeface="Arial" pitchFamily="34" charset="0"/>
              </a:rPr>
              <a:t> </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Tay</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không</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mà</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nổi</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cơ</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đồ</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mới</a:t>
            </a:r>
            <a:r>
              <a:rPr lang="en-US" sz="4000" dirty="0" smtClean="0">
                <a:solidFill>
                  <a:srgbClr val="FFFF00"/>
                </a:solidFill>
                <a:latin typeface="Arial" pitchFamily="34" charset="0"/>
                <a:cs typeface="Arial" pitchFamily="34" charset="0"/>
              </a:rPr>
              <a:t> </a:t>
            </a:r>
            <a:r>
              <a:rPr lang="en-US" sz="4000" dirty="0" err="1" smtClean="0">
                <a:solidFill>
                  <a:srgbClr val="FFFF00"/>
                </a:solidFill>
                <a:latin typeface="Arial" pitchFamily="34" charset="0"/>
                <a:cs typeface="Arial" pitchFamily="34" charset="0"/>
              </a:rPr>
              <a:t>ngoan</a:t>
            </a:r>
            <a:r>
              <a:rPr lang="en-US" sz="4000" dirty="0" smtClean="0">
                <a:solidFill>
                  <a:srgbClr val="FFFF00"/>
                </a:solidFill>
                <a:latin typeface="Arial" pitchFamily="34" charset="0"/>
                <a:cs typeface="Arial" pitchFamily="34" charset="0"/>
              </a:rPr>
              <a:t>.</a:t>
            </a:r>
            <a:endParaRPr lang="en-US" sz="4000" dirty="0">
              <a:solidFill>
                <a:srgbClr val="FFFF00"/>
              </a:solidFill>
              <a:latin typeface="Arial" pitchFamily="34" charset="0"/>
              <a:cs typeface="Arial" pitchFamily="34" charset="0"/>
            </a:endParaRPr>
          </a:p>
        </p:txBody>
      </p:sp>
      <p:sp>
        <p:nvSpPr>
          <p:cNvPr id="3" name="TextBox 2"/>
          <p:cNvSpPr txBox="1"/>
          <p:nvPr/>
        </p:nvSpPr>
        <p:spPr>
          <a:xfrm>
            <a:off x="762000" y="3200400"/>
            <a:ext cx="7543800" cy="2862322"/>
          </a:xfrm>
          <a:prstGeom prst="rect">
            <a:avLst/>
          </a:prstGeom>
          <a:noFill/>
        </p:spPr>
        <p:txBody>
          <a:bodyPr wrap="square" rtlCol="0">
            <a:spAutoFit/>
          </a:bodyPr>
          <a:lstStyle/>
          <a:p>
            <a:pPr algn="just"/>
            <a:r>
              <a:rPr lang="en-US" sz="3600" dirty="0" smtClean="0">
                <a:solidFill>
                  <a:schemeClr val="bg1"/>
                </a:solidFill>
                <a:latin typeface="Arial" pitchFamily="34" charset="0"/>
                <a:cs typeface="Arial" pitchFamily="34" charset="0"/>
              </a:rPr>
              <a:t>Ý </a:t>
            </a:r>
            <a:r>
              <a:rPr lang="en-US" sz="3600" dirty="0" err="1" smtClean="0">
                <a:solidFill>
                  <a:schemeClr val="bg1"/>
                </a:solidFill>
                <a:latin typeface="Arial" pitchFamily="34" charset="0"/>
                <a:cs typeface="Arial" pitchFamily="34" charset="0"/>
              </a:rPr>
              <a:t>nghĩa</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của</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câu</a:t>
            </a:r>
            <a:r>
              <a:rPr lang="en-US" sz="3600" dirty="0" smtClean="0">
                <a:solidFill>
                  <a:schemeClr val="bg1"/>
                </a:solidFill>
                <a:latin typeface="Arial" pitchFamily="34" charset="0"/>
                <a:cs typeface="Arial" pitchFamily="34" charset="0"/>
              </a:rPr>
              <a:t> </a:t>
            </a:r>
            <a:r>
              <a:rPr lang="en-US" sz="3600" dirty="0" err="1" smtClean="0">
                <a:solidFill>
                  <a:schemeClr val="bg1"/>
                </a:solidFill>
                <a:latin typeface="Arial" pitchFamily="34" charset="0"/>
                <a:cs typeface="Arial" pitchFamily="34" charset="0"/>
              </a:rPr>
              <a:t>là</a:t>
            </a:r>
            <a:r>
              <a:rPr lang="en-US" sz="3600" dirty="0" smtClean="0">
                <a:solidFill>
                  <a:schemeClr val="bg1"/>
                </a:solidFill>
                <a:latin typeface="Arial" pitchFamily="34" charset="0"/>
                <a:cs typeface="Arial" pitchFamily="34" charset="0"/>
              </a:rPr>
              <a:t> : </a:t>
            </a:r>
            <a:r>
              <a:rPr lang="vi-VN" sz="3600" dirty="0" smtClean="0">
                <a:solidFill>
                  <a:schemeClr val="bg1"/>
                </a:solidFill>
                <a:latin typeface="Arial" pitchFamily="34" charset="0"/>
                <a:cs typeface="Arial" pitchFamily="34" charset="0"/>
              </a:rPr>
              <a:t>Đừng </a:t>
            </a:r>
            <a:r>
              <a:rPr lang="vi-VN" sz="3600" dirty="0">
                <a:solidFill>
                  <a:schemeClr val="bg1"/>
                </a:solidFill>
                <a:latin typeface="Arial" pitchFamily="34" charset="0"/>
                <a:cs typeface="Arial" pitchFamily="34" charset="0"/>
              </a:rPr>
              <a:t>sợ bắt đầu từ hai bàn tay trắng. Những người từ hai bàn tay trắng mà làm nên sự nghiệp càng đáng kính trọng, khâm phục.</a:t>
            </a:r>
            <a:endParaRPr lang="en-US" sz="36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fltVal val="0"/>
                                          </p:val>
                                        </p:tav>
                                        <p:tav tm="100000">
                                          <p:val>
                                            <p:strVal val="#ppt_w"/>
                                          </p:val>
                                        </p:tav>
                                      </p:tavLst>
                                    </p:anim>
                                    <p:anim calcmode="lin" valueType="num">
                                      <p:cBhvr>
                                        <p:cTn id="13" dur="1000" fill="hold"/>
                                        <p:tgtEl>
                                          <p:spTgt spid="3"/>
                                        </p:tgtEl>
                                        <p:attrNameLst>
                                          <p:attrName>ppt_h</p:attrName>
                                        </p:attrNameLst>
                                      </p:cBhvr>
                                      <p:tavLst>
                                        <p:tav tm="0">
                                          <p:val>
                                            <p:fltVal val="0"/>
                                          </p:val>
                                        </p:tav>
                                        <p:tav tm="100000">
                                          <p:val>
                                            <p:strVal val="#ppt_h"/>
                                          </p:val>
                                        </p:tav>
                                      </p:tavLst>
                                    </p:anim>
                                    <p:animEffect transition="in" filter="fade">
                                      <p:cBhvr>
                                        <p:cTn id="14"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289</TotalTime>
  <Words>478</Words>
  <Application>Microsoft Office PowerPoint</Application>
  <PresentationFormat>On-screen Show (4:3)</PresentationFormat>
  <Paragraphs>69</Paragraphs>
  <Slides>13</Slides>
  <Notes>0</Notes>
  <HiddenSlides>0</HiddenSlides>
  <MMClips>1</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1.Xếp các từ có tiếng chí sau đây vào hai nhóm trong bảng :  chí phải, ý chí, chí lí, chí thân,  chí khí, chí tình, chí hướng, chí công, quyết chí.</vt:lpstr>
      <vt:lpstr>PowerPoint Presentation</vt:lpstr>
      <vt:lpstr>2. Dòng nào dưới đây nêu đúng nghĩa của từ nghị lực ?</vt:lpstr>
      <vt:lpstr>3.Em chọn từ nào trong ngoặc đơn ( nghị lực , quyết tâm, nản chí, quyết chí, kiên nhẫn, nguyện vọng) để điền vào ô trống :</vt:lpstr>
      <vt:lpstr>Nguyễn Ngọc Ký là một thiếu niên giàu  Bị liệt cả hai tay, em buồn nhưng  không           Ở nhà, em tự viết bằng chân.             của em làm cô giáo cảm động, nhận em vào học. Trong quá trình học tập, cũng có lúc Ký thiếu                nhưng được cô giáo và các bạn luôn tận tình giúp đỡ, em càng              học hành. Cuối cùng, Ký đã vượt qua mọi khó khăn . Tốt nghiệp một trường đại học danh tiếng, Nguyễn Ngọc ký đạt              trở thành thầy giáo và được tặng danh hiệu cao quý Nhà giáo Ưu tú.</vt:lpstr>
      <vt:lpstr>Nguyễn Ngọc Ký là một thiếu niên giàu  nghị lực. Bị liệt cả hai tay, em buồn nhưng  không  nản chí. Ở nhà, em tự viết bằng chân.  Quyết tâm của em làm cô giáo cảm động, nhận em vào học. Trong quá trình học tập, cũng có lúc Ký thiếu kiên nhẫn              nhưng được cô giáo và các bạn luôn tận tình giúp đỡ, em càng quyết chí  học hành. Cuối cùng, Ký đã vượt qua mọi khó khăn . Tốt nghiệp một trường đại học danh tiếng, Nguyễn Ngọc ký đạt  nguyện vọng trở thành thầy giáo và được tặng danh hiệu cao quý Nhà giáo Ưu tú.</vt:lpstr>
      <vt:lpstr>4.Mỗi câu tục ngữ sau đây khuyên người ta điều gì ?</vt:lpstr>
      <vt:lpstr>b)       Nước lã mà vã nên hồ     Tay không mà nổi cơ đồ  mới ngoan.</vt:lpstr>
      <vt:lpstr>c)     Có vất vả mới thanh nhàn Không dưng ai dễ cầm tàn che cho.</vt:lpstr>
      <vt:lpstr>PowerPoint Presentation</vt:lpstr>
      <vt:lpstr>Đáp án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Dungmom</dc:creator>
  <cp:lastModifiedBy>Administrator</cp:lastModifiedBy>
  <cp:revision>30</cp:revision>
  <dcterms:created xsi:type="dcterms:W3CDTF">2010-10-29T04:10:28Z</dcterms:created>
  <dcterms:modified xsi:type="dcterms:W3CDTF">2022-11-22T06:14:07Z</dcterms:modified>
</cp:coreProperties>
</file>