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2"/>
  </p:notesMasterIdLst>
  <p:sldIdLst>
    <p:sldId id="473" r:id="rId3"/>
    <p:sldId id="403" r:id="rId4"/>
    <p:sldId id="411" r:id="rId5"/>
    <p:sldId id="258" r:id="rId6"/>
    <p:sldId id="256" r:id="rId7"/>
    <p:sldId id="400" r:id="rId8"/>
    <p:sldId id="379" r:id="rId9"/>
    <p:sldId id="380" r:id="rId10"/>
    <p:sldId id="387" r:id="rId11"/>
    <p:sldId id="407" r:id="rId12"/>
    <p:sldId id="404" r:id="rId13"/>
    <p:sldId id="398" r:id="rId14"/>
    <p:sldId id="408" r:id="rId15"/>
    <p:sldId id="405" r:id="rId16"/>
    <p:sldId id="391" r:id="rId17"/>
    <p:sldId id="409" r:id="rId18"/>
    <p:sldId id="259" r:id="rId19"/>
    <p:sldId id="392" r:id="rId20"/>
    <p:sldId id="381" r:id="rId21"/>
    <p:sldId id="382" r:id="rId22"/>
    <p:sldId id="383" r:id="rId23"/>
    <p:sldId id="384" r:id="rId24"/>
    <p:sldId id="271" r:id="rId25"/>
    <p:sldId id="385" r:id="rId26"/>
    <p:sldId id="393" r:id="rId27"/>
    <p:sldId id="402" r:id="rId28"/>
    <p:sldId id="273" r:id="rId29"/>
    <p:sldId id="280" r:id="rId30"/>
    <p:sldId id="27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7491"/>
    <a:srgbClr val="81C3E6"/>
    <a:srgbClr val="013358"/>
    <a:srgbClr val="D6F4F4"/>
    <a:srgbClr val="B7EDFB"/>
    <a:srgbClr val="B5E1EA"/>
    <a:srgbClr val="FF1D1D"/>
    <a:srgbClr val="F2EB68"/>
    <a:srgbClr val="8ED6F7"/>
    <a:srgbClr val="2B97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1"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92DD4A-D9EC-4497-8A32-A0D9694286DC}" type="datetimeFigureOut">
              <a:rPr lang="en-US" smtClean="0"/>
              <a:t>10/30/2021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230FA-484F-41FC-8C37-FEB78AEDA406}" type="slidenum">
              <a:rPr lang="en-US" smtClean="0"/>
              <a:t>‹#›</a:t>
            </a:fld>
            <a:endParaRPr lang="en-US"/>
          </a:p>
        </p:txBody>
      </p:sp>
    </p:spTree>
    <p:extLst>
      <p:ext uri="{BB962C8B-B14F-4D97-AF65-F5344CB8AC3E}">
        <p14:creationId xmlns:p14="http://schemas.microsoft.com/office/powerpoint/2010/main" val="286809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10/30/2021</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15637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10/30/2021</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28770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10/30/2021</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591598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524000" y="3602038"/>
            <a:ext cx="9144000" cy="1655763"/>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0B983CBC-1C1F-4421-856D-4CBE2BDF6FC1}"/>
              </a:ext>
            </a:extLst>
          </p:cNvPr>
          <p:cNvSpPr>
            <a:spLocks noGrp="1"/>
          </p:cNvSpPr>
          <p:nvPr>
            <p:ph type="dt" sz="half" idx="10"/>
          </p:nvPr>
        </p:nvSpPr>
        <p:spPr/>
        <p:txBody>
          <a:bodyPr/>
          <a:lstStyle>
            <a:lvl1pPr>
              <a:defRPr/>
            </a:lvl1pPr>
          </a:lstStyle>
          <a:p>
            <a:pPr>
              <a:defRPr/>
            </a:pPr>
            <a:fld id="{61306BB8-AE96-4EFD-B1FD-858861E360F5}" type="datetimeFigureOut">
              <a:rPr lang="en-US"/>
              <a:pPr>
                <a:defRPr/>
              </a:pPr>
              <a:t>10/30/2021</a:t>
            </a:fld>
            <a:endParaRPr lang="en-US"/>
          </a:p>
        </p:txBody>
      </p:sp>
      <p:sp>
        <p:nvSpPr>
          <p:cNvPr id="5" name="Footer Placeholder 4">
            <a:extLst>
              <a:ext uri="{FF2B5EF4-FFF2-40B4-BE49-F238E27FC236}">
                <a16:creationId xmlns:a16="http://schemas.microsoft.com/office/drawing/2014/main" id="{BFCCA3E5-0DB3-471D-B0F1-55C474B2B2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3FB911D-CDDF-4C1F-B65C-50827596FA3B}"/>
              </a:ext>
            </a:extLst>
          </p:cNvPr>
          <p:cNvSpPr>
            <a:spLocks noGrp="1"/>
          </p:cNvSpPr>
          <p:nvPr>
            <p:ph type="sldNum" sz="quarter" idx="12"/>
          </p:nvPr>
        </p:nvSpPr>
        <p:spPr/>
        <p:txBody>
          <a:bodyPr/>
          <a:lstStyle>
            <a:lvl1pPr>
              <a:defRPr/>
            </a:lvl1pPr>
          </a:lstStyle>
          <a:p>
            <a:pPr>
              <a:defRPr/>
            </a:pPr>
            <a:fld id="{85485736-B93C-4A31-8A62-A82DFC01F321}" type="slidenum">
              <a:rPr lang="en-US"/>
              <a:pPr>
                <a:defRPr/>
              </a:pPr>
              <a:t>‹#›</a:t>
            </a:fld>
            <a:endParaRPr lang="en-US"/>
          </a:p>
        </p:txBody>
      </p:sp>
    </p:spTree>
    <p:extLst>
      <p:ext uri="{BB962C8B-B14F-4D97-AF65-F5344CB8AC3E}">
        <p14:creationId xmlns:p14="http://schemas.microsoft.com/office/powerpoint/2010/main" val="2540729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5982E-E9D6-43FA-83F5-91532E7DC255}"/>
              </a:ext>
            </a:extLst>
          </p:cNvPr>
          <p:cNvSpPr>
            <a:spLocks noGrp="1"/>
          </p:cNvSpPr>
          <p:nvPr>
            <p:ph type="dt" sz="half" idx="10"/>
          </p:nvPr>
        </p:nvSpPr>
        <p:spPr/>
        <p:txBody>
          <a:bodyPr/>
          <a:lstStyle>
            <a:lvl1pPr>
              <a:defRPr/>
            </a:lvl1pPr>
          </a:lstStyle>
          <a:p>
            <a:pPr>
              <a:defRPr/>
            </a:pPr>
            <a:fld id="{B26A321A-FD89-48AE-85BE-5CD9831685C9}" type="datetimeFigureOut">
              <a:rPr lang="en-US"/>
              <a:pPr>
                <a:defRPr/>
              </a:pPr>
              <a:t>10/30/2021</a:t>
            </a:fld>
            <a:endParaRPr lang="en-US"/>
          </a:p>
        </p:txBody>
      </p:sp>
      <p:sp>
        <p:nvSpPr>
          <p:cNvPr id="5" name="Footer Placeholder 4">
            <a:extLst>
              <a:ext uri="{FF2B5EF4-FFF2-40B4-BE49-F238E27FC236}">
                <a16:creationId xmlns:a16="http://schemas.microsoft.com/office/drawing/2014/main" id="{ED5B1721-76FE-4232-A017-DC350BAA17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73A5F58-6504-400C-BE85-7861AE36707B}"/>
              </a:ext>
            </a:extLst>
          </p:cNvPr>
          <p:cNvSpPr>
            <a:spLocks noGrp="1"/>
          </p:cNvSpPr>
          <p:nvPr>
            <p:ph type="sldNum" sz="quarter" idx="12"/>
          </p:nvPr>
        </p:nvSpPr>
        <p:spPr/>
        <p:txBody>
          <a:bodyPr/>
          <a:lstStyle>
            <a:lvl1pPr>
              <a:defRPr/>
            </a:lvl1pPr>
          </a:lstStyle>
          <a:p>
            <a:pPr>
              <a:defRPr/>
            </a:pPr>
            <a:fld id="{C72A4C30-4DD1-4CC3-950E-45B942EB82B2}" type="slidenum">
              <a:rPr lang="en-US"/>
              <a:pPr>
                <a:defRPr/>
              </a:pPr>
              <a:t>‹#›</a:t>
            </a:fld>
            <a:endParaRPr lang="en-US"/>
          </a:p>
        </p:txBody>
      </p:sp>
    </p:spTree>
    <p:extLst>
      <p:ext uri="{BB962C8B-B14F-4D97-AF65-F5344CB8AC3E}">
        <p14:creationId xmlns:p14="http://schemas.microsoft.com/office/powerpoint/2010/main" val="2570278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831851" y="4589466"/>
            <a:ext cx="105156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716FDE2-AFBC-428E-BBCE-76C86D2335DC}"/>
              </a:ext>
            </a:extLst>
          </p:cNvPr>
          <p:cNvSpPr>
            <a:spLocks noGrp="1"/>
          </p:cNvSpPr>
          <p:nvPr>
            <p:ph type="dt" sz="half" idx="10"/>
          </p:nvPr>
        </p:nvSpPr>
        <p:spPr/>
        <p:txBody>
          <a:bodyPr/>
          <a:lstStyle>
            <a:lvl1pPr>
              <a:defRPr/>
            </a:lvl1pPr>
          </a:lstStyle>
          <a:p>
            <a:pPr>
              <a:defRPr/>
            </a:pPr>
            <a:fld id="{477B1C77-90EC-4BEE-B119-3F98A40BF85E}" type="datetimeFigureOut">
              <a:rPr lang="en-US"/>
              <a:pPr>
                <a:defRPr/>
              </a:pPr>
              <a:t>10/30/2021</a:t>
            </a:fld>
            <a:endParaRPr lang="en-US"/>
          </a:p>
        </p:txBody>
      </p:sp>
      <p:sp>
        <p:nvSpPr>
          <p:cNvPr id="5" name="Footer Placeholder 4">
            <a:extLst>
              <a:ext uri="{FF2B5EF4-FFF2-40B4-BE49-F238E27FC236}">
                <a16:creationId xmlns:a16="http://schemas.microsoft.com/office/drawing/2014/main" id="{FCF682DD-DE6D-473C-979C-EFCD0E0AD10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E79240F-267C-47AB-875D-EB773B8E675B}"/>
              </a:ext>
            </a:extLst>
          </p:cNvPr>
          <p:cNvSpPr>
            <a:spLocks noGrp="1"/>
          </p:cNvSpPr>
          <p:nvPr>
            <p:ph type="sldNum" sz="quarter" idx="12"/>
          </p:nvPr>
        </p:nvSpPr>
        <p:spPr/>
        <p:txBody>
          <a:bodyPr/>
          <a:lstStyle>
            <a:lvl1pPr>
              <a:defRPr/>
            </a:lvl1pPr>
          </a:lstStyle>
          <a:p>
            <a:pPr>
              <a:defRPr/>
            </a:pPr>
            <a:fld id="{A01A5408-16D9-40EE-9B58-9A6FD268F757}" type="slidenum">
              <a:rPr lang="en-US"/>
              <a:pPr>
                <a:defRPr/>
              </a:pPr>
              <a:t>‹#›</a:t>
            </a:fld>
            <a:endParaRPr lang="en-US"/>
          </a:p>
        </p:txBody>
      </p:sp>
    </p:spTree>
    <p:extLst>
      <p:ext uri="{BB962C8B-B14F-4D97-AF65-F5344CB8AC3E}">
        <p14:creationId xmlns:p14="http://schemas.microsoft.com/office/powerpoint/2010/main" val="3690256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84DB7D1-287F-489B-A52A-6F2ADD857938}"/>
              </a:ext>
            </a:extLst>
          </p:cNvPr>
          <p:cNvSpPr>
            <a:spLocks noGrp="1"/>
          </p:cNvSpPr>
          <p:nvPr>
            <p:ph type="dt" sz="half" idx="10"/>
          </p:nvPr>
        </p:nvSpPr>
        <p:spPr/>
        <p:txBody>
          <a:bodyPr/>
          <a:lstStyle>
            <a:lvl1pPr>
              <a:defRPr/>
            </a:lvl1pPr>
          </a:lstStyle>
          <a:p>
            <a:pPr>
              <a:defRPr/>
            </a:pPr>
            <a:fld id="{79083322-C772-48D6-A290-84F1AA26C5C5}" type="datetimeFigureOut">
              <a:rPr lang="en-US"/>
              <a:pPr>
                <a:defRPr/>
              </a:pPr>
              <a:t>10/30/2021</a:t>
            </a:fld>
            <a:endParaRPr lang="en-US"/>
          </a:p>
        </p:txBody>
      </p:sp>
      <p:sp>
        <p:nvSpPr>
          <p:cNvPr id="6" name="Footer Placeholder 4">
            <a:extLst>
              <a:ext uri="{FF2B5EF4-FFF2-40B4-BE49-F238E27FC236}">
                <a16:creationId xmlns:a16="http://schemas.microsoft.com/office/drawing/2014/main" id="{0755EDA5-664B-4586-A98E-1F8B8047AE6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85FDF3A-4253-4D45-8C9B-6CC48B1521C5}"/>
              </a:ext>
            </a:extLst>
          </p:cNvPr>
          <p:cNvSpPr>
            <a:spLocks noGrp="1"/>
          </p:cNvSpPr>
          <p:nvPr>
            <p:ph type="sldNum" sz="quarter" idx="12"/>
          </p:nvPr>
        </p:nvSpPr>
        <p:spPr/>
        <p:txBody>
          <a:bodyPr/>
          <a:lstStyle>
            <a:lvl1pPr>
              <a:defRPr/>
            </a:lvl1pPr>
          </a:lstStyle>
          <a:p>
            <a:pPr>
              <a:defRPr/>
            </a:pPr>
            <a:fld id="{91A1D0F2-21A0-444A-AA88-5156B667A3BB}" type="slidenum">
              <a:rPr lang="en-US"/>
              <a:pPr>
                <a:defRPr/>
              </a:pPr>
              <a:t>‹#›</a:t>
            </a:fld>
            <a:endParaRPr lang="en-US"/>
          </a:p>
        </p:txBody>
      </p:sp>
    </p:spTree>
    <p:extLst>
      <p:ext uri="{BB962C8B-B14F-4D97-AF65-F5344CB8AC3E}">
        <p14:creationId xmlns:p14="http://schemas.microsoft.com/office/powerpoint/2010/main" val="2003171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5167D7C-F93C-4064-805B-2126C6BE9FA1}"/>
              </a:ext>
            </a:extLst>
          </p:cNvPr>
          <p:cNvSpPr>
            <a:spLocks noGrp="1"/>
          </p:cNvSpPr>
          <p:nvPr>
            <p:ph type="dt" sz="half" idx="10"/>
          </p:nvPr>
        </p:nvSpPr>
        <p:spPr/>
        <p:txBody>
          <a:bodyPr/>
          <a:lstStyle>
            <a:lvl1pPr>
              <a:defRPr/>
            </a:lvl1pPr>
          </a:lstStyle>
          <a:p>
            <a:pPr>
              <a:defRPr/>
            </a:pPr>
            <a:fld id="{E7F26773-5211-4EF1-A5E3-260ACC9F6427}" type="datetimeFigureOut">
              <a:rPr lang="en-US"/>
              <a:pPr>
                <a:defRPr/>
              </a:pPr>
              <a:t>10/30/2021</a:t>
            </a:fld>
            <a:endParaRPr lang="en-US"/>
          </a:p>
        </p:txBody>
      </p:sp>
      <p:sp>
        <p:nvSpPr>
          <p:cNvPr id="8" name="Footer Placeholder 4">
            <a:extLst>
              <a:ext uri="{FF2B5EF4-FFF2-40B4-BE49-F238E27FC236}">
                <a16:creationId xmlns:a16="http://schemas.microsoft.com/office/drawing/2014/main" id="{DAED018E-DADF-4D88-9BCC-E33CB3D8749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DE2CB06-5F6A-4894-9F12-FDD19796B04F}"/>
              </a:ext>
            </a:extLst>
          </p:cNvPr>
          <p:cNvSpPr>
            <a:spLocks noGrp="1"/>
          </p:cNvSpPr>
          <p:nvPr>
            <p:ph type="sldNum" sz="quarter" idx="12"/>
          </p:nvPr>
        </p:nvSpPr>
        <p:spPr/>
        <p:txBody>
          <a:bodyPr/>
          <a:lstStyle>
            <a:lvl1pPr>
              <a:defRPr/>
            </a:lvl1pPr>
          </a:lstStyle>
          <a:p>
            <a:pPr>
              <a:defRPr/>
            </a:pPr>
            <a:fld id="{322FF977-A0A9-411D-A0C6-6F1BD3CE0A35}" type="slidenum">
              <a:rPr lang="en-US"/>
              <a:pPr>
                <a:defRPr/>
              </a:pPr>
              <a:t>‹#›</a:t>
            </a:fld>
            <a:endParaRPr lang="en-US"/>
          </a:p>
        </p:txBody>
      </p:sp>
    </p:spTree>
    <p:extLst>
      <p:ext uri="{BB962C8B-B14F-4D97-AF65-F5344CB8AC3E}">
        <p14:creationId xmlns:p14="http://schemas.microsoft.com/office/powerpoint/2010/main" val="1963022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CB5B012-6C9A-4024-8EA2-09159347D234}"/>
              </a:ext>
            </a:extLst>
          </p:cNvPr>
          <p:cNvSpPr>
            <a:spLocks noGrp="1"/>
          </p:cNvSpPr>
          <p:nvPr>
            <p:ph type="dt" sz="half" idx="10"/>
          </p:nvPr>
        </p:nvSpPr>
        <p:spPr/>
        <p:txBody>
          <a:bodyPr/>
          <a:lstStyle>
            <a:lvl1pPr>
              <a:defRPr/>
            </a:lvl1pPr>
          </a:lstStyle>
          <a:p>
            <a:pPr>
              <a:defRPr/>
            </a:pPr>
            <a:fld id="{0B3F0941-56B6-4B41-B150-B1F00056F057}" type="datetimeFigureOut">
              <a:rPr lang="en-US"/>
              <a:pPr>
                <a:defRPr/>
              </a:pPr>
              <a:t>10/30/2021</a:t>
            </a:fld>
            <a:endParaRPr lang="en-US"/>
          </a:p>
        </p:txBody>
      </p:sp>
      <p:sp>
        <p:nvSpPr>
          <p:cNvPr id="4" name="Footer Placeholder 4">
            <a:extLst>
              <a:ext uri="{FF2B5EF4-FFF2-40B4-BE49-F238E27FC236}">
                <a16:creationId xmlns:a16="http://schemas.microsoft.com/office/drawing/2014/main" id="{D512FE94-F1BA-4528-8693-9DAD9B9CB0D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15B680F-CF9B-4147-ADAE-60D3CD63E5AE}"/>
              </a:ext>
            </a:extLst>
          </p:cNvPr>
          <p:cNvSpPr>
            <a:spLocks noGrp="1"/>
          </p:cNvSpPr>
          <p:nvPr>
            <p:ph type="sldNum" sz="quarter" idx="12"/>
          </p:nvPr>
        </p:nvSpPr>
        <p:spPr/>
        <p:txBody>
          <a:bodyPr/>
          <a:lstStyle>
            <a:lvl1pPr>
              <a:defRPr/>
            </a:lvl1pPr>
          </a:lstStyle>
          <a:p>
            <a:pPr>
              <a:defRPr/>
            </a:pPr>
            <a:fld id="{2BE06055-91D7-4FCA-9001-DC939F92E2C2}" type="slidenum">
              <a:rPr lang="en-US"/>
              <a:pPr>
                <a:defRPr/>
              </a:pPr>
              <a:t>‹#›</a:t>
            </a:fld>
            <a:endParaRPr lang="en-US"/>
          </a:p>
        </p:txBody>
      </p:sp>
    </p:spTree>
    <p:extLst>
      <p:ext uri="{BB962C8B-B14F-4D97-AF65-F5344CB8AC3E}">
        <p14:creationId xmlns:p14="http://schemas.microsoft.com/office/powerpoint/2010/main" val="3512982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896F8BA-19BC-4261-9774-B6864058397C}"/>
              </a:ext>
            </a:extLst>
          </p:cNvPr>
          <p:cNvSpPr>
            <a:spLocks noGrp="1"/>
          </p:cNvSpPr>
          <p:nvPr>
            <p:ph type="dt" sz="half" idx="10"/>
          </p:nvPr>
        </p:nvSpPr>
        <p:spPr/>
        <p:txBody>
          <a:bodyPr/>
          <a:lstStyle>
            <a:lvl1pPr>
              <a:defRPr/>
            </a:lvl1pPr>
          </a:lstStyle>
          <a:p>
            <a:pPr>
              <a:defRPr/>
            </a:pPr>
            <a:fld id="{D2D83E9F-2825-494D-A1C1-C7EB8AE29B8F}" type="datetimeFigureOut">
              <a:rPr lang="en-US"/>
              <a:pPr>
                <a:defRPr/>
              </a:pPr>
              <a:t>10/30/2021</a:t>
            </a:fld>
            <a:endParaRPr lang="en-US"/>
          </a:p>
        </p:txBody>
      </p:sp>
      <p:sp>
        <p:nvSpPr>
          <p:cNvPr id="3" name="Footer Placeholder 4">
            <a:extLst>
              <a:ext uri="{FF2B5EF4-FFF2-40B4-BE49-F238E27FC236}">
                <a16:creationId xmlns:a16="http://schemas.microsoft.com/office/drawing/2014/main" id="{ABFB04CE-1B0F-4B4F-A8B6-F794C463AD9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5CDFB6D-0F50-4083-8410-796485925B26}"/>
              </a:ext>
            </a:extLst>
          </p:cNvPr>
          <p:cNvSpPr>
            <a:spLocks noGrp="1"/>
          </p:cNvSpPr>
          <p:nvPr>
            <p:ph type="sldNum" sz="quarter" idx="12"/>
          </p:nvPr>
        </p:nvSpPr>
        <p:spPr/>
        <p:txBody>
          <a:bodyPr/>
          <a:lstStyle>
            <a:lvl1pPr>
              <a:defRPr/>
            </a:lvl1pPr>
          </a:lstStyle>
          <a:p>
            <a:pPr>
              <a:defRPr/>
            </a:pPr>
            <a:fld id="{307377C0-0872-4372-8375-926E47498614}" type="slidenum">
              <a:rPr lang="en-US"/>
              <a:pPr>
                <a:defRPr/>
              </a:pPr>
              <a:t>‹#›</a:t>
            </a:fld>
            <a:endParaRPr lang="en-US"/>
          </a:p>
        </p:txBody>
      </p:sp>
    </p:spTree>
    <p:extLst>
      <p:ext uri="{BB962C8B-B14F-4D97-AF65-F5344CB8AC3E}">
        <p14:creationId xmlns:p14="http://schemas.microsoft.com/office/powerpoint/2010/main" val="3963727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3">
            <a:extLst>
              <a:ext uri="{FF2B5EF4-FFF2-40B4-BE49-F238E27FC236}">
                <a16:creationId xmlns:a16="http://schemas.microsoft.com/office/drawing/2014/main" id="{81624A3C-D68B-454D-AC1C-966662C1E048}"/>
              </a:ext>
            </a:extLst>
          </p:cNvPr>
          <p:cNvSpPr>
            <a:spLocks noGrp="1"/>
          </p:cNvSpPr>
          <p:nvPr>
            <p:ph type="dt" sz="half" idx="10"/>
          </p:nvPr>
        </p:nvSpPr>
        <p:spPr/>
        <p:txBody>
          <a:bodyPr/>
          <a:lstStyle>
            <a:lvl1pPr>
              <a:defRPr/>
            </a:lvl1pPr>
          </a:lstStyle>
          <a:p>
            <a:pPr>
              <a:defRPr/>
            </a:pPr>
            <a:fld id="{9D6650D6-19E8-4D4C-A7D0-BBBEF05F3038}" type="datetimeFigureOut">
              <a:rPr lang="en-US"/>
              <a:pPr>
                <a:defRPr/>
              </a:pPr>
              <a:t>10/30/2021</a:t>
            </a:fld>
            <a:endParaRPr lang="en-US"/>
          </a:p>
        </p:txBody>
      </p:sp>
      <p:sp>
        <p:nvSpPr>
          <p:cNvPr id="6" name="Footer Placeholder 4">
            <a:extLst>
              <a:ext uri="{FF2B5EF4-FFF2-40B4-BE49-F238E27FC236}">
                <a16:creationId xmlns:a16="http://schemas.microsoft.com/office/drawing/2014/main" id="{31A03260-BB9E-4C3B-8CC1-F73D37A6DE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B8E97BB-92AC-49C7-853C-F1F24ADAE3A1}"/>
              </a:ext>
            </a:extLst>
          </p:cNvPr>
          <p:cNvSpPr>
            <a:spLocks noGrp="1"/>
          </p:cNvSpPr>
          <p:nvPr>
            <p:ph type="sldNum" sz="quarter" idx="12"/>
          </p:nvPr>
        </p:nvSpPr>
        <p:spPr/>
        <p:txBody>
          <a:bodyPr/>
          <a:lstStyle>
            <a:lvl1pPr>
              <a:defRPr/>
            </a:lvl1pPr>
          </a:lstStyle>
          <a:p>
            <a:pPr>
              <a:defRPr/>
            </a:pPr>
            <a:fld id="{0A19AB9E-0588-4A2E-855F-A753AFEEF976}" type="slidenum">
              <a:rPr lang="en-US"/>
              <a:pPr>
                <a:defRPr/>
              </a:pPr>
              <a:t>‹#›</a:t>
            </a:fld>
            <a:endParaRPr lang="en-US"/>
          </a:p>
        </p:txBody>
      </p:sp>
    </p:spTree>
    <p:extLst>
      <p:ext uri="{BB962C8B-B14F-4D97-AF65-F5344CB8AC3E}">
        <p14:creationId xmlns:p14="http://schemas.microsoft.com/office/powerpoint/2010/main" val="2345261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10/30/2021</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07604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3">
            <a:extLst>
              <a:ext uri="{FF2B5EF4-FFF2-40B4-BE49-F238E27FC236}">
                <a16:creationId xmlns:a16="http://schemas.microsoft.com/office/drawing/2014/main" id="{ABF526C0-52CA-4A39-BE98-7C23CBBA3735}"/>
              </a:ext>
            </a:extLst>
          </p:cNvPr>
          <p:cNvSpPr>
            <a:spLocks noGrp="1"/>
          </p:cNvSpPr>
          <p:nvPr>
            <p:ph type="dt" sz="half" idx="10"/>
          </p:nvPr>
        </p:nvSpPr>
        <p:spPr/>
        <p:txBody>
          <a:bodyPr/>
          <a:lstStyle>
            <a:lvl1pPr>
              <a:defRPr/>
            </a:lvl1pPr>
          </a:lstStyle>
          <a:p>
            <a:pPr>
              <a:defRPr/>
            </a:pPr>
            <a:fld id="{DFDD0B04-8F39-443D-B35E-4FCF6DF3D4C7}" type="datetimeFigureOut">
              <a:rPr lang="en-US"/>
              <a:pPr>
                <a:defRPr/>
              </a:pPr>
              <a:t>10/30/2021</a:t>
            </a:fld>
            <a:endParaRPr lang="en-US"/>
          </a:p>
        </p:txBody>
      </p:sp>
      <p:sp>
        <p:nvSpPr>
          <p:cNvPr id="6" name="Footer Placeholder 4">
            <a:extLst>
              <a:ext uri="{FF2B5EF4-FFF2-40B4-BE49-F238E27FC236}">
                <a16:creationId xmlns:a16="http://schemas.microsoft.com/office/drawing/2014/main" id="{2947617F-F5AA-41B8-A87A-5322029A4B0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69033FB-220C-4854-842D-C3FD5C130590}"/>
              </a:ext>
            </a:extLst>
          </p:cNvPr>
          <p:cNvSpPr>
            <a:spLocks noGrp="1"/>
          </p:cNvSpPr>
          <p:nvPr>
            <p:ph type="sldNum" sz="quarter" idx="12"/>
          </p:nvPr>
        </p:nvSpPr>
        <p:spPr/>
        <p:txBody>
          <a:bodyPr/>
          <a:lstStyle>
            <a:lvl1pPr>
              <a:defRPr/>
            </a:lvl1pPr>
          </a:lstStyle>
          <a:p>
            <a:pPr>
              <a:defRPr/>
            </a:pPr>
            <a:fld id="{4E7B8BA6-C82C-4382-A912-1BB9C6F18E8F}" type="slidenum">
              <a:rPr lang="en-US"/>
              <a:pPr>
                <a:defRPr/>
              </a:pPr>
              <a:t>‹#›</a:t>
            </a:fld>
            <a:endParaRPr lang="en-US"/>
          </a:p>
        </p:txBody>
      </p:sp>
    </p:spTree>
    <p:extLst>
      <p:ext uri="{BB962C8B-B14F-4D97-AF65-F5344CB8AC3E}">
        <p14:creationId xmlns:p14="http://schemas.microsoft.com/office/powerpoint/2010/main" val="223992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17CEA8-A0D8-4E8E-BBAE-77925DB2B01E}"/>
              </a:ext>
            </a:extLst>
          </p:cNvPr>
          <p:cNvSpPr>
            <a:spLocks noGrp="1"/>
          </p:cNvSpPr>
          <p:nvPr>
            <p:ph type="dt" sz="half" idx="10"/>
          </p:nvPr>
        </p:nvSpPr>
        <p:spPr/>
        <p:txBody>
          <a:bodyPr/>
          <a:lstStyle>
            <a:lvl1pPr>
              <a:defRPr/>
            </a:lvl1pPr>
          </a:lstStyle>
          <a:p>
            <a:pPr>
              <a:defRPr/>
            </a:pPr>
            <a:fld id="{5984027F-9543-4DE0-8AD7-BA4AFB4C2CA8}" type="datetimeFigureOut">
              <a:rPr lang="en-US"/>
              <a:pPr>
                <a:defRPr/>
              </a:pPr>
              <a:t>10/30/2021</a:t>
            </a:fld>
            <a:endParaRPr lang="en-US"/>
          </a:p>
        </p:txBody>
      </p:sp>
      <p:sp>
        <p:nvSpPr>
          <p:cNvPr id="5" name="Footer Placeholder 4">
            <a:extLst>
              <a:ext uri="{FF2B5EF4-FFF2-40B4-BE49-F238E27FC236}">
                <a16:creationId xmlns:a16="http://schemas.microsoft.com/office/drawing/2014/main" id="{EF184E37-0662-4488-942C-61F32A0D65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0A880D-63F9-4438-B3AD-65BE19B39CCE}"/>
              </a:ext>
            </a:extLst>
          </p:cNvPr>
          <p:cNvSpPr>
            <a:spLocks noGrp="1"/>
          </p:cNvSpPr>
          <p:nvPr>
            <p:ph type="sldNum" sz="quarter" idx="12"/>
          </p:nvPr>
        </p:nvSpPr>
        <p:spPr/>
        <p:txBody>
          <a:bodyPr/>
          <a:lstStyle>
            <a:lvl1pPr>
              <a:defRPr/>
            </a:lvl1pPr>
          </a:lstStyle>
          <a:p>
            <a:pPr>
              <a:defRPr/>
            </a:pPr>
            <a:fld id="{EAD40926-04F7-4B93-B3D6-DAE4127B17D6}" type="slidenum">
              <a:rPr lang="en-US"/>
              <a:pPr>
                <a:defRPr/>
              </a:pPr>
              <a:t>‹#›</a:t>
            </a:fld>
            <a:endParaRPr lang="en-US"/>
          </a:p>
        </p:txBody>
      </p:sp>
    </p:spTree>
    <p:extLst>
      <p:ext uri="{BB962C8B-B14F-4D97-AF65-F5344CB8AC3E}">
        <p14:creationId xmlns:p14="http://schemas.microsoft.com/office/powerpoint/2010/main" val="1061327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898FB9-2329-4B1D-96B9-E6AACF6B48CD}"/>
              </a:ext>
            </a:extLst>
          </p:cNvPr>
          <p:cNvSpPr>
            <a:spLocks noGrp="1"/>
          </p:cNvSpPr>
          <p:nvPr>
            <p:ph type="dt" sz="half" idx="10"/>
          </p:nvPr>
        </p:nvSpPr>
        <p:spPr/>
        <p:txBody>
          <a:bodyPr/>
          <a:lstStyle>
            <a:lvl1pPr>
              <a:defRPr/>
            </a:lvl1pPr>
          </a:lstStyle>
          <a:p>
            <a:pPr>
              <a:defRPr/>
            </a:pPr>
            <a:fld id="{BDB6AB10-EB9C-4EF6-9DC9-C9EF8FAC0D1E}" type="datetimeFigureOut">
              <a:rPr lang="en-US"/>
              <a:pPr>
                <a:defRPr/>
              </a:pPr>
              <a:t>10/30/2021</a:t>
            </a:fld>
            <a:endParaRPr lang="en-US"/>
          </a:p>
        </p:txBody>
      </p:sp>
      <p:sp>
        <p:nvSpPr>
          <p:cNvPr id="5" name="Footer Placeholder 4">
            <a:extLst>
              <a:ext uri="{FF2B5EF4-FFF2-40B4-BE49-F238E27FC236}">
                <a16:creationId xmlns:a16="http://schemas.microsoft.com/office/drawing/2014/main" id="{8662547C-C005-471C-AC88-2A07CB98482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7638F9B-C895-4C86-B71E-FCF38801C696}"/>
              </a:ext>
            </a:extLst>
          </p:cNvPr>
          <p:cNvSpPr>
            <a:spLocks noGrp="1"/>
          </p:cNvSpPr>
          <p:nvPr>
            <p:ph type="sldNum" sz="quarter" idx="12"/>
          </p:nvPr>
        </p:nvSpPr>
        <p:spPr/>
        <p:txBody>
          <a:bodyPr/>
          <a:lstStyle>
            <a:lvl1pPr>
              <a:defRPr/>
            </a:lvl1pPr>
          </a:lstStyle>
          <a:p>
            <a:pPr>
              <a:defRPr/>
            </a:pPr>
            <a:fld id="{3C7BCE3E-548E-468B-935C-BFAD42CB6125}" type="slidenum">
              <a:rPr lang="en-US"/>
              <a:pPr>
                <a:defRPr/>
              </a:pPr>
              <a:t>‹#›</a:t>
            </a:fld>
            <a:endParaRPr lang="en-US"/>
          </a:p>
        </p:txBody>
      </p:sp>
    </p:spTree>
    <p:extLst>
      <p:ext uri="{BB962C8B-B14F-4D97-AF65-F5344CB8AC3E}">
        <p14:creationId xmlns:p14="http://schemas.microsoft.com/office/powerpoint/2010/main" val="1343769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10/30/2021</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71793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10/30/2021</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76989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10/30/2021</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55229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10/30/2021</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42972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10/30/2021</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414856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10/30/2021</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6873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10/30/2021</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7344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10/30/2021</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31190084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49001F23-0E07-4975-A4C0-16B1C768FDD8}"/>
              </a:ext>
            </a:extLst>
          </p:cNvPr>
          <p:cNvSpPr>
            <a:spLocks noGrp="1" noChangeArrowheads="1"/>
          </p:cNvSpPr>
          <p:nvPr>
            <p:ph type="title"/>
          </p:nvPr>
        </p:nvSpPr>
        <p:spPr bwMode="auto">
          <a:xfrm>
            <a:off x="838200" y="366186"/>
            <a:ext cx="10515600" cy="1325033"/>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40DE6104-81DC-4ED8-B4FA-206E0F27A04F}"/>
              </a:ext>
            </a:extLst>
          </p:cNvPr>
          <p:cNvSpPr>
            <a:spLocks noGrp="1"/>
          </p:cNvSpPr>
          <p:nvPr>
            <p:ph type="body" idx="1"/>
          </p:nvPr>
        </p:nvSpPr>
        <p:spPr>
          <a:xfrm>
            <a:off x="838200" y="1826685"/>
            <a:ext cx="10515600" cy="43497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9DF220-D6FE-459F-86F6-134B18AD2921}"/>
              </a:ext>
            </a:extLst>
          </p:cNvPr>
          <p:cNvSpPr>
            <a:spLocks noGrp="1"/>
          </p:cNvSpPr>
          <p:nvPr>
            <p:ph type="dt" sz="half" idx="2"/>
          </p:nvPr>
        </p:nvSpPr>
        <p:spPr>
          <a:xfrm>
            <a:off x="838200" y="6356352"/>
            <a:ext cx="2743200" cy="366183"/>
          </a:xfrm>
          <a:prstGeom prst="rect">
            <a:avLst/>
          </a:prstGeom>
        </p:spPr>
        <p:txBody>
          <a:bodyPr vert="horz" lIns="91440" tIns="45720" rIns="91440" bIns="45720" rtlCol="0" anchor="ctr"/>
          <a:lstStyle>
            <a:lvl1pPr algn="l">
              <a:defRPr sz="675">
                <a:solidFill>
                  <a:prstClr val="black">
                    <a:tint val="75000"/>
                  </a:prstClr>
                </a:solidFill>
              </a:defRPr>
            </a:lvl1pPr>
          </a:lstStyle>
          <a:p>
            <a:pPr>
              <a:defRPr/>
            </a:pPr>
            <a:fld id="{838CD6DA-D0E5-4FAE-B506-ABD991AE34A4}" type="datetimeFigureOut">
              <a:rPr lang="en-US"/>
              <a:pPr>
                <a:defRPr/>
              </a:pPr>
              <a:t>10/30/2021</a:t>
            </a:fld>
            <a:endParaRPr lang="en-US"/>
          </a:p>
        </p:txBody>
      </p:sp>
      <p:sp>
        <p:nvSpPr>
          <p:cNvPr id="5" name="Footer Placeholder 4">
            <a:extLst>
              <a:ext uri="{FF2B5EF4-FFF2-40B4-BE49-F238E27FC236}">
                <a16:creationId xmlns:a16="http://schemas.microsoft.com/office/drawing/2014/main" id="{DB8CA901-D091-4BD0-A2AE-0D94086994E4}"/>
              </a:ext>
            </a:extLst>
          </p:cNvPr>
          <p:cNvSpPr>
            <a:spLocks noGrp="1"/>
          </p:cNvSpPr>
          <p:nvPr>
            <p:ph type="ftr" sz="quarter" idx="3"/>
          </p:nvPr>
        </p:nvSpPr>
        <p:spPr>
          <a:xfrm>
            <a:off x="4038600" y="6356352"/>
            <a:ext cx="4114800" cy="366183"/>
          </a:xfrm>
          <a:prstGeom prst="rect">
            <a:avLst/>
          </a:prstGeom>
        </p:spPr>
        <p:txBody>
          <a:bodyPr vert="horz" lIns="91440" tIns="45720" rIns="91440" bIns="45720" rtlCol="0" anchor="ctr"/>
          <a:lstStyle>
            <a:lvl1pPr algn="ctr">
              <a:defRPr sz="675">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0C656FD1-331F-476F-B17C-E1BF9F3FF51B}"/>
              </a:ext>
            </a:extLst>
          </p:cNvPr>
          <p:cNvSpPr>
            <a:spLocks noGrp="1"/>
          </p:cNvSpPr>
          <p:nvPr>
            <p:ph type="sldNum" sz="quarter" idx="4"/>
          </p:nvPr>
        </p:nvSpPr>
        <p:spPr>
          <a:xfrm>
            <a:off x="8610600" y="6356352"/>
            <a:ext cx="2743200" cy="366183"/>
          </a:xfrm>
          <a:prstGeom prst="rect">
            <a:avLst/>
          </a:prstGeom>
        </p:spPr>
        <p:txBody>
          <a:bodyPr vert="horz" lIns="91440" tIns="45720" rIns="91440" bIns="45720" rtlCol="0" anchor="ctr"/>
          <a:lstStyle>
            <a:lvl1pPr algn="r">
              <a:defRPr sz="675">
                <a:solidFill>
                  <a:prstClr val="black">
                    <a:tint val="75000"/>
                  </a:prstClr>
                </a:solidFill>
              </a:defRPr>
            </a:lvl1pPr>
          </a:lstStyle>
          <a:p>
            <a:pPr>
              <a:defRPr/>
            </a:pPr>
            <a:fld id="{3F4E23EF-FB27-49E9-97B0-2FCDA72F78C4}" type="slidenum">
              <a:rPr lang="en-US"/>
              <a:pPr>
                <a:defRPr/>
              </a:pPr>
              <a:t>‹#›</a:t>
            </a:fld>
            <a:endParaRPr lang="en-US"/>
          </a:p>
        </p:txBody>
      </p:sp>
    </p:spTree>
    <p:extLst>
      <p:ext uri="{BB962C8B-B14F-4D97-AF65-F5344CB8AC3E}">
        <p14:creationId xmlns:p14="http://schemas.microsoft.com/office/powerpoint/2010/main" val="1364081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514350" rtl="0" eaLnBrk="0" fontAlgn="base" hangingPunct="0">
        <a:lnSpc>
          <a:spcPct val="90000"/>
        </a:lnSpc>
        <a:spcBef>
          <a:spcPct val="0"/>
        </a:spcBef>
        <a:spcAft>
          <a:spcPct val="0"/>
        </a:spcAft>
        <a:defRPr sz="2400" kern="1200">
          <a:solidFill>
            <a:schemeClr val="tx1"/>
          </a:solidFill>
          <a:latin typeface="+mj-lt"/>
          <a:ea typeface="+mj-ea"/>
          <a:cs typeface="+mj-cs"/>
        </a:defRPr>
      </a:lvl1pPr>
      <a:lvl2pPr algn="l" defTabSz="514350" rtl="0" eaLnBrk="0" fontAlgn="base" hangingPunct="0">
        <a:lnSpc>
          <a:spcPct val="90000"/>
        </a:lnSpc>
        <a:spcBef>
          <a:spcPct val="0"/>
        </a:spcBef>
        <a:spcAft>
          <a:spcPct val="0"/>
        </a:spcAft>
        <a:defRPr sz="2400">
          <a:solidFill>
            <a:schemeClr val="tx1"/>
          </a:solidFill>
          <a:latin typeface="Calibri Light" panose="020F0302020204030204" pitchFamily="34" charset="0"/>
        </a:defRPr>
      </a:lvl2pPr>
      <a:lvl3pPr algn="l" defTabSz="514350" rtl="0" eaLnBrk="0" fontAlgn="base" hangingPunct="0">
        <a:lnSpc>
          <a:spcPct val="90000"/>
        </a:lnSpc>
        <a:spcBef>
          <a:spcPct val="0"/>
        </a:spcBef>
        <a:spcAft>
          <a:spcPct val="0"/>
        </a:spcAft>
        <a:defRPr sz="2400">
          <a:solidFill>
            <a:schemeClr val="tx1"/>
          </a:solidFill>
          <a:latin typeface="Calibri Light" panose="020F0302020204030204" pitchFamily="34" charset="0"/>
        </a:defRPr>
      </a:lvl3pPr>
      <a:lvl4pPr algn="l" defTabSz="514350" rtl="0" eaLnBrk="0" fontAlgn="base" hangingPunct="0">
        <a:lnSpc>
          <a:spcPct val="90000"/>
        </a:lnSpc>
        <a:spcBef>
          <a:spcPct val="0"/>
        </a:spcBef>
        <a:spcAft>
          <a:spcPct val="0"/>
        </a:spcAft>
        <a:defRPr sz="2400">
          <a:solidFill>
            <a:schemeClr val="tx1"/>
          </a:solidFill>
          <a:latin typeface="Calibri Light" panose="020F0302020204030204" pitchFamily="34" charset="0"/>
        </a:defRPr>
      </a:lvl4pPr>
      <a:lvl5pPr algn="l" defTabSz="514350" rtl="0" eaLnBrk="0" fontAlgn="base" hangingPunct="0">
        <a:lnSpc>
          <a:spcPct val="90000"/>
        </a:lnSpc>
        <a:spcBef>
          <a:spcPct val="0"/>
        </a:spcBef>
        <a:spcAft>
          <a:spcPct val="0"/>
        </a:spcAft>
        <a:defRPr sz="2400">
          <a:solidFill>
            <a:schemeClr val="tx1"/>
          </a:solidFill>
          <a:latin typeface="Calibri Light" panose="020F0302020204030204" pitchFamily="34" charset="0"/>
        </a:defRPr>
      </a:lvl5pPr>
      <a:lvl6pPr marL="342900" algn="l" defTabSz="514350" rtl="0" fontAlgn="base">
        <a:lnSpc>
          <a:spcPct val="90000"/>
        </a:lnSpc>
        <a:spcBef>
          <a:spcPct val="0"/>
        </a:spcBef>
        <a:spcAft>
          <a:spcPct val="0"/>
        </a:spcAft>
        <a:defRPr sz="2475">
          <a:solidFill>
            <a:schemeClr val="tx1"/>
          </a:solidFill>
          <a:latin typeface="Calibri Light" panose="020F0302020204030204" pitchFamily="34" charset="0"/>
        </a:defRPr>
      </a:lvl6pPr>
      <a:lvl7pPr marL="685800" algn="l" defTabSz="514350" rtl="0" fontAlgn="base">
        <a:lnSpc>
          <a:spcPct val="90000"/>
        </a:lnSpc>
        <a:spcBef>
          <a:spcPct val="0"/>
        </a:spcBef>
        <a:spcAft>
          <a:spcPct val="0"/>
        </a:spcAft>
        <a:defRPr sz="2475">
          <a:solidFill>
            <a:schemeClr val="tx1"/>
          </a:solidFill>
          <a:latin typeface="Calibri Light" panose="020F0302020204030204" pitchFamily="34" charset="0"/>
        </a:defRPr>
      </a:lvl7pPr>
      <a:lvl8pPr marL="1028700" algn="l" defTabSz="514350" rtl="0" fontAlgn="base">
        <a:lnSpc>
          <a:spcPct val="90000"/>
        </a:lnSpc>
        <a:spcBef>
          <a:spcPct val="0"/>
        </a:spcBef>
        <a:spcAft>
          <a:spcPct val="0"/>
        </a:spcAft>
        <a:defRPr sz="2475">
          <a:solidFill>
            <a:schemeClr val="tx1"/>
          </a:solidFill>
          <a:latin typeface="Calibri Light" panose="020F0302020204030204" pitchFamily="34" charset="0"/>
        </a:defRPr>
      </a:lvl8pPr>
      <a:lvl9pPr marL="1371600" algn="l" defTabSz="514350" rtl="0" fontAlgn="base">
        <a:lnSpc>
          <a:spcPct val="90000"/>
        </a:lnSpc>
        <a:spcBef>
          <a:spcPct val="0"/>
        </a:spcBef>
        <a:spcAft>
          <a:spcPct val="0"/>
        </a:spcAft>
        <a:defRPr sz="2475">
          <a:solidFill>
            <a:schemeClr val="tx1"/>
          </a:solidFill>
          <a:latin typeface="Calibri Light" panose="020F0302020204030204" pitchFamily="34" charset="0"/>
        </a:defRPr>
      </a:lvl9pPr>
    </p:titleStyle>
    <p:bodyStyle>
      <a:lvl1pPr marL="128588" indent="-128588" algn="l" defTabSz="514350" rtl="0" eaLnBrk="0" fontAlgn="base" hangingPunct="0">
        <a:lnSpc>
          <a:spcPct val="90000"/>
        </a:lnSpc>
        <a:spcBef>
          <a:spcPts val="563"/>
        </a:spcBef>
        <a:spcAft>
          <a:spcPct val="0"/>
        </a:spcAft>
        <a:buFont typeface="Arial" panose="020B0604020202020204" pitchFamily="34" charset="0"/>
        <a:buChar char="•"/>
        <a:defRPr sz="1500" kern="1200">
          <a:solidFill>
            <a:schemeClr val="tx1"/>
          </a:solidFill>
          <a:latin typeface="+mn-lt"/>
          <a:ea typeface="+mn-ea"/>
          <a:cs typeface="+mn-cs"/>
        </a:defRPr>
      </a:lvl1pPr>
      <a:lvl2pPr marL="385763" indent="-128588" algn="l" defTabSz="514350" rtl="0" eaLnBrk="0" fontAlgn="base" hangingPunct="0">
        <a:lnSpc>
          <a:spcPct val="90000"/>
        </a:lnSpc>
        <a:spcBef>
          <a:spcPts val="275"/>
        </a:spcBef>
        <a:spcAft>
          <a:spcPct val="0"/>
        </a:spcAft>
        <a:buFont typeface="Arial" panose="020B0604020202020204" pitchFamily="34" charset="0"/>
        <a:buChar char="•"/>
        <a:defRPr kern="1200">
          <a:solidFill>
            <a:schemeClr val="tx1"/>
          </a:solidFill>
          <a:latin typeface="+mn-lt"/>
          <a:ea typeface="+mn-ea"/>
          <a:cs typeface="+mn-cs"/>
        </a:defRPr>
      </a:lvl2pPr>
      <a:lvl3pPr marL="642938" indent="-128588" algn="l" defTabSz="514350" rtl="0" eaLnBrk="0" fontAlgn="base" hangingPunct="0">
        <a:lnSpc>
          <a:spcPct val="90000"/>
        </a:lnSpc>
        <a:spcBef>
          <a:spcPts val="275"/>
        </a:spcBef>
        <a:spcAft>
          <a:spcPct val="0"/>
        </a:spcAft>
        <a:buFont typeface="Arial" panose="020B0604020202020204" pitchFamily="34" charset="0"/>
        <a:buChar char="•"/>
        <a:defRPr sz="1100" kern="1200">
          <a:solidFill>
            <a:schemeClr val="tx1"/>
          </a:solidFill>
          <a:latin typeface="+mn-lt"/>
          <a:ea typeface="+mn-ea"/>
          <a:cs typeface="+mn-cs"/>
        </a:defRPr>
      </a:lvl3pPr>
      <a:lvl4pPr marL="900113" indent="-128588" algn="l" defTabSz="514350" rtl="0" eaLnBrk="0" fontAlgn="base" hangingPunct="0">
        <a:lnSpc>
          <a:spcPct val="90000"/>
        </a:lnSpc>
        <a:spcBef>
          <a:spcPts val="275"/>
        </a:spcBef>
        <a:spcAft>
          <a:spcPct val="0"/>
        </a:spcAft>
        <a:buFont typeface="Arial" panose="020B0604020202020204" pitchFamily="34" charset="0"/>
        <a:buChar char="•"/>
        <a:defRPr sz="900" kern="1200">
          <a:solidFill>
            <a:schemeClr val="tx1"/>
          </a:solidFill>
          <a:latin typeface="+mn-lt"/>
          <a:ea typeface="+mn-ea"/>
          <a:cs typeface="+mn-cs"/>
        </a:defRPr>
      </a:lvl4pPr>
      <a:lvl5pPr marL="1157288" indent="-128588" algn="l" defTabSz="514350" rtl="0" eaLnBrk="0" fontAlgn="base" hangingPunct="0">
        <a:lnSpc>
          <a:spcPct val="90000"/>
        </a:lnSpc>
        <a:spcBef>
          <a:spcPts val="275"/>
        </a:spcBef>
        <a:spcAft>
          <a:spcPct val="0"/>
        </a:spcAft>
        <a:buFont typeface="Arial" panose="020B0604020202020204" pitchFamily="34" charset="0"/>
        <a:buChar char="•"/>
        <a:defRPr sz="9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4.gif"/><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jpeg"/><Relationship Id="rId7" Type="http://schemas.openxmlformats.org/officeDocument/2006/relationships/image" Target="../media/image21.sv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jpeg"/><Relationship Id="rId7" Type="http://schemas.openxmlformats.org/officeDocument/2006/relationships/image" Target="../media/image16.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1.svg"/></Relationships>
</file>

<file path=ppt/slides/_rels/slide17.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a:extLst>
              <a:ext uri="{FF2B5EF4-FFF2-40B4-BE49-F238E27FC236}">
                <a16:creationId xmlns:a16="http://schemas.microsoft.com/office/drawing/2014/main" id="{D7B8273C-6B32-4E3D-89FB-4F5CB11FE7A4}"/>
              </a:ext>
            </a:extLst>
          </p:cNvPr>
          <p:cNvPicPr>
            <a:picLocks noChangeAspect="1"/>
          </p:cNvPicPr>
          <p:nvPr/>
        </p:nvPicPr>
        <p:blipFill>
          <a:blip r:embed="rId2">
            <a:extLst>
              <a:ext uri="{28A0092B-C50C-407E-A947-70E740481C1C}">
                <a14:useLocalDpi xmlns:a14="http://schemas.microsoft.com/office/drawing/2010/main" val="0"/>
              </a:ext>
            </a:extLst>
          </a:blip>
          <a:srcRect l="1817" t="2638" r="2727" b="4439"/>
          <a:stretch>
            <a:fillRect/>
          </a:stretch>
        </p:blipFill>
        <p:spPr bwMode="auto">
          <a:xfrm>
            <a:off x="1567060" y="-76200"/>
            <a:ext cx="910094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7">
            <a:extLst>
              <a:ext uri="{FF2B5EF4-FFF2-40B4-BE49-F238E27FC236}">
                <a16:creationId xmlns:a16="http://schemas.microsoft.com/office/drawing/2014/main" id="{8AE126BC-7B5F-4F35-A861-4E60138122FD}"/>
              </a:ext>
            </a:extLst>
          </p:cNvPr>
          <p:cNvSpPr txBox="1">
            <a:spLocks noChangeArrowheads="1"/>
          </p:cNvSpPr>
          <p:nvPr/>
        </p:nvSpPr>
        <p:spPr bwMode="auto">
          <a:xfrm>
            <a:off x="2438400" y="685801"/>
            <a:ext cx="7162800" cy="584775"/>
          </a:xfrm>
          <a:prstGeom prst="rect">
            <a:avLst/>
          </a:prstGeom>
          <a:noFill/>
          <a:ln>
            <a:noFill/>
          </a:ln>
        </p:spPr>
        <p:txBody>
          <a:bodyPr wrap="squar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defTabSz="514350" fontAlgn="base">
              <a:lnSpc>
                <a:spcPct val="100000"/>
              </a:lnSpc>
              <a:spcBef>
                <a:spcPct val="0"/>
              </a:spcBef>
              <a:spcAft>
                <a:spcPct val="0"/>
              </a:spcAft>
              <a:buNone/>
              <a:defRPr/>
            </a:pPr>
            <a:r>
              <a:rPr lang="en-US" altLang="en-US" sz="3200" dirty="0" err="1">
                <a:solidFill>
                  <a:srgbClr val="FFFFFF"/>
                </a:solidFill>
                <a:latin typeface="Times New Roman" panose="02020603050405020304" pitchFamily="18" charset="0"/>
                <a:cs typeface="Times New Roman" panose="02020603050405020304" pitchFamily="18" charset="0"/>
              </a:rPr>
              <a:t>Thứ</a:t>
            </a:r>
            <a:r>
              <a:rPr lang="en-US" altLang="en-US" sz="3200" dirty="0">
                <a:solidFill>
                  <a:srgbClr val="FFFFFF"/>
                </a:solidFill>
                <a:latin typeface="Times New Roman" panose="02020603050405020304" pitchFamily="18" charset="0"/>
                <a:cs typeface="Times New Roman" panose="02020603050405020304" pitchFamily="18" charset="0"/>
              </a:rPr>
              <a:t> </a:t>
            </a:r>
            <a:r>
              <a:rPr lang="vi-VN" altLang="en-US" sz="3200" dirty="0">
                <a:solidFill>
                  <a:srgbClr val="FFFFFF"/>
                </a:solidFill>
                <a:latin typeface="Times New Roman" panose="02020603050405020304" pitchFamily="18" charset="0"/>
                <a:cs typeface="Times New Roman" panose="02020603050405020304" pitchFamily="18" charset="0"/>
              </a:rPr>
              <a:t>sáu </a:t>
            </a:r>
            <a:r>
              <a:rPr lang="en-US" altLang="en-US" sz="3200" dirty="0" err="1">
                <a:solidFill>
                  <a:srgbClr val="FFFFFF"/>
                </a:solidFill>
                <a:latin typeface="Times New Roman" panose="02020603050405020304" pitchFamily="18" charset="0"/>
                <a:cs typeface="Times New Roman" panose="02020603050405020304" pitchFamily="18" charset="0"/>
              </a:rPr>
              <a:t>ngày</a:t>
            </a:r>
            <a:r>
              <a:rPr lang="en-US" altLang="en-US" sz="3200" dirty="0">
                <a:solidFill>
                  <a:srgbClr val="FFFFFF"/>
                </a:solidFill>
                <a:latin typeface="Times New Roman" panose="02020603050405020304" pitchFamily="18" charset="0"/>
                <a:cs typeface="Times New Roman" panose="02020603050405020304" pitchFamily="18" charset="0"/>
              </a:rPr>
              <a:t> </a:t>
            </a:r>
            <a:r>
              <a:rPr lang="vi-VN" altLang="en-US" sz="3200" dirty="0">
                <a:solidFill>
                  <a:srgbClr val="FFFFFF"/>
                </a:solidFill>
                <a:latin typeface="Times New Roman" panose="02020603050405020304" pitchFamily="18" charset="0"/>
                <a:cs typeface="Times New Roman" panose="02020603050405020304" pitchFamily="18" charset="0"/>
              </a:rPr>
              <a:t>5</a:t>
            </a:r>
            <a:r>
              <a:rPr lang="en-US" altLang="en-US" sz="3200" dirty="0">
                <a:solidFill>
                  <a:srgbClr val="FFFFFF"/>
                </a:solidFill>
                <a:latin typeface="Times New Roman" panose="02020603050405020304" pitchFamily="18" charset="0"/>
                <a:cs typeface="Times New Roman" panose="02020603050405020304" pitchFamily="18" charset="0"/>
              </a:rPr>
              <a:t> </a:t>
            </a:r>
            <a:r>
              <a:rPr lang="vi-VN" altLang="en-US" sz="3200" dirty="0">
                <a:solidFill>
                  <a:srgbClr val="FFFFFF"/>
                </a:solidFill>
                <a:latin typeface="Times New Roman" panose="02020603050405020304" pitchFamily="18" charset="0"/>
                <a:cs typeface="Times New Roman" panose="02020603050405020304" pitchFamily="18" charset="0"/>
              </a:rPr>
              <a:t>tháng</a:t>
            </a:r>
            <a:r>
              <a:rPr lang="en-US" altLang="en-US" sz="3200" dirty="0">
                <a:solidFill>
                  <a:srgbClr val="FFFFFF"/>
                </a:solidFill>
                <a:latin typeface="Times New Roman" panose="02020603050405020304" pitchFamily="18" charset="0"/>
                <a:cs typeface="Times New Roman" panose="02020603050405020304" pitchFamily="18" charset="0"/>
              </a:rPr>
              <a:t> </a:t>
            </a:r>
            <a:r>
              <a:rPr lang="vi-VN" altLang="en-US" sz="3200" dirty="0">
                <a:solidFill>
                  <a:srgbClr val="FFFFFF"/>
                </a:solidFill>
                <a:latin typeface="Times New Roman" panose="02020603050405020304" pitchFamily="18" charset="0"/>
                <a:cs typeface="Times New Roman" panose="02020603050405020304" pitchFamily="18" charset="0"/>
              </a:rPr>
              <a:t>11</a:t>
            </a:r>
            <a:r>
              <a:rPr lang="en-US" altLang="en-US" sz="3200" dirty="0">
                <a:solidFill>
                  <a:srgbClr val="FFFFFF"/>
                </a:solidFill>
                <a:latin typeface="Times New Roman" panose="02020603050405020304" pitchFamily="18" charset="0"/>
                <a:cs typeface="Times New Roman" panose="02020603050405020304" pitchFamily="18" charset="0"/>
              </a:rPr>
              <a:t> </a:t>
            </a:r>
            <a:r>
              <a:rPr lang="vi-VN" altLang="en-US" sz="3200" dirty="0">
                <a:solidFill>
                  <a:srgbClr val="FFFFFF"/>
                </a:solidFill>
                <a:latin typeface="Times New Roman" panose="02020603050405020304" pitchFamily="18" charset="0"/>
                <a:cs typeface="Times New Roman" panose="02020603050405020304" pitchFamily="18" charset="0"/>
              </a:rPr>
              <a:t>năm</a:t>
            </a:r>
            <a:r>
              <a:rPr lang="en-US" altLang="en-US" sz="3200" dirty="0">
                <a:solidFill>
                  <a:srgbClr val="FFFFFF"/>
                </a:solidFill>
                <a:latin typeface="Times New Roman" panose="02020603050405020304" pitchFamily="18" charset="0"/>
                <a:cs typeface="Times New Roman" panose="02020603050405020304" pitchFamily="18" charset="0"/>
              </a:rPr>
              <a:t> 2021</a:t>
            </a:r>
          </a:p>
        </p:txBody>
      </p:sp>
      <p:sp>
        <p:nvSpPr>
          <p:cNvPr id="6" name="TextBox 5">
            <a:extLst>
              <a:ext uri="{FF2B5EF4-FFF2-40B4-BE49-F238E27FC236}">
                <a16:creationId xmlns:a16="http://schemas.microsoft.com/office/drawing/2014/main" id="{45FA6728-6289-45D7-8BC5-3978A365DD17}"/>
              </a:ext>
            </a:extLst>
          </p:cNvPr>
          <p:cNvSpPr txBox="1"/>
          <p:nvPr/>
        </p:nvSpPr>
        <p:spPr>
          <a:xfrm>
            <a:off x="4648200" y="1600201"/>
            <a:ext cx="2228850" cy="584775"/>
          </a:xfrm>
          <a:prstGeom prst="rect">
            <a:avLst/>
          </a:prstGeom>
          <a:noFill/>
        </p:spPr>
        <p:txBody>
          <a:bodyPr>
            <a:spAutoFit/>
          </a:bodyPr>
          <a:lstStyle/>
          <a:p>
            <a:pPr defTabSz="514350">
              <a:defRPr/>
            </a:pPr>
            <a:r>
              <a:rPr lang="vi-VN" sz="3200" dirty="0">
                <a:solidFill>
                  <a:prstClr val="white"/>
                </a:solidFill>
                <a:latin typeface="Times New Roman" panose="02020603050405020304" pitchFamily="18" charset="0"/>
                <a:cs typeface="Arial" panose="020B0604020202020204" pitchFamily="34" charset="0"/>
              </a:rPr>
              <a:t>Khoa học</a:t>
            </a:r>
            <a:endParaRPr lang="en-US" sz="3200" dirty="0">
              <a:solidFill>
                <a:prstClr val="white"/>
              </a:solidFill>
              <a:latin typeface="Calibri Light" panose="020F0302020204030204"/>
              <a:cs typeface="Arial" panose="020B0604020202020204" pitchFamily="34" charset="0"/>
            </a:endParaRPr>
          </a:p>
        </p:txBody>
      </p:sp>
      <p:sp>
        <p:nvSpPr>
          <p:cNvPr id="7" name="TextBox 6">
            <a:extLst>
              <a:ext uri="{FF2B5EF4-FFF2-40B4-BE49-F238E27FC236}">
                <a16:creationId xmlns:a16="http://schemas.microsoft.com/office/drawing/2014/main" id="{996272AD-E73D-4E70-B65A-C7C089759BED}"/>
              </a:ext>
            </a:extLst>
          </p:cNvPr>
          <p:cNvSpPr txBox="1"/>
          <p:nvPr/>
        </p:nvSpPr>
        <p:spPr>
          <a:xfrm>
            <a:off x="2514600" y="2387026"/>
            <a:ext cx="7086600" cy="584775"/>
          </a:xfrm>
          <a:prstGeom prst="rect">
            <a:avLst/>
          </a:prstGeom>
          <a:noFill/>
        </p:spPr>
        <p:txBody>
          <a:bodyPr wrap="square">
            <a:spAutoFit/>
          </a:bodyPr>
          <a:lstStyle/>
          <a:p>
            <a:pPr algn="ctr" defTabSz="514350">
              <a:defRPr/>
            </a:pPr>
            <a:r>
              <a:rPr lang="vi-VN" sz="3200" dirty="0">
                <a:solidFill>
                  <a:srgbClr val="FFFF00"/>
                </a:solidFill>
                <a:latin typeface="Times New Roman" panose="02020603050405020304" pitchFamily="18" charset="0"/>
                <a:cs typeface="Arial" panose="020B0604020202020204" pitchFamily="34" charset="0"/>
              </a:rPr>
              <a:t>Phòng tránh tai nạn đuối nước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sp>
        <p:nvSpPr>
          <p:cNvPr id="30" name="Arrow: Pentagon 29">
            <a:extLst>
              <a:ext uri="{FF2B5EF4-FFF2-40B4-BE49-F238E27FC236}">
                <a16:creationId xmlns:a16="http://schemas.microsoft.com/office/drawing/2014/main" id="{E3F7568E-C405-4387-A63E-C3AD90D1E0F0}"/>
              </a:ext>
            </a:extLst>
          </p:cNvPr>
          <p:cNvSpPr/>
          <p:nvPr/>
        </p:nvSpPr>
        <p:spPr>
          <a:xfrm>
            <a:off x="2105842" y="-3776"/>
            <a:ext cx="9423549" cy="97526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pháp</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phòng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tránh</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tai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nạn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đuối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endPar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1" name="Arrow: Pentagon 30">
            <a:extLst>
              <a:ext uri="{FF2B5EF4-FFF2-40B4-BE49-F238E27FC236}">
                <a16:creationId xmlns:a16="http://schemas.microsoft.com/office/drawing/2014/main" id="{CF52DB39-5410-435D-9812-684C143591F4}"/>
              </a:ext>
            </a:extLst>
          </p:cNvPr>
          <p:cNvSpPr/>
          <p:nvPr/>
        </p:nvSpPr>
        <p:spPr>
          <a:xfrm>
            <a:off x="0" y="0"/>
            <a:ext cx="2559326" cy="971485"/>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bg1"/>
                </a:solidFill>
                <a:latin typeface="Times New Roman" panose="02020603050405020304" pitchFamily="18" charset="0"/>
                <a:cs typeface="Times New Roman" panose="02020603050405020304" pitchFamily="18" charset="0"/>
              </a:rPr>
              <a:t>Hoạt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động</a:t>
            </a:r>
            <a:r>
              <a:rPr lang="en-US" sz="3200" b="1" i="1" dirty="0">
                <a:solidFill>
                  <a:schemeClr val="bg1"/>
                </a:solidFill>
                <a:latin typeface="Times New Roman" panose="02020603050405020304" pitchFamily="18" charset="0"/>
                <a:cs typeface="Times New Roman" panose="02020603050405020304" pitchFamily="18" charset="0"/>
              </a:rPr>
              <a:t> 1</a:t>
            </a:r>
          </a:p>
        </p:txBody>
      </p:sp>
      <p:grpSp>
        <p:nvGrpSpPr>
          <p:cNvPr id="11" name="Group 10">
            <a:extLst>
              <a:ext uri="{FF2B5EF4-FFF2-40B4-BE49-F238E27FC236}">
                <a16:creationId xmlns:a16="http://schemas.microsoft.com/office/drawing/2014/main" id="{ABFDE188-3A10-47C3-BFEB-51364C694900}"/>
              </a:ext>
            </a:extLst>
          </p:cNvPr>
          <p:cNvGrpSpPr/>
          <p:nvPr/>
        </p:nvGrpSpPr>
        <p:grpSpPr>
          <a:xfrm>
            <a:off x="4848800" y="1161698"/>
            <a:ext cx="7057450" cy="5469634"/>
            <a:chOff x="394483" y="354155"/>
            <a:chExt cx="8769786" cy="6186794"/>
          </a:xfrm>
        </p:grpSpPr>
        <p:grpSp>
          <p:nvGrpSpPr>
            <p:cNvPr id="19" name="Group 19">
              <a:extLst>
                <a:ext uri="{FF2B5EF4-FFF2-40B4-BE49-F238E27FC236}">
                  <a16:creationId xmlns:a16="http://schemas.microsoft.com/office/drawing/2014/main" id="{4B0CD7E5-38CC-4E7E-AF8C-A6067AADD7D0}"/>
                </a:ext>
              </a:extLst>
            </p:cNvPr>
            <p:cNvGrpSpPr>
              <a:grpSpLocks/>
            </p:cNvGrpSpPr>
            <p:nvPr/>
          </p:nvGrpSpPr>
          <p:grpSpPr bwMode="auto">
            <a:xfrm>
              <a:off x="394483" y="354155"/>
              <a:ext cx="4270793" cy="2922445"/>
              <a:chOff x="96" y="1344"/>
              <a:chExt cx="1728" cy="1728"/>
            </a:xfrm>
          </p:grpSpPr>
          <p:pic>
            <p:nvPicPr>
              <p:cNvPr id="23" name="Picture 20" descr="1">
                <a:extLst>
                  <a:ext uri="{FF2B5EF4-FFF2-40B4-BE49-F238E27FC236}">
                    <a16:creationId xmlns:a16="http://schemas.microsoft.com/office/drawing/2014/main" id="{EC52AFD5-97C7-4E55-82E2-4D1DE10E6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468"/>
              <a:stretch>
                <a:fillRect/>
              </a:stretch>
            </p:blipFill>
            <p:spPr bwMode="auto">
              <a:xfrm>
                <a:off x="96" y="1344"/>
                <a:ext cx="1728" cy="1728"/>
              </a:xfrm>
              <a:prstGeom prst="rect">
                <a:avLst/>
              </a:prstGeom>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24" name="Oval 21">
                <a:extLst>
                  <a:ext uri="{FF2B5EF4-FFF2-40B4-BE49-F238E27FC236}">
                    <a16:creationId xmlns:a16="http://schemas.microsoft.com/office/drawing/2014/main" id="{B7CE07C8-8ADF-45C9-BD91-FBC34B296105}"/>
                  </a:ext>
                </a:extLst>
              </p:cNvPr>
              <p:cNvSpPr>
                <a:spLocks noChangeArrowheads="1"/>
              </p:cNvSpPr>
              <p:nvPr/>
            </p:nvSpPr>
            <p:spPr bwMode="auto">
              <a:xfrm>
                <a:off x="114" y="2793"/>
                <a:ext cx="240" cy="240"/>
              </a:xfrm>
              <a:prstGeom prst="ellipse">
                <a:avLst/>
              </a:prstGeom>
              <a:gradFill rotWithShape="1">
                <a:gsLst>
                  <a:gs pos="0">
                    <a:srgbClr val="FFFF00"/>
                  </a:gs>
                  <a:gs pos="100000">
                    <a:srgbClr val="FF0000"/>
                  </a:gs>
                </a:gsLst>
                <a:path path="shape">
                  <a:fillToRect l="50000" t="50000" r="50000" b="50000"/>
                </a:path>
              </a:gradFill>
              <a:ln w="9525">
                <a:solidFill>
                  <a:schemeClr val="bg1">
                    <a:lumMod val="50000"/>
                  </a:schemeClr>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dirty="0">
                    <a:solidFill>
                      <a:srgbClr val="000066"/>
                    </a:solidFill>
                    <a:latin typeface="Times New Roman" panose="02020603050405020304" pitchFamily="18" charset="0"/>
                  </a:rPr>
                  <a:t>1</a:t>
                </a:r>
              </a:p>
            </p:txBody>
          </p:sp>
        </p:grpSp>
        <p:pic>
          <p:nvPicPr>
            <p:cNvPr id="20" name="Picture 2" descr="Rơi nước mắt trước cảnh học sinh bơi qua sông đến trường">
              <a:extLst>
                <a:ext uri="{FF2B5EF4-FFF2-40B4-BE49-F238E27FC236}">
                  <a16:creationId xmlns:a16="http://schemas.microsoft.com/office/drawing/2014/main" id="{A0FCA7D8-93DC-4420-8343-39E8BAC9E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3476" y="356298"/>
              <a:ext cx="4270793" cy="2920302"/>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1" name="Picture 6" descr="Mộng mơ thấy tắm sông đánh con số nào là ăn chắc">
              <a:extLst>
                <a:ext uri="{FF2B5EF4-FFF2-40B4-BE49-F238E27FC236}">
                  <a16:creationId xmlns:a16="http://schemas.microsoft.com/office/drawing/2014/main" id="{A5B7D012-EFBF-4C28-BA90-D998FE468D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834"/>
            <a:stretch/>
          </p:blipFill>
          <p:spPr bwMode="auto">
            <a:xfrm>
              <a:off x="4893477" y="3643216"/>
              <a:ext cx="4270792" cy="289773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2" name="Picture 12" descr="Số trẻ em tử vong do đuối nước có xu hướng giảm | baotintuc.vn">
              <a:extLst>
                <a:ext uri="{FF2B5EF4-FFF2-40B4-BE49-F238E27FC236}">
                  <a16:creationId xmlns:a16="http://schemas.microsoft.com/office/drawing/2014/main" id="{3FF8D0E4-3AFA-4F94-8812-0721A61CF8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483" y="3638675"/>
              <a:ext cx="4270793" cy="2902274"/>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grpSp>
      <p:pic>
        <p:nvPicPr>
          <p:cNvPr id="3" name="Picture 4" descr="No No No Sticker by Emoji for iOS &amp; Android | GIPHY">
            <a:extLst>
              <a:ext uri="{FF2B5EF4-FFF2-40B4-BE49-F238E27FC236}">
                <a16:creationId xmlns:a16="http://schemas.microsoft.com/office/drawing/2014/main" id="{2587A01F-2252-4D00-88AF-1AE66C20A00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52657" y="1757166"/>
            <a:ext cx="3343668" cy="3343668"/>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Close">
            <a:extLst>
              <a:ext uri="{FF2B5EF4-FFF2-40B4-BE49-F238E27FC236}">
                <a16:creationId xmlns:a16="http://schemas.microsoft.com/office/drawing/2014/main" id="{35F20F06-4931-4CC7-B309-043AD04157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73540" y="4412481"/>
            <a:ext cx="1787421" cy="1787421"/>
          </a:xfrm>
          <a:prstGeom prst="rect">
            <a:avLst/>
          </a:prstGeom>
        </p:spPr>
      </p:pic>
      <p:pic>
        <p:nvPicPr>
          <p:cNvPr id="27" name="Graphic 26" descr="Close">
            <a:extLst>
              <a:ext uri="{FF2B5EF4-FFF2-40B4-BE49-F238E27FC236}">
                <a16:creationId xmlns:a16="http://schemas.microsoft.com/office/drawing/2014/main" id="{CBEEC557-C779-4466-9578-47144769A8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73540" y="1556753"/>
            <a:ext cx="1787421" cy="1787421"/>
          </a:xfrm>
          <a:prstGeom prst="rect">
            <a:avLst/>
          </a:prstGeom>
        </p:spPr>
      </p:pic>
      <p:pic>
        <p:nvPicPr>
          <p:cNvPr id="28" name="Graphic 27" descr="Close">
            <a:extLst>
              <a:ext uri="{FF2B5EF4-FFF2-40B4-BE49-F238E27FC236}">
                <a16:creationId xmlns:a16="http://schemas.microsoft.com/office/drawing/2014/main" id="{415D1A6B-FA7B-4722-9DC2-A7B2649FDF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94087" y="1556753"/>
            <a:ext cx="1787421" cy="1787421"/>
          </a:xfrm>
          <a:prstGeom prst="rect">
            <a:avLst/>
          </a:prstGeom>
        </p:spPr>
      </p:pic>
      <p:pic>
        <p:nvPicPr>
          <p:cNvPr id="29" name="Graphic 28" descr="Close">
            <a:extLst>
              <a:ext uri="{FF2B5EF4-FFF2-40B4-BE49-F238E27FC236}">
                <a16:creationId xmlns:a16="http://schemas.microsoft.com/office/drawing/2014/main" id="{09F1F845-A07B-4E0B-BC26-A6192D009B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94087" y="4412481"/>
            <a:ext cx="1787421" cy="1787421"/>
          </a:xfrm>
          <a:prstGeom prst="rect">
            <a:avLst/>
          </a:prstGeom>
        </p:spPr>
      </p:pic>
      <p:sp>
        <p:nvSpPr>
          <p:cNvPr id="5" name="Rectangle 4">
            <a:extLst>
              <a:ext uri="{FF2B5EF4-FFF2-40B4-BE49-F238E27FC236}">
                <a16:creationId xmlns:a16="http://schemas.microsoft.com/office/drawing/2014/main" id="{06E517AE-E06D-46F5-B5FF-863BD93DD8D5}"/>
              </a:ext>
            </a:extLst>
          </p:cNvPr>
          <p:cNvSpPr/>
          <p:nvPr/>
        </p:nvSpPr>
        <p:spPr>
          <a:xfrm>
            <a:off x="282439" y="1185192"/>
            <a:ext cx="4267200" cy="545414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spcBef>
                <a:spcPct val="25000"/>
              </a:spcBef>
              <a:spcAft>
                <a:spcPct val="30000"/>
              </a:spcAft>
            </a:pPr>
            <a:r>
              <a:rPr lang="en-US" sz="4000" b="1" dirty="0" err="1">
                <a:solidFill>
                  <a:srgbClr val="002060"/>
                </a:solidFill>
                <a:latin typeface="Times New Roman" panose="02020603050405020304" pitchFamily="18" charset="0"/>
              </a:rPr>
              <a:t>Các</a:t>
            </a:r>
            <a:r>
              <a:rPr lang="en-US" sz="4000" b="1" dirty="0">
                <a:solidFill>
                  <a:srgbClr val="002060"/>
                </a:solidFill>
                <a:latin typeface="Times New Roman" panose="02020603050405020304" pitchFamily="18" charset="0"/>
              </a:rPr>
              <a:t> </a:t>
            </a:r>
            <a:r>
              <a:rPr lang="en-US" sz="4000" b="1" dirty="0" err="1">
                <a:solidFill>
                  <a:srgbClr val="002060"/>
                </a:solidFill>
                <a:latin typeface="Times New Roman" panose="02020603050405020304" pitchFamily="18" charset="0"/>
              </a:rPr>
              <a:t>bạn</a:t>
            </a:r>
            <a:r>
              <a:rPr lang="en-US" sz="4000" b="1" dirty="0">
                <a:solidFill>
                  <a:srgbClr val="002060"/>
                </a:solidFill>
                <a:latin typeface="Times New Roman" panose="02020603050405020304" pitchFamily="18" charset="0"/>
              </a:rPr>
              <a:t> </a:t>
            </a:r>
            <a:r>
              <a:rPr lang="en-US" sz="4000" b="1" dirty="0" err="1">
                <a:solidFill>
                  <a:srgbClr val="002060"/>
                </a:solidFill>
                <a:latin typeface="Times New Roman" panose="02020603050405020304" pitchFamily="18" charset="0"/>
              </a:rPr>
              <a:t>nhỏ</a:t>
            </a:r>
            <a:r>
              <a:rPr lang="en-US" sz="4000" b="1" dirty="0">
                <a:solidFill>
                  <a:srgbClr val="002060"/>
                </a:solidFill>
                <a:latin typeface="Times New Roman" panose="02020603050405020304" pitchFamily="18" charset="0"/>
              </a:rPr>
              <a:t> </a:t>
            </a:r>
            <a:r>
              <a:rPr lang="vi-VN" sz="4000" b="1" dirty="0">
                <a:solidFill>
                  <a:srgbClr val="002060"/>
                </a:solidFill>
                <a:latin typeface="Times New Roman" panose="02020603050405020304" pitchFamily="18" charset="0"/>
              </a:rPr>
              <a:t>đ</a:t>
            </a:r>
            <a:r>
              <a:rPr lang="en-US" sz="4000" b="1" dirty="0">
                <a:solidFill>
                  <a:srgbClr val="002060"/>
                </a:solidFill>
                <a:latin typeface="Times New Roman" panose="02020603050405020304" pitchFamily="18" charset="0"/>
              </a:rPr>
              <a:t>ang </a:t>
            </a:r>
            <a:r>
              <a:rPr lang="en-US" sz="4000" b="1" dirty="0" err="1">
                <a:solidFill>
                  <a:srgbClr val="002060"/>
                </a:solidFill>
                <a:latin typeface="Times New Roman" panose="02020603050405020304" pitchFamily="18" charset="0"/>
              </a:rPr>
              <a:t>ch</a:t>
            </a:r>
            <a:r>
              <a:rPr lang="vi-VN" sz="4000" b="1" dirty="0">
                <a:solidFill>
                  <a:srgbClr val="002060"/>
                </a:solidFill>
                <a:latin typeface="Times New Roman" panose="02020603050405020304" pitchFamily="18" charset="0"/>
              </a:rPr>
              <a:t>ơ</a:t>
            </a:r>
            <a:r>
              <a:rPr lang="en-US" sz="4000" b="1" dirty="0">
                <a:solidFill>
                  <a:srgbClr val="002060"/>
                </a:solidFill>
                <a:latin typeface="Times New Roman" panose="02020603050405020304" pitchFamily="18" charset="0"/>
              </a:rPr>
              <a:t>i ở gần ao, hồ sông, suối. Đây là việc không nên làm. Vì </a:t>
            </a:r>
            <a:r>
              <a:rPr lang="en-US" sz="4000" b="1" dirty="0" err="1">
                <a:solidFill>
                  <a:srgbClr val="002060"/>
                </a:solidFill>
                <a:latin typeface="Times New Roman" panose="02020603050405020304" pitchFamily="18" charset="0"/>
              </a:rPr>
              <a:t>ch</a:t>
            </a:r>
            <a:r>
              <a:rPr lang="vi-VN" sz="4000" b="1" dirty="0">
                <a:solidFill>
                  <a:srgbClr val="002060"/>
                </a:solidFill>
                <a:latin typeface="Times New Roman" panose="02020603050405020304" pitchFamily="18" charset="0"/>
              </a:rPr>
              <a:t>ơ</a:t>
            </a:r>
            <a:r>
              <a:rPr lang="en-US" sz="4000" b="1" dirty="0">
                <a:solidFill>
                  <a:srgbClr val="002060"/>
                </a:solidFill>
                <a:latin typeface="Times New Roman" panose="02020603050405020304" pitchFamily="18" charset="0"/>
              </a:rPr>
              <a:t>i gần ao, hồ, sông, suối dễ xảy ra tai nạn đuối nước.</a:t>
            </a:r>
          </a:p>
        </p:txBody>
      </p:sp>
    </p:spTree>
    <p:extLst>
      <p:ext uri="{BB962C8B-B14F-4D97-AF65-F5344CB8AC3E}">
        <p14:creationId xmlns:p14="http://schemas.microsoft.com/office/powerpoint/2010/main" val="3070928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par>
                                <p:cTn id="8" presetID="10" presetClass="entr" presetSubtype="0" fill="hold" nodeType="withEffect">
                                  <p:stCondLst>
                                    <p:cond delay="10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childTnLst>
                                </p:cTn>
                              </p:par>
                              <p:par>
                                <p:cTn id="11" presetID="10" presetClass="entr" presetSubtype="0"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10" presetClass="entr" presetSubtype="0" fill="hold" nodeType="withEffect">
                                  <p:stCondLst>
                                    <p:cond delay="100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1000"/>
                                        <p:tgtEl>
                                          <p:spTgt spid="29"/>
                                        </p:tgtEl>
                                      </p:cBhvr>
                                    </p:animEffect>
                                  </p:childTnLst>
                                </p:cTn>
                              </p:par>
                            </p:childTnLst>
                          </p:cTn>
                        </p:par>
                        <p:par>
                          <p:cTn id="17" fill="hold">
                            <p:stCondLst>
                              <p:cond delay="2000"/>
                            </p:stCondLst>
                            <p:childTnLst>
                              <p:par>
                                <p:cTn id="18" presetID="42" presetClass="entr" presetSubtype="0" fill="hold" nodeType="afterEffect">
                                  <p:stCondLst>
                                    <p:cond delay="5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grpSp>
        <p:nvGrpSpPr>
          <p:cNvPr id="2" name="Group 1">
            <a:extLst>
              <a:ext uri="{FF2B5EF4-FFF2-40B4-BE49-F238E27FC236}">
                <a16:creationId xmlns:a16="http://schemas.microsoft.com/office/drawing/2014/main" id="{18BBE73E-A1D4-4A6E-84D4-649896D3575A}"/>
              </a:ext>
            </a:extLst>
          </p:cNvPr>
          <p:cNvGrpSpPr/>
          <p:nvPr/>
        </p:nvGrpSpPr>
        <p:grpSpPr>
          <a:xfrm>
            <a:off x="422192" y="1177618"/>
            <a:ext cx="11303486" cy="5592519"/>
            <a:chOff x="422192" y="1177618"/>
            <a:chExt cx="11303486" cy="5592519"/>
          </a:xfrm>
        </p:grpSpPr>
        <p:pic>
          <p:nvPicPr>
            <p:cNvPr id="5124" name="Picture 4" descr="Đời Sống Xã Hội: 14865 - Chuyện cái mái vú của bà nghị Xuân">
              <a:extLst>
                <a:ext uri="{FF2B5EF4-FFF2-40B4-BE49-F238E27FC236}">
                  <a16:creationId xmlns:a16="http://schemas.microsoft.com/office/drawing/2014/main" id="{B35061A7-3B0D-4CEE-98B2-CA6E1FCD85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398" y="1177620"/>
              <a:ext cx="5477280" cy="272672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grpSp>
          <p:nvGrpSpPr>
            <p:cNvPr id="15" name="Group 16">
              <a:extLst>
                <a:ext uri="{FF2B5EF4-FFF2-40B4-BE49-F238E27FC236}">
                  <a16:creationId xmlns:a16="http://schemas.microsoft.com/office/drawing/2014/main" id="{1BF2F7FE-871E-4909-B228-EC9CFD4F2B85}"/>
                </a:ext>
              </a:extLst>
            </p:cNvPr>
            <p:cNvGrpSpPr>
              <a:grpSpLocks/>
            </p:cNvGrpSpPr>
            <p:nvPr/>
          </p:nvGrpSpPr>
          <p:grpSpPr bwMode="auto">
            <a:xfrm>
              <a:off x="422192" y="1177618"/>
              <a:ext cx="5421860" cy="2726723"/>
              <a:chOff x="1872" y="1344"/>
              <a:chExt cx="1680" cy="1728"/>
            </a:xfrm>
          </p:grpSpPr>
          <p:pic>
            <p:nvPicPr>
              <p:cNvPr id="16" name="Picture 17" descr="2">
                <a:extLst>
                  <a:ext uri="{FF2B5EF4-FFF2-40B4-BE49-F238E27FC236}">
                    <a16:creationId xmlns:a16="http://schemas.microsoft.com/office/drawing/2014/main" id="{590F8E35-3A81-4D2D-BBC7-CCEF636D6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1344"/>
                <a:ext cx="1680" cy="1728"/>
              </a:xfrm>
              <a:prstGeom prst="rect">
                <a:avLst/>
              </a:prstGeom>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7" name="Oval 18">
                <a:extLst>
                  <a:ext uri="{FF2B5EF4-FFF2-40B4-BE49-F238E27FC236}">
                    <a16:creationId xmlns:a16="http://schemas.microsoft.com/office/drawing/2014/main" id="{4242CCC9-D8F1-45C8-81D5-8788BA6631F3}"/>
                  </a:ext>
                </a:extLst>
              </p:cNvPr>
              <p:cNvSpPr>
                <a:spLocks noChangeArrowheads="1"/>
              </p:cNvSpPr>
              <p:nvPr/>
            </p:nvSpPr>
            <p:spPr bwMode="auto">
              <a:xfrm>
                <a:off x="1881" y="2802"/>
                <a:ext cx="240" cy="240"/>
              </a:xfrm>
              <a:prstGeom prst="ellipse">
                <a:avLst/>
              </a:prstGeom>
              <a:gradFill rotWithShape="1">
                <a:gsLst>
                  <a:gs pos="0">
                    <a:srgbClr val="FFFF00"/>
                  </a:gs>
                  <a:gs pos="100000">
                    <a:srgbClr val="FF0000"/>
                  </a:gs>
                </a:gsLst>
                <a:path path="shape">
                  <a:fillToRect l="50000" t="50000" r="50000" b="50000"/>
                </a:path>
              </a:gradFill>
              <a:ln w="9525">
                <a:solidFill>
                  <a:schemeClr val="bg1">
                    <a:lumMod val="50000"/>
                  </a:schemeClr>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2</a:t>
                </a:r>
              </a:p>
            </p:txBody>
          </p:sp>
        </p:grpSp>
        <p:pic>
          <p:nvPicPr>
            <p:cNvPr id="5126" name="Picture 6" descr="Chủ động trữ nước mưa, nước ngọt - Báo Đồng Khởi Online">
              <a:extLst>
                <a:ext uri="{FF2B5EF4-FFF2-40B4-BE49-F238E27FC236}">
                  <a16:creationId xmlns:a16="http://schemas.microsoft.com/office/drawing/2014/main" id="{19F7ECDD-1318-418F-AFA6-1FCA699C6F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92" y="4039993"/>
              <a:ext cx="5421860" cy="2730144"/>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5130" name="Picture 10" descr="Thanh Hoá: Nét đẹp giếng xưa">
              <a:extLst>
                <a:ext uri="{FF2B5EF4-FFF2-40B4-BE49-F238E27FC236}">
                  <a16:creationId xmlns:a16="http://schemas.microsoft.com/office/drawing/2014/main" id="{DE5404AF-C3E4-4B0C-A7CA-52F8C353C2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666" b="10306"/>
            <a:stretch/>
          </p:blipFill>
          <p:spPr bwMode="auto">
            <a:xfrm>
              <a:off x="6248398" y="4039988"/>
              <a:ext cx="5477280" cy="2730148"/>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06831644-5137-44ED-B670-CEFB38DCF045}"/>
              </a:ext>
            </a:extLst>
          </p:cNvPr>
          <p:cNvSpPr txBox="1"/>
          <p:nvPr/>
        </p:nvSpPr>
        <p:spPr>
          <a:xfrm>
            <a:off x="207817" y="87864"/>
            <a:ext cx="11762509" cy="954107"/>
          </a:xfrm>
          <a:prstGeom prst="rect">
            <a:avLst/>
          </a:prstGeom>
          <a:solidFill>
            <a:srgbClr val="F2EB68"/>
          </a:solid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Theo em, giếng, chum, vại, bể nước phải được sử dụng như thế nào thì mới an toàn? Vì sao?</a:t>
            </a:r>
          </a:p>
        </p:txBody>
      </p:sp>
    </p:spTree>
    <p:extLst>
      <p:ext uri="{BB962C8B-B14F-4D97-AF65-F5344CB8AC3E}">
        <p14:creationId xmlns:p14="http://schemas.microsoft.com/office/powerpoint/2010/main" val="3535546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60000"/>
          </a:scheme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sp>
        <p:nvSpPr>
          <p:cNvPr id="30" name="Arrow: Pentagon 29">
            <a:extLst>
              <a:ext uri="{FF2B5EF4-FFF2-40B4-BE49-F238E27FC236}">
                <a16:creationId xmlns:a16="http://schemas.microsoft.com/office/drawing/2014/main" id="{E3F7568E-C405-4387-A63E-C3AD90D1E0F0}"/>
              </a:ext>
            </a:extLst>
          </p:cNvPr>
          <p:cNvSpPr/>
          <p:nvPr/>
        </p:nvSpPr>
        <p:spPr>
          <a:xfrm>
            <a:off x="2105842" y="-3776"/>
            <a:ext cx="9423549" cy="97526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pháp</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phòng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tránh</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tai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nạn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đuối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endPar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9" name="Group 16">
            <a:extLst>
              <a:ext uri="{FF2B5EF4-FFF2-40B4-BE49-F238E27FC236}">
                <a16:creationId xmlns:a16="http://schemas.microsoft.com/office/drawing/2014/main" id="{84BD05ED-ADCC-4D95-AB29-3B29FBEEAA46}"/>
              </a:ext>
            </a:extLst>
          </p:cNvPr>
          <p:cNvGrpSpPr>
            <a:grpSpLocks/>
          </p:cNvGrpSpPr>
          <p:nvPr/>
        </p:nvGrpSpPr>
        <p:grpSpPr bwMode="auto">
          <a:xfrm>
            <a:off x="410309" y="1063124"/>
            <a:ext cx="6752491" cy="5698563"/>
            <a:chOff x="1872" y="1344"/>
            <a:chExt cx="1680" cy="1728"/>
          </a:xfrm>
        </p:grpSpPr>
        <p:pic>
          <p:nvPicPr>
            <p:cNvPr id="11" name="Picture 17" descr="2">
              <a:extLst>
                <a:ext uri="{FF2B5EF4-FFF2-40B4-BE49-F238E27FC236}">
                  <a16:creationId xmlns:a16="http://schemas.microsoft.com/office/drawing/2014/main" id="{C4E8B58C-DB10-4654-9393-DFCBA7E2A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2" y="1344"/>
              <a:ext cx="1680" cy="1728"/>
            </a:xfrm>
            <a:prstGeom prst="rect">
              <a:avLst/>
            </a:prstGeom>
            <a:ln w="9525">
              <a:solidFill>
                <a:schemeClr val="accent1"/>
              </a:solidFill>
              <a:miter lim="800000"/>
              <a:headEnd/>
              <a:tailEnd/>
            </a:ln>
            <a:effectLst>
              <a:softEdge rad="112500"/>
            </a:effectLst>
            <a:extLst>
              <a:ext uri="{909E8E84-426E-40DD-AFC4-6F175D3DCCD1}">
                <a14:hiddenFill xmlns:a14="http://schemas.microsoft.com/office/drawing/2010/main">
                  <a:solidFill>
                    <a:srgbClr val="FFFFFF"/>
                  </a:solidFill>
                </a14:hiddenFill>
              </a:ext>
            </a:extLst>
          </p:spPr>
        </p:pic>
        <p:sp>
          <p:nvSpPr>
            <p:cNvPr id="15" name="Oval 18">
              <a:extLst>
                <a:ext uri="{FF2B5EF4-FFF2-40B4-BE49-F238E27FC236}">
                  <a16:creationId xmlns:a16="http://schemas.microsoft.com/office/drawing/2014/main" id="{CBB967AB-2425-45A9-AFAB-1EEBD79D3582}"/>
                </a:ext>
              </a:extLst>
            </p:cNvPr>
            <p:cNvSpPr>
              <a:spLocks noChangeArrowheads="1"/>
            </p:cNvSpPr>
            <p:nvPr/>
          </p:nvSpPr>
          <p:spPr bwMode="auto">
            <a:xfrm>
              <a:off x="1881" y="2802"/>
              <a:ext cx="240" cy="240"/>
            </a:xfrm>
            <a:prstGeom prst="ellipse">
              <a:avLst/>
            </a:prstGeom>
            <a:gradFill rotWithShape="1">
              <a:gsLst>
                <a:gs pos="0">
                  <a:srgbClr val="FFFF00"/>
                </a:gs>
                <a:gs pos="100000">
                  <a:srgbClr val="FF0000"/>
                </a:gs>
              </a:gsLst>
              <a:path path="shape">
                <a:fillToRect l="50000" t="50000" r="50000" b="50000"/>
              </a:path>
            </a:gradFill>
            <a:ln w="9525">
              <a:solidFill>
                <a:schemeClr val="accent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2</a:t>
              </a:r>
            </a:p>
          </p:txBody>
        </p:sp>
      </p:grpSp>
      <p:sp>
        <p:nvSpPr>
          <p:cNvPr id="31" name="Arrow: Pentagon 30">
            <a:extLst>
              <a:ext uri="{FF2B5EF4-FFF2-40B4-BE49-F238E27FC236}">
                <a16:creationId xmlns:a16="http://schemas.microsoft.com/office/drawing/2014/main" id="{CF52DB39-5410-435D-9812-684C143591F4}"/>
              </a:ext>
            </a:extLst>
          </p:cNvPr>
          <p:cNvSpPr/>
          <p:nvPr/>
        </p:nvSpPr>
        <p:spPr>
          <a:xfrm>
            <a:off x="0" y="0"/>
            <a:ext cx="2559326" cy="971485"/>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bg1"/>
                </a:solidFill>
                <a:latin typeface="Times New Roman" panose="02020603050405020304" pitchFamily="18" charset="0"/>
                <a:cs typeface="Times New Roman" panose="02020603050405020304" pitchFamily="18" charset="0"/>
              </a:rPr>
              <a:t>Hoạt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động</a:t>
            </a:r>
            <a:r>
              <a:rPr lang="en-US" sz="3200" b="1" i="1" dirty="0">
                <a:solidFill>
                  <a:schemeClr val="bg1"/>
                </a:solidFill>
                <a:latin typeface="Times New Roman" panose="02020603050405020304" pitchFamily="18" charset="0"/>
                <a:cs typeface="Times New Roman" panose="02020603050405020304" pitchFamily="18" charset="0"/>
              </a:rPr>
              <a:t> 1</a:t>
            </a:r>
          </a:p>
        </p:txBody>
      </p:sp>
      <p:sp>
        <p:nvSpPr>
          <p:cNvPr id="3" name="Rectangle 2">
            <a:extLst>
              <a:ext uri="{FF2B5EF4-FFF2-40B4-BE49-F238E27FC236}">
                <a16:creationId xmlns:a16="http://schemas.microsoft.com/office/drawing/2014/main" id="{C9E94ECB-63B3-4817-BC3C-3039F1F8BD74}"/>
              </a:ext>
            </a:extLst>
          </p:cNvPr>
          <p:cNvSpPr/>
          <p:nvPr/>
        </p:nvSpPr>
        <p:spPr>
          <a:xfrm>
            <a:off x="7514491" y="1185192"/>
            <a:ext cx="4267200" cy="545414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25000"/>
              </a:spcBef>
              <a:spcAft>
                <a:spcPct val="30000"/>
              </a:spcAft>
            </a:pPr>
            <a:r>
              <a:rPr lang="en-US" sz="3600" b="1" dirty="0">
                <a:solidFill>
                  <a:srgbClr val="002060"/>
                </a:solidFill>
                <a:latin typeface="Times New Roman" panose="02020603050405020304" pitchFamily="18" charset="0"/>
              </a:rPr>
              <a:t>Giếng, chum, vại, bể nước phải có nắp đậy. Thành giếng và bể nước </a:t>
            </a:r>
            <a:r>
              <a:rPr lang="vi-VN" sz="3600" b="1" dirty="0">
                <a:solidFill>
                  <a:srgbClr val="002060"/>
                </a:solidFill>
                <a:latin typeface="Times New Roman" panose="02020603050405020304" pitchFamily="18" charset="0"/>
              </a:rPr>
              <a:t>đư</a:t>
            </a:r>
            <a:r>
              <a:rPr lang="en-US" sz="3600" b="1" dirty="0" err="1">
                <a:solidFill>
                  <a:srgbClr val="002060"/>
                </a:solidFill>
                <a:latin typeface="Times New Roman" panose="02020603050405020304" pitchFamily="18" charset="0"/>
              </a:rPr>
              <a:t>ợc</a:t>
            </a:r>
            <a:r>
              <a:rPr lang="en-US" sz="3600" b="1" dirty="0">
                <a:solidFill>
                  <a:srgbClr val="002060"/>
                </a:solidFill>
                <a:latin typeface="Times New Roman" panose="02020603050405020304" pitchFamily="18" charset="0"/>
              </a:rPr>
              <a:t> xây cao và rất an toàn </a:t>
            </a:r>
            <a:r>
              <a:rPr lang="vi-VN" sz="3600" b="1" dirty="0">
                <a:solidFill>
                  <a:srgbClr val="002060"/>
                </a:solidFill>
                <a:latin typeface="Times New Roman" panose="02020603050405020304" pitchFamily="18" charset="0"/>
              </a:rPr>
              <a:t>đ</a:t>
            </a:r>
            <a:r>
              <a:rPr lang="en-US" sz="3600" b="1" dirty="0" err="1">
                <a:solidFill>
                  <a:srgbClr val="002060"/>
                </a:solidFill>
                <a:latin typeface="Times New Roman" panose="02020603050405020304" pitchFamily="18" charset="0"/>
              </a:rPr>
              <a:t>ối</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với</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trẻ</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em</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Việc</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làm</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này</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nên</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làm</a:t>
            </a:r>
            <a:r>
              <a:rPr lang="en-US" sz="3600" b="1" dirty="0">
                <a:solidFill>
                  <a:srgbClr val="002060"/>
                </a:solidFill>
                <a:latin typeface="Times New Roman" panose="02020603050405020304" pitchFamily="18" charset="0"/>
              </a:rPr>
              <a:t> </a:t>
            </a:r>
            <a:r>
              <a:rPr lang="vi-VN" sz="3600" b="1" dirty="0">
                <a:solidFill>
                  <a:srgbClr val="002060"/>
                </a:solidFill>
                <a:latin typeface="Times New Roman" panose="02020603050405020304" pitchFamily="18" charset="0"/>
              </a:rPr>
              <a:t>đ</a:t>
            </a:r>
            <a:r>
              <a:rPr lang="en-US" sz="3600" b="1" dirty="0">
                <a:solidFill>
                  <a:srgbClr val="002060"/>
                </a:solidFill>
                <a:latin typeface="Times New Roman" panose="02020603050405020304" pitchFamily="18" charset="0"/>
              </a:rPr>
              <a:t>ể </a:t>
            </a:r>
            <a:r>
              <a:rPr lang="en-US" sz="3600" b="1" dirty="0" err="1">
                <a:solidFill>
                  <a:srgbClr val="002060"/>
                </a:solidFill>
                <a:latin typeface="Times New Roman" panose="02020603050405020304" pitchFamily="18" charset="0"/>
              </a:rPr>
              <a:t>phòng</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tránh</a:t>
            </a:r>
            <a:r>
              <a:rPr lang="en-US" sz="3600" b="1" dirty="0">
                <a:solidFill>
                  <a:srgbClr val="002060"/>
                </a:solidFill>
                <a:latin typeface="Times New Roman" panose="02020603050405020304" pitchFamily="18" charset="0"/>
              </a:rPr>
              <a:t> tai </a:t>
            </a:r>
            <a:r>
              <a:rPr lang="en-US" sz="3600" b="1" dirty="0" err="1">
                <a:solidFill>
                  <a:srgbClr val="002060"/>
                </a:solidFill>
                <a:latin typeface="Times New Roman" panose="02020603050405020304" pitchFamily="18" charset="0"/>
              </a:rPr>
              <a:t>nạn</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cho</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trẻ</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em</a:t>
            </a:r>
            <a:r>
              <a:rPr lang="en-US" sz="3600" b="1" dirty="0">
                <a:solidFill>
                  <a:srgbClr val="002060"/>
                </a:solidFill>
                <a:latin typeface="Times New Roman" panose="02020603050405020304" pitchFamily="18" charset="0"/>
              </a:rPr>
              <a:t>.</a:t>
            </a:r>
          </a:p>
        </p:txBody>
      </p:sp>
    </p:spTree>
    <p:extLst>
      <p:ext uri="{BB962C8B-B14F-4D97-AF65-F5344CB8AC3E}">
        <p14:creationId xmlns:p14="http://schemas.microsoft.com/office/powerpoint/2010/main" val="1205880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sp>
        <p:nvSpPr>
          <p:cNvPr id="30" name="Arrow: Pentagon 29">
            <a:extLst>
              <a:ext uri="{FF2B5EF4-FFF2-40B4-BE49-F238E27FC236}">
                <a16:creationId xmlns:a16="http://schemas.microsoft.com/office/drawing/2014/main" id="{E3F7568E-C405-4387-A63E-C3AD90D1E0F0}"/>
              </a:ext>
            </a:extLst>
          </p:cNvPr>
          <p:cNvSpPr/>
          <p:nvPr/>
        </p:nvSpPr>
        <p:spPr>
          <a:xfrm>
            <a:off x="2105842" y="-3776"/>
            <a:ext cx="9423549" cy="97526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pháp</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phòng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tránh</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tai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nạn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đuối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endPar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1" name="Arrow: Pentagon 30">
            <a:extLst>
              <a:ext uri="{FF2B5EF4-FFF2-40B4-BE49-F238E27FC236}">
                <a16:creationId xmlns:a16="http://schemas.microsoft.com/office/drawing/2014/main" id="{CF52DB39-5410-435D-9812-684C143591F4}"/>
              </a:ext>
            </a:extLst>
          </p:cNvPr>
          <p:cNvSpPr/>
          <p:nvPr/>
        </p:nvSpPr>
        <p:spPr>
          <a:xfrm>
            <a:off x="0" y="0"/>
            <a:ext cx="2559326" cy="971485"/>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bg1"/>
                </a:solidFill>
                <a:latin typeface="Times New Roman" panose="02020603050405020304" pitchFamily="18" charset="0"/>
                <a:cs typeface="Times New Roman" panose="02020603050405020304" pitchFamily="18" charset="0"/>
              </a:rPr>
              <a:t>Hoạt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động</a:t>
            </a:r>
            <a:r>
              <a:rPr lang="en-US" sz="3200" b="1" i="1" dirty="0">
                <a:solidFill>
                  <a:schemeClr val="bg1"/>
                </a:solidFill>
                <a:latin typeface="Times New Roman" panose="02020603050405020304" pitchFamily="18" charset="0"/>
                <a:cs typeface="Times New Roman" panose="02020603050405020304" pitchFamily="18" charset="0"/>
              </a:rPr>
              <a:t> 1</a:t>
            </a:r>
          </a:p>
        </p:txBody>
      </p:sp>
      <p:grpSp>
        <p:nvGrpSpPr>
          <p:cNvPr id="12" name="Group 11">
            <a:extLst>
              <a:ext uri="{FF2B5EF4-FFF2-40B4-BE49-F238E27FC236}">
                <a16:creationId xmlns:a16="http://schemas.microsoft.com/office/drawing/2014/main" id="{37F3B9B6-FF09-4FE2-8314-348B3F39A60E}"/>
              </a:ext>
            </a:extLst>
          </p:cNvPr>
          <p:cNvGrpSpPr/>
          <p:nvPr/>
        </p:nvGrpSpPr>
        <p:grpSpPr>
          <a:xfrm>
            <a:off x="345992" y="1177618"/>
            <a:ext cx="6854908" cy="5461723"/>
            <a:chOff x="422192" y="1177618"/>
            <a:chExt cx="11303486" cy="5592519"/>
          </a:xfrm>
        </p:grpSpPr>
        <p:pic>
          <p:nvPicPr>
            <p:cNvPr id="13" name="Picture 4" descr="Đời Sống Xã Hội: 14865 - Chuyện cái mái vú của bà nghị Xuân">
              <a:extLst>
                <a:ext uri="{FF2B5EF4-FFF2-40B4-BE49-F238E27FC236}">
                  <a16:creationId xmlns:a16="http://schemas.microsoft.com/office/drawing/2014/main" id="{B04F2B37-0E02-4352-90EB-7340B49D07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398" y="1177620"/>
              <a:ext cx="5477280" cy="272672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grpSp>
          <p:nvGrpSpPr>
            <p:cNvPr id="14" name="Group 16">
              <a:extLst>
                <a:ext uri="{FF2B5EF4-FFF2-40B4-BE49-F238E27FC236}">
                  <a16:creationId xmlns:a16="http://schemas.microsoft.com/office/drawing/2014/main" id="{8E803F16-F507-494D-9B76-572F3526513E}"/>
                </a:ext>
              </a:extLst>
            </p:cNvPr>
            <p:cNvGrpSpPr>
              <a:grpSpLocks/>
            </p:cNvGrpSpPr>
            <p:nvPr/>
          </p:nvGrpSpPr>
          <p:grpSpPr bwMode="auto">
            <a:xfrm>
              <a:off x="422192" y="1177618"/>
              <a:ext cx="5421860" cy="2726723"/>
              <a:chOff x="1872" y="1344"/>
              <a:chExt cx="1680" cy="1728"/>
            </a:xfrm>
          </p:grpSpPr>
          <p:pic>
            <p:nvPicPr>
              <p:cNvPr id="18" name="Picture 17" descr="2">
                <a:extLst>
                  <a:ext uri="{FF2B5EF4-FFF2-40B4-BE49-F238E27FC236}">
                    <a16:creationId xmlns:a16="http://schemas.microsoft.com/office/drawing/2014/main" id="{E06C64DB-5709-47F3-9758-87BD7EF71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1344"/>
                <a:ext cx="1680" cy="1728"/>
              </a:xfrm>
              <a:prstGeom prst="rect">
                <a:avLst/>
              </a:prstGeom>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6AE52864-E7DA-4DEF-B346-301C30219948}"/>
                  </a:ext>
                </a:extLst>
              </p:cNvPr>
              <p:cNvSpPr>
                <a:spLocks noChangeArrowheads="1"/>
              </p:cNvSpPr>
              <p:nvPr/>
            </p:nvSpPr>
            <p:spPr bwMode="auto">
              <a:xfrm>
                <a:off x="1881" y="2802"/>
                <a:ext cx="240" cy="240"/>
              </a:xfrm>
              <a:prstGeom prst="ellipse">
                <a:avLst/>
              </a:prstGeom>
              <a:gradFill rotWithShape="1">
                <a:gsLst>
                  <a:gs pos="0">
                    <a:srgbClr val="FFFF00"/>
                  </a:gs>
                  <a:gs pos="100000">
                    <a:srgbClr val="FF0000"/>
                  </a:gs>
                </a:gsLst>
                <a:path path="shape">
                  <a:fillToRect l="50000" t="50000" r="50000" b="50000"/>
                </a:path>
              </a:gradFill>
              <a:ln w="9525">
                <a:solidFill>
                  <a:schemeClr val="bg1">
                    <a:lumMod val="50000"/>
                  </a:schemeClr>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2</a:t>
                </a:r>
              </a:p>
            </p:txBody>
          </p:sp>
        </p:grpSp>
        <p:pic>
          <p:nvPicPr>
            <p:cNvPr id="16" name="Picture 6" descr="Chủ động trữ nước mưa, nước ngọt - Báo Đồng Khởi Online">
              <a:extLst>
                <a:ext uri="{FF2B5EF4-FFF2-40B4-BE49-F238E27FC236}">
                  <a16:creationId xmlns:a16="http://schemas.microsoft.com/office/drawing/2014/main" id="{8D73E44F-2143-4B32-8B5B-50DB759FC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92" y="4039993"/>
              <a:ext cx="5421860" cy="2730144"/>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17" name="Picture 10" descr="Thanh Hoá: Nét đẹp giếng xưa">
              <a:extLst>
                <a:ext uri="{FF2B5EF4-FFF2-40B4-BE49-F238E27FC236}">
                  <a16:creationId xmlns:a16="http://schemas.microsoft.com/office/drawing/2014/main" id="{7D8B3C1A-8FCA-470D-BBD0-C4996865F7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666" b="10306"/>
            <a:stretch/>
          </p:blipFill>
          <p:spPr bwMode="auto">
            <a:xfrm>
              <a:off x="6248398" y="4039988"/>
              <a:ext cx="5477280" cy="2730148"/>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Graphic 5" descr="Checkmark">
            <a:extLst>
              <a:ext uri="{FF2B5EF4-FFF2-40B4-BE49-F238E27FC236}">
                <a16:creationId xmlns:a16="http://schemas.microsoft.com/office/drawing/2014/main" id="{135552E5-D141-4BF7-B775-E2FA0F9B82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12131" y="4412481"/>
            <a:ext cx="1787421" cy="1787421"/>
          </a:xfrm>
          <a:prstGeom prst="rect">
            <a:avLst/>
          </a:prstGeom>
        </p:spPr>
      </p:pic>
      <p:pic>
        <p:nvPicPr>
          <p:cNvPr id="24" name="Graphic 23" descr="Checkmark">
            <a:extLst>
              <a:ext uri="{FF2B5EF4-FFF2-40B4-BE49-F238E27FC236}">
                <a16:creationId xmlns:a16="http://schemas.microsoft.com/office/drawing/2014/main" id="{681A5247-B99F-4BAE-89E1-CF7CF9DC1D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46363" y="1615382"/>
            <a:ext cx="1787421" cy="1787421"/>
          </a:xfrm>
          <a:prstGeom prst="rect">
            <a:avLst/>
          </a:prstGeom>
        </p:spPr>
      </p:pic>
      <p:pic>
        <p:nvPicPr>
          <p:cNvPr id="25" name="Graphic 24" descr="Close">
            <a:extLst>
              <a:ext uri="{FF2B5EF4-FFF2-40B4-BE49-F238E27FC236}">
                <a16:creationId xmlns:a16="http://schemas.microsoft.com/office/drawing/2014/main" id="{1B226B2B-5AB5-4463-AC97-90DB701A80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74226" y="4412481"/>
            <a:ext cx="1787421" cy="1787421"/>
          </a:xfrm>
          <a:prstGeom prst="rect">
            <a:avLst/>
          </a:prstGeom>
        </p:spPr>
      </p:pic>
      <p:pic>
        <p:nvPicPr>
          <p:cNvPr id="26" name="Graphic 25" descr="Checkmark">
            <a:extLst>
              <a:ext uri="{FF2B5EF4-FFF2-40B4-BE49-F238E27FC236}">
                <a16:creationId xmlns:a16="http://schemas.microsoft.com/office/drawing/2014/main" id="{0D67E4DB-5F11-4562-835A-97F05E8DA8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5262" y="1615382"/>
            <a:ext cx="1787421" cy="1787421"/>
          </a:xfrm>
          <a:prstGeom prst="rect">
            <a:avLst/>
          </a:prstGeom>
        </p:spPr>
      </p:pic>
      <p:sp>
        <p:nvSpPr>
          <p:cNvPr id="23" name="Rectangle 22">
            <a:extLst>
              <a:ext uri="{FF2B5EF4-FFF2-40B4-BE49-F238E27FC236}">
                <a16:creationId xmlns:a16="http://schemas.microsoft.com/office/drawing/2014/main" id="{34C5A62A-30DF-4B76-A452-09113784DD3C}"/>
              </a:ext>
            </a:extLst>
          </p:cNvPr>
          <p:cNvSpPr/>
          <p:nvPr/>
        </p:nvSpPr>
        <p:spPr>
          <a:xfrm>
            <a:off x="7514491" y="1185192"/>
            <a:ext cx="4267200" cy="545414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25000"/>
              </a:spcBef>
              <a:spcAft>
                <a:spcPct val="30000"/>
              </a:spcAft>
            </a:pPr>
            <a:r>
              <a:rPr lang="en-US" sz="3600" b="1" dirty="0">
                <a:solidFill>
                  <a:srgbClr val="002060"/>
                </a:solidFill>
                <a:latin typeface="Times New Roman" panose="02020603050405020304" pitchFamily="18" charset="0"/>
              </a:rPr>
              <a:t>Giếng, chum, vại, bể nước phải có nắp đậy. Thành giếng và bể nước </a:t>
            </a:r>
            <a:r>
              <a:rPr lang="vi-VN" sz="3600" b="1" dirty="0">
                <a:solidFill>
                  <a:srgbClr val="002060"/>
                </a:solidFill>
                <a:latin typeface="Times New Roman" panose="02020603050405020304" pitchFamily="18" charset="0"/>
              </a:rPr>
              <a:t>đư</a:t>
            </a:r>
            <a:r>
              <a:rPr lang="en-US" sz="3600" b="1" dirty="0" err="1">
                <a:solidFill>
                  <a:srgbClr val="002060"/>
                </a:solidFill>
                <a:latin typeface="Times New Roman" panose="02020603050405020304" pitchFamily="18" charset="0"/>
              </a:rPr>
              <a:t>ợc</a:t>
            </a:r>
            <a:r>
              <a:rPr lang="en-US" sz="3600" b="1" dirty="0">
                <a:solidFill>
                  <a:srgbClr val="002060"/>
                </a:solidFill>
                <a:latin typeface="Times New Roman" panose="02020603050405020304" pitchFamily="18" charset="0"/>
              </a:rPr>
              <a:t> xây cao và rất an toàn </a:t>
            </a:r>
            <a:r>
              <a:rPr lang="vi-VN" sz="3600" b="1" dirty="0">
                <a:solidFill>
                  <a:srgbClr val="002060"/>
                </a:solidFill>
                <a:latin typeface="Times New Roman" panose="02020603050405020304" pitchFamily="18" charset="0"/>
              </a:rPr>
              <a:t>đ</a:t>
            </a:r>
            <a:r>
              <a:rPr lang="en-US" sz="3600" b="1" dirty="0" err="1">
                <a:solidFill>
                  <a:srgbClr val="002060"/>
                </a:solidFill>
                <a:latin typeface="Times New Roman" panose="02020603050405020304" pitchFamily="18" charset="0"/>
              </a:rPr>
              <a:t>ối</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với</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trẻ</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em</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Việc</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làm</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này</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nên</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làm</a:t>
            </a:r>
            <a:r>
              <a:rPr lang="en-US" sz="3600" b="1" dirty="0">
                <a:solidFill>
                  <a:srgbClr val="002060"/>
                </a:solidFill>
                <a:latin typeface="Times New Roman" panose="02020603050405020304" pitchFamily="18" charset="0"/>
              </a:rPr>
              <a:t> </a:t>
            </a:r>
            <a:r>
              <a:rPr lang="vi-VN" sz="3600" b="1" dirty="0">
                <a:solidFill>
                  <a:srgbClr val="002060"/>
                </a:solidFill>
                <a:latin typeface="Times New Roman" panose="02020603050405020304" pitchFamily="18" charset="0"/>
              </a:rPr>
              <a:t>đ</a:t>
            </a:r>
            <a:r>
              <a:rPr lang="en-US" sz="3600" b="1" dirty="0">
                <a:solidFill>
                  <a:srgbClr val="002060"/>
                </a:solidFill>
                <a:latin typeface="Times New Roman" panose="02020603050405020304" pitchFamily="18" charset="0"/>
              </a:rPr>
              <a:t>ể </a:t>
            </a:r>
            <a:r>
              <a:rPr lang="en-US" sz="3600" b="1" dirty="0" err="1">
                <a:solidFill>
                  <a:srgbClr val="002060"/>
                </a:solidFill>
                <a:latin typeface="Times New Roman" panose="02020603050405020304" pitchFamily="18" charset="0"/>
              </a:rPr>
              <a:t>phòng</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tránh</a:t>
            </a:r>
            <a:r>
              <a:rPr lang="en-US" sz="3600" b="1" dirty="0">
                <a:solidFill>
                  <a:srgbClr val="002060"/>
                </a:solidFill>
                <a:latin typeface="Times New Roman" panose="02020603050405020304" pitchFamily="18" charset="0"/>
              </a:rPr>
              <a:t> tai </a:t>
            </a:r>
            <a:r>
              <a:rPr lang="en-US" sz="3600" b="1" dirty="0" err="1">
                <a:solidFill>
                  <a:srgbClr val="002060"/>
                </a:solidFill>
                <a:latin typeface="Times New Roman" panose="02020603050405020304" pitchFamily="18" charset="0"/>
              </a:rPr>
              <a:t>nạn</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cho</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trẻ</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em</a:t>
            </a:r>
            <a:r>
              <a:rPr lang="en-US" sz="3600" b="1" dirty="0">
                <a:solidFill>
                  <a:srgbClr val="002060"/>
                </a:solidFill>
                <a:latin typeface="Times New Roman" panose="02020603050405020304" pitchFamily="18" charset="0"/>
              </a:rPr>
              <a:t>.</a:t>
            </a:r>
          </a:p>
        </p:txBody>
      </p:sp>
    </p:spTree>
    <p:extLst>
      <p:ext uri="{BB962C8B-B14F-4D97-AF65-F5344CB8AC3E}">
        <p14:creationId xmlns:p14="http://schemas.microsoft.com/office/powerpoint/2010/main" val="3925462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10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100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sp>
        <p:nvSpPr>
          <p:cNvPr id="3" name="TextBox 2">
            <a:extLst>
              <a:ext uri="{FF2B5EF4-FFF2-40B4-BE49-F238E27FC236}">
                <a16:creationId xmlns:a16="http://schemas.microsoft.com/office/drawing/2014/main" id="{245BE35E-8EDD-40F5-B00D-4C04070EAA70}"/>
              </a:ext>
            </a:extLst>
          </p:cNvPr>
          <p:cNvSpPr txBox="1"/>
          <p:nvPr/>
        </p:nvSpPr>
        <p:spPr>
          <a:xfrm>
            <a:off x="207817" y="87864"/>
            <a:ext cx="11762509" cy="954107"/>
          </a:xfrm>
          <a:prstGeom prst="rect">
            <a:avLst/>
          </a:prstGeom>
          <a:solidFill>
            <a:srgbClr val="F2EB68"/>
          </a:solid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Khi tham gia giao thông đường thủy, chúng ta cần phải chấp hành những quy định nào? Vì sao? Có nên lội suối khi trời mưa không?</a:t>
            </a:r>
          </a:p>
        </p:txBody>
      </p:sp>
      <p:sp>
        <p:nvSpPr>
          <p:cNvPr id="6" name="AutoShape 10" descr="Ngày hè của những đứa trẻ không ở thành phố - Ngay he cua nhung dua tre  khong o thanh pho - daubao.com">
            <a:extLst>
              <a:ext uri="{FF2B5EF4-FFF2-40B4-BE49-F238E27FC236}">
                <a16:creationId xmlns:a16="http://schemas.microsoft.com/office/drawing/2014/main" id="{FA3E368B-BB0A-43FC-9792-CA6AC0E282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 name="Group 3">
            <a:extLst>
              <a:ext uri="{FF2B5EF4-FFF2-40B4-BE49-F238E27FC236}">
                <a16:creationId xmlns:a16="http://schemas.microsoft.com/office/drawing/2014/main" id="{A9DD99FB-8BE4-4788-8B14-43EDC8FADD72}"/>
              </a:ext>
            </a:extLst>
          </p:cNvPr>
          <p:cNvGrpSpPr/>
          <p:nvPr/>
        </p:nvGrpSpPr>
        <p:grpSpPr>
          <a:xfrm>
            <a:off x="422192" y="1177618"/>
            <a:ext cx="11303486" cy="5608767"/>
            <a:chOff x="422192" y="1177618"/>
            <a:chExt cx="11303486" cy="5608767"/>
          </a:xfrm>
        </p:grpSpPr>
        <p:grpSp>
          <p:nvGrpSpPr>
            <p:cNvPr id="11" name="Group 22">
              <a:extLst>
                <a:ext uri="{FF2B5EF4-FFF2-40B4-BE49-F238E27FC236}">
                  <a16:creationId xmlns:a16="http://schemas.microsoft.com/office/drawing/2014/main" id="{7077AF72-E1A5-4BC1-A64F-649DBA9206DE}"/>
                </a:ext>
              </a:extLst>
            </p:cNvPr>
            <p:cNvGrpSpPr>
              <a:grpSpLocks/>
            </p:cNvGrpSpPr>
            <p:nvPr/>
          </p:nvGrpSpPr>
          <p:grpSpPr bwMode="auto">
            <a:xfrm>
              <a:off x="422192" y="1177618"/>
              <a:ext cx="5421860" cy="2741239"/>
              <a:chOff x="3600" y="1344"/>
              <a:chExt cx="2064" cy="1728"/>
            </a:xfrm>
          </p:grpSpPr>
          <p:pic>
            <p:nvPicPr>
              <p:cNvPr id="12" name="Picture 23" descr="3">
                <a:extLst>
                  <a:ext uri="{FF2B5EF4-FFF2-40B4-BE49-F238E27FC236}">
                    <a16:creationId xmlns:a16="http://schemas.microsoft.com/office/drawing/2014/main" id="{189220CE-1483-4633-9BF2-8115D193F6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 y="1344"/>
                <a:ext cx="2064" cy="1728"/>
              </a:xfrm>
              <a:prstGeom prst="rect">
                <a:avLst/>
              </a:prstGeom>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3" name="Oval 24">
                <a:extLst>
                  <a:ext uri="{FF2B5EF4-FFF2-40B4-BE49-F238E27FC236}">
                    <a16:creationId xmlns:a16="http://schemas.microsoft.com/office/drawing/2014/main" id="{AC4B82CA-0B02-4CB3-9DDD-45F395FE8181}"/>
                  </a:ext>
                </a:extLst>
              </p:cNvPr>
              <p:cNvSpPr>
                <a:spLocks noChangeArrowheads="1"/>
              </p:cNvSpPr>
              <p:nvPr/>
            </p:nvSpPr>
            <p:spPr bwMode="auto">
              <a:xfrm>
                <a:off x="3609" y="2820"/>
                <a:ext cx="240" cy="240"/>
              </a:xfrm>
              <a:prstGeom prst="ellipse">
                <a:avLst/>
              </a:prstGeom>
              <a:gradFill rotWithShape="1">
                <a:gsLst>
                  <a:gs pos="0">
                    <a:srgbClr val="FFFF00"/>
                  </a:gs>
                  <a:gs pos="100000">
                    <a:srgbClr val="FF0000"/>
                  </a:gs>
                </a:gsLst>
                <a:path path="shape">
                  <a:fillToRect l="50000" t="50000" r="50000" b="50000"/>
                </a:path>
              </a:gradFill>
              <a:ln w="9525">
                <a:solidFill>
                  <a:schemeClr val="bg1">
                    <a:lumMod val="50000"/>
                  </a:schemeClr>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3</a:t>
                </a:r>
              </a:p>
            </p:txBody>
          </p:sp>
        </p:grpSp>
        <p:pic>
          <p:nvPicPr>
            <p:cNvPr id="6146" name="Picture 2" descr="Đồng bằng sông Cửu Long mùa lũ về - Bài 1: An toàn trên cụm, tuyến dân cư |  baotintuc.vn">
              <a:extLst>
                <a:ext uri="{FF2B5EF4-FFF2-40B4-BE49-F238E27FC236}">
                  <a16:creationId xmlns:a16="http://schemas.microsoft.com/office/drawing/2014/main" id="{C43E3E68-5D46-4350-A51C-59B5A5DBA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398" y="1177618"/>
              <a:ext cx="5477280" cy="2741239"/>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6152" name="Picture 8" descr="Hình ảnh gây choáng về giao thông công cộng tại châu Á">
              <a:extLst>
                <a:ext uri="{FF2B5EF4-FFF2-40B4-BE49-F238E27FC236}">
                  <a16:creationId xmlns:a16="http://schemas.microsoft.com/office/drawing/2014/main" id="{E82C4C8B-EAA3-4C73-9732-56943A2941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92" y="4078221"/>
              <a:ext cx="5421860" cy="2691915"/>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050" name="Picture 2" descr="Quảng Trị: Rơi nước mắt nhìn học sinh tím tái lội sông đến trường | Việt  Nam Mới">
              <a:extLst>
                <a:ext uri="{FF2B5EF4-FFF2-40B4-BE49-F238E27FC236}">
                  <a16:creationId xmlns:a16="http://schemas.microsoft.com/office/drawing/2014/main" id="{ADFC0B18-D510-4F69-9946-C643E25864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398" y="4054505"/>
              <a:ext cx="5477280" cy="27318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09201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60000"/>
          </a:scheme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sp>
        <p:nvSpPr>
          <p:cNvPr id="30" name="Arrow: Pentagon 29">
            <a:extLst>
              <a:ext uri="{FF2B5EF4-FFF2-40B4-BE49-F238E27FC236}">
                <a16:creationId xmlns:a16="http://schemas.microsoft.com/office/drawing/2014/main" id="{E3F7568E-C405-4387-A63E-C3AD90D1E0F0}"/>
              </a:ext>
            </a:extLst>
          </p:cNvPr>
          <p:cNvSpPr/>
          <p:nvPr/>
        </p:nvSpPr>
        <p:spPr>
          <a:xfrm>
            <a:off x="2105842" y="-3776"/>
            <a:ext cx="9423549" cy="97526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pháp</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phòng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tránh</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tai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nạn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đuối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endPar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1" name="Arrow: Pentagon 30">
            <a:extLst>
              <a:ext uri="{FF2B5EF4-FFF2-40B4-BE49-F238E27FC236}">
                <a16:creationId xmlns:a16="http://schemas.microsoft.com/office/drawing/2014/main" id="{CF52DB39-5410-435D-9812-684C143591F4}"/>
              </a:ext>
            </a:extLst>
          </p:cNvPr>
          <p:cNvSpPr/>
          <p:nvPr/>
        </p:nvSpPr>
        <p:spPr>
          <a:xfrm>
            <a:off x="0" y="0"/>
            <a:ext cx="2559326" cy="971485"/>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bg1"/>
                </a:solidFill>
                <a:latin typeface="Times New Roman" panose="02020603050405020304" pitchFamily="18" charset="0"/>
                <a:cs typeface="Times New Roman" panose="02020603050405020304" pitchFamily="18" charset="0"/>
              </a:rPr>
              <a:t>Hoạt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động</a:t>
            </a:r>
            <a:r>
              <a:rPr lang="en-US" sz="3200" b="1" i="1" dirty="0">
                <a:solidFill>
                  <a:schemeClr val="bg1"/>
                </a:solidFill>
                <a:latin typeface="Times New Roman" panose="02020603050405020304" pitchFamily="18" charset="0"/>
                <a:cs typeface="Times New Roman" panose="02020603050405020304" pitchFamily="18" charset="0"/>
              </a:rPr>
              <a:t> 1</a:t>
            </a:r>
          </a:p>
        </p:txBody>
      </p:sp>
      <p:grpSp>
        <p:nvGrpSpPr>
          <p:cNvPr id="9" name="Group 22">
            <a:extLst>
              <a:ext uri="{FF2B5EF4-FFF2-40B4-BE49-F238E27FC236}">
                <a16:creationId xmlns:a16="http://schemas.microsoft.com/office/drawing/2014/main" id="{67C76185-8FE3-4B40-B2ED-434BA043A193}"/>
              </a:ext>
            </a:extLst>
          </p:cNvPr>
          <p:cNvGrpSpPr>
            <a:grpSpLocks/>
          </p:cNvGrpSpPr>
          <p:nvPr/>
        </p:nvGrpSpPr>
        <p:grpSpPr bwMode="auto">
          <a:xfrm>
            <a:off x="4743451" y="1063124"/>
            <a:ext cx="6842906" cy="5576217"/>
            <a:chOff x="3600" y="1344"/>
            <a:chExt cx="2064" cy="1728"/>
          </a:xfrm>
        </p:grpSpPr>
        <p:pic>
          <p:nvPicPr>
            <p:cNvPr id="11" name="Picture 23" descr="3">
              <a:extLst>
                <a:ext uri="{FF2B5EF4-FFF2-40B4-BE49-F238E27FC236}">
                  <a16:creationId xmlns:a16="http://schemas.microsoft.com/office/drawing/2014/main" id="{8518F92C-5AA2-44A3-8944-252D5816E0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 y="1344"/>
              <a:ext cx="2064" cy="1728"/>
            </a:xfrm>
            <a:prstGeom prst="rect">
              <a:avLst/>
            </a:prstGeom>
            <a:ln w="9525">
              <a:solidFill>
                <a:schemeClr val="accent1"/>
              </a:solidFill>
              <a:miter lim="800000"/>
              <a:headEnd/>
              <a:tailEnd/>
            </a:ln>
            <a:effectLst>
              <a:softEdge rad="112500"/>
            </a:effectLst>
            <a:extLst>
              <a:ext uri="{909E8E84-426E-40DD-AFC4-6F175D3DCCD1}">
                <a14:hiddenFill xmlns:a14="http://schemas.microsoft.com/office/drawing/2010/main">
                  <a:solidFill>
                    <a:srgbClr val="FFFFFF"/>
                  </a:solidFill>
                </a14:hiddenFill>
              </a:ext>
            </a:extLst>
          </p:spPr>
        </p:pic>
        <p:sp>
          <p:nvSpPr>
            <p:cNvPr id="15" name="Oval 24">
              <a:extLst>
                <a:ext uri="{FF2B5EF4-FFF2-40B4-BE49-F238E27FC236}">
                  <a16:creationId xmlns:a16="http://schemas.microsoft.com/office/drawing/2014/main" id="{2B067C13-5CA7-406C-AE26-6D56079E51AC}"/>
                </a:ext>
              </a:extLst>
            </p:cNvPr>
            <p:cNvSpPr>
              <a:spLocks noChangeArrowheads="1"/>
            </p:cNvSpPr>
            <p:nvPr/>
          </p:nvSpPr>
          <p:spPr bwMode="auto">
            <a:xfrm>
              <a:off x="3609" y="2820"/>
              <a:ext cx="240" cy="240"/>
            </a:xfrm>
            <a:prstGeom prst="ellipse">
              <a:avLst/>
            </a:prstGeom>
            <a:gradFill rotWithShape="1">
              <a:gsLst>
                <a:gs pos="0">
                  <a:srgbClr val="FFFF00"/>
                </a:gs>
                <a:gs pos="100000">
                  <a:srgbClr val="FF0000"/>
                </a:gs>
              </a:gsLst>
              <a:path path="shape">
                <a:fillToRect l="50000" t="50000" r="50000" b="50000"/>
              </a:path>
            </a:gradFill>
            <a:ln w="9525">
              <a:solidFill>
                <a:schemeClr val="accent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3</a:t>
              </a:r>
            </a:p>
          </p:txBody>
        </p:sp>
      </p:grpSp>
      <p:sp>
        <p:nvSpPr>
          <p:cNvPr id="3" name="Rectangle 2">
            <a:extLst>
              <a:ext uri="{FF2B5EF4-FFF2-40B4-BE49-F238E27FC236}">
                <a16:creationId xmlns:a16="http://schemas.microsoft.com/office/drawing/2014/main" id="{799ED6BF-0B69-435B-ADAC-8B5794EEA791}"/>
              </a:ext>
            </a:extLst>
          </p:cNvPr>
          <p:cNvSpPr/>
          <p:nvPr/>
        </p:nvSpPr>
        <p:spPr>
          <a:xfrm>
            <a:off x="195472" y="1177618"/>
            <a:ext cx="4267200" cy="545414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5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Chấp hành tốt các quy định về an toàn giao thông khi tham gia các phương tiện giao thông đường thủy. Tuyệt đối không lội qua suối khi trời mưa lũ, dông bão vì dễ gây nguy cơ đuối nước.</a:t>
            </a:r>
          </a:p>
        </p:txBody>
      </p:sp>
    </p:spTree>
    <p:extLst>
      <p:ext uri="{BB962C8B-B14F-4D97-AF65-F5344CB8AC3E}">
        <p14:creationId xmlns:p14="http://schemas.microsoft.com/office/powerpoint/2010/main" val="916152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sp>
        <p:nvSpPr>
          <p:cNvPr id="30" name="Arrow: Pentagon 29">
            <a:extLst>
              <a:ext uri="{FF2B5EF4-FFF2-40B4-BE49-F238E27FC236}">
                <a16:creationId xmlns:a16="http://schemas.microsoft.com/office/drawing/2014/main" id="{E3F7568E-C405-4387-A63E-C3AD90D1E0F0}"/>
              </a:ext>
            </a:extLst>
          </p:cNvPr>
          <p:cNvSpPr/>
          <p:nvPr/>
        </p:nvSpPr>
        <p:spPr>
          <a:xfrm>
            <a:off x="2105842" y="-3776"/>
            <a:ext cx="9423549" cy="97526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pháp</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phòng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tránh</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tai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nạn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đuối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endPar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1" name="Arrow: Pentagon 30">
            <a:extLst>
              <a:ext uri="{FF2B5EF4-FFF2-40B4-BE49-F238E27FC236}">
                <a16:creationId xmlns:a16="http://schemas.microsoft.com/office/drawing/2014/main" id="{CF52DB39-5410-435D-9812-684C143591F4}"/>
              </a:ext>
            </a:extLst>
          </p:cNvPr>
          <p:cNvSpPr/>
          <p:nvPr/>
        </p:nvSpPr>
        <p:spPr>
          <a:xfrm>
            <a:off x="0" y="0"/>
            <a:ext cx="2559326" cy="971485"/>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bg1"/>
                </a:solidFill>
                <a:latin typeface="Times New Roman" panose="02020603050405020304" pitchFamily="18" charset="0"/>
                <a:cs typeface="Times New Roman" panose="02020603050405020304" pitchFamily="18" charset="0"/>
              </a:rPr>
              <a:t>Hoạt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động</a:t>
            </a:r>
            <a:r>
              <a:rPr lang="en-US" sz="3200" b="1" i="1" dirty="0">
                <a:solidFill>
                  <a:schemeClr val="bg1"/>
                </a:solidFill>
                <a:latin typeface="Times New Roman" panose="02020603050405020304" pitchFamily="18" charset="0"/>
                <a:cs typeface="Times New Roman" panose="02020603050405020304" pitchFamily="18" charset="0"/>
              </a:rPr>
              <a:t> 1</a:t>
            </a:r>
          </a:p>
        </p:txBody>
      </p:sp>
      <p:grpSp>
        <p:nvGrpSpPr>
          <p:cNvPr id="8" name="Group 7">
            <a:extLst>
              <a:ext uri="{FF2B5EF4-FFF2-40B4-BE49-F238E27FC236}">
                <a16:creationId xmlns:a16="http://schemas.microsoft.com/office/drawing/2014/main" id="{D778A3D7-82C1-40B6-8FCF-785EFFEB96B1}"/>
              </a:ext>
            </a:extLst>
          </p:cNvPr>
          <p:cNvGrpSpPr/>
          <p:nvPr/>
        </p:nvGrpSpPr>
        <p:grpSpPr>
          <a:xfrm>
            <a:off x="4667250" y="1177618"/>
            <a:ext cx="7353300" cy="5454149"/>
            <a:chOff x="4667250" y="1177618"/>
            <a:chExt cx="7353300" cy="5454149"/>
          </a:xfrm>
        </p:grpSpPr>
        <p:grpSp>
          <p:nvGrpSpPr>
            <p:cNvPr id="12" name="Group 11">
              <a:extLst>
                <a:ext uri="{FF2B5EF4-FFF2-40B4-BE49-F238E27FC236}">
                  <a16:creationId xmlns:a16="http://schemas.microsoft.com/office/drawing/2014/main" id="{D4305411-8DFB-47D2-A768-484521EA645A}"/>
                </a:ext>
              </a:extLst>
            </p:cNvPr>
            <p:cNvGrpSpPr/>
            <p:nvPr/>
          </p:nvGrpSpPr>
          <p:grpSpPr>
            <a:xfrm>
              <a:off x="4667250" y="1177618"/>
              <a:ext cx="7353300" cy="5454149"/>
              <a:chOff x="422192" y="1177618"/>
              <a:chExt cx="11303486" cy="5592518"/>
            </a:xfrm>
          </p:grpSpPr>
          <p:grpSp>
            <p:nvGrpSpPr>
              <p:cNvPr id="13" name="Group 22">
                <a:extLst>
                  <a:ext uri="{FF2B5EF4-FFF2-40B4-BE49-F238E27FC236}">
                    <a16:creationId xmlns:a16="http://schemas.microsoft.com/office/drawing/2014/main" id="{8F01D1C0-57F5-4923-ADFC-40BF980681EC}"/>
                  </a:ext>
                </a:extLst>
              </p:cNvPr>
              <p:cNvGrpSpPr>
                <a:grpSpLocks/>
              </p:cNvGrpSpPr>
              <p:nvPr/>
            </p:nvGrpSpPr>
            <p:grpSpPr bwMode="auto">
              <a:xfrm>
                <a:off x="422192" y="1177618"/>
                <a:ext cx="5421860" cy="2741239"/>
                <a:chOff x="3600" y="1344"/>
                <a:chExt cx="2064" cy="1728"/>
              </a:xfrm>
            </p:grpSpPr>
            <p:pic>
              <p:nvPicPr>
                <p:cNvPr id="18" name="Picture 23" descr="3">
                  <a:extLst>
                    <a:ext uri="{FF2B5EF4-FFF2-40B4-BE49-F238E27FC236}">
                      <a16:creationId xmlns:a16="http://schemas.microsoft.com/office/drawing/2014/main" id="{86644D18-144B-4305-9A6C-C85E0AD12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 y="1344"/>
                  <a:ext cx="2064" cy="1728"/>
                </a:xfrm>
                <a:prstGeom prst="rect">
                  <a:avLst/>
                </a:prstGeom>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9" name="Oval 24">
                  <a:extLst>
                    <a:ext uri="{FF2B5EF4-FFF2-40B4-BE49-F238E27FC236}">
                      <a16:creationId xmlns:a16="http://schemas.microsoft.com/office/drawing/2014/main" id="{8FAC57DC-2C11-478F-87C1-F3682A228457}"/>
                    </a:ext>
                  </a:extLst>
                </p:cNvPr>
                <p:cNvSpPr>
                  <a:spLocks noChangeArrowheads="1"/>
                </p:cNvSpPr>
                <p:nvPr/>
              </p:nvSpPr>
              <p:spPr bwMode="auto">
                <a:xfrm>
                  <a:off x="3609" y="2820"/>
                  <a:ext cx="240" cy="240"/>
                </a:xfrm>
                <a:prstGeom prst="ellipse">
                  <a:avLst/>
                </a:prstGeom>
                <a:gradFill rotWithShape="1">
                  <a:gsLst>
                    <a:gs pos="0">
                      <a:srgbClr val="FFFF00"/>
                    </a:gs>
                    <a:gs pos="100000">
                      <a:srgbClr val="FF0000"/>
                    </a:gs>
                  </a:gsLst>
                  <a:path path="shape">
                    <a:fillToRect l="50000" t="50000" r="50000" b="50000"/>
                  </a:path>
                </a:gradFill>
                <a:ln w="9525">
                  <a:solidFill>
                    <a:schemeClr val="bg1">
                      <a:lumMod val="50000"/>
                    </a:schemeClr>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3</a:t>
                  </a:r>
                </a:p>
              </p:txBody>
            </p:sp>
          </p:grpSp>
          <p:pic>
            <p:nvPicPr>
              <p:cNvPr id="14" name="Picture 2" descr="Đồng bằng sông Cửu Long mùa lũ về - Bài 1: An toàn trên cụm, tuyến dân cư |  baotintuc.vn">
                <a:extLst>
                  <a:ext uri="{FF2B5EF4-FFF2-40B4-BE49-F238E27FC236}">
                    <a16:creationId xmlns:a16="http://schemas.microsoft.com/office/drawing/2014/main" id="{E4B41EB6-52B7-4F4E-BE6A-E823BD666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398" y="1177618"/>
                <a:ext cx="5477280" cy="2741239"/>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17" name="Picture 8" descr="Hình ảnh gây choáng về giao thông công cộng tại châu Á">
                <a:extLst>
                  <a:ext uri="{FF2B5EF4-FFF2-40B4-BE49-F238E27FC236}">
                    <a16:creationId xmlns:a16="http://schemas.microsoft.com/office/drawing/2014/main" id="{65E23E68-7942-4D9E-8597-5285B654E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92" y="4078221"/>
                <a:ext cx="5421860" cy="2691915"/>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grpSp>
        <p:pic>
          <p:nvPicPr>
            <p:cNvPr id="7" name="Picture 2" descr="Quảng Trị: Rơi nước mắt nhìn học sinh tím tái lội sông đến trường | Việt  Nam Mới">
              <a:extLst>
                <a:ext uri="{FF2B5EF4-FFF2-40B4-BE49-F238E27FC236}">
                  <a16:creationId xmlns:a16="http://schemas.microsoft.com/office/drawing/2014/main" id="{FD8DFF2F-23E1-4BFA-8D74-CA41A145B6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7394" y="4006455"/>
              <a:ext cx="3539134" cy="2625312"/>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Graphic 3" descr="Close">
            <a:extLst>
              <a:ext uri="{FF2B5EF4-FFF2-40B4-BE49-F238E27FC236}">
                <a16:creationId xmlns:a16="http://schemas.microsoft.com/office/drawing/2014/main" id="{92702476-86E8-424F-9C6C-CE341E7071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62167" y="1724420"/>
            <a:ext cx="1787421" cy="1787421"/>
          </a:xfrm>
          <a:prstGeom prst="rect">
            <a:avLst/>
          </a:prstGeom>
        </p:spPr>
      </p:pic>
      <p:pic>
        <p:nvPicPr>
          <p:cNvPr id="5" name="Graphic 4" descr="Checkmark">
            <a:extLst>
              <a:ext uri="{FF2B5EF4-FFF2-40B4-BE49-F238E27FC236}">
                <a16:creationId xmlns:a16="http://schemas.microsoft.com/office/drawing/2014/main" id="{95B159D7-54DE-4DDF-9175-E129CD6790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17441" y="1593613"/>
            <a:ext cx="1787421" cy="1787421"/>
          </a:xfrm>
          <a:prstGeom prst="rect">
            <a:avLst/>
          </a:prstGeom>
        </p:spPr>
      </p:pic>
      <p:pic>
        <p:nvPicPr>
          <p:cNvPr id="6" name="Graphic 5" descr="Close">
            <a:extLst>
              <a:ext uri="{FF2B5EF4-FFF2-40B4-BE49-F238E27FC236}">
                <a16:creationId xmlns:a16="http://schemas.microsoft.com/office/drawing/2014/main" id="{797AEC8F-5D2C-49FD-8183-140345AA08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45304" y="4390712"/>
            <a:ext cx="1787421" cy="1787421"/>
          </a:xfrm>
          <a:prstGeom prst="rect">
            <a:avLst/>
          </a:prstGeom>
        </p:spPr>
      </p:pic>
      <p:pic>
        <p:nvPicPr>
          <p:cNvPr id="27" name="Graphic 26" descr="Close">
            <a:extLst>
              <a:ext uri="{FF2B5EF4-FFF2-40B4-BE49-F238E27FC236}">
                <a16:creationId xmlns:a16="http://schemas.microsoft.com/office/drawing/2014/main" id="{CC1E9C0D-7D58-4145-B7FD-6ED6D3B4B8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37090" y="4390712"/>
            <a:ext cx="1787421" cy="1787421"/>
          </a:xfrm>
          <a:prstGeom prst="rect">
            <a:avLst/>
          </a:prstGeom>
        </p:spPr>
      </p:pic>
      <p:sp>
        <p:nvSpPr>
          <p:cNvPr id="25" name="Rectangle 24">
            <a:extLst>
              <a:ext uri="{FF2B5EF4-FFF2-40B4-BE49-F238E27FC236}">
                <a16:creationId xmlns:a16="http://schemas.microsoft.com/office/drawing/2014/main" id="{C52186AF-0C06-4000-A1ED-95E79987E304}"/>
              </a:ext>
            </a:extLst>
          </p:cNvPr>
          <p:cNvSpPr/>
          <p:nvPr/>
        </p:nvSpPr>
        <p:spPr>
          <a:xfrm>
            <a:off x="195472" y="1177618"/>
            <a:ext cx="4267200" cy="545414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5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Chấp hành tốt các quy định về an toàn giao thông khi tham gia các phương tiện giao thông đường thủy. Tuyệt đối không lội qua suối khi trời mưa lũ, dông bão vì dễ gây nguy cơ đuối nước.</a:t>
            </a:r>
          </a:p>
        </p:txBody>
      </p:sp>
    </p:spTree>
    <p:extLst>
      <p:ext uri="{BB962C8B-B14F-4D97-AF65-F5344CB8AC3E}">
        <p14:creationId xmlns:p14="http://schemas.microsoft.com/office/powerpoint/2010/main" val="4010080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10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CFFEE"/>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2F5E843-00EF-4716-BBCF-BC9535EE45E0}"/>
              </a:ext>
            </a:extLst>
          </p:cNvPr>
          <p:cNvSpPr/>
          <p:nvPr/>
        </p:nvSpPr>
        <p:spPr>
          <a:xfrm>
            <a:off x="-1800800" y="8115469"/>
            <a:ext cx="15400686" cy="3375992"/>
          </a:xfrm>
          <a:custGeom>
            <a:avLst/>
            <a:gdLst>
              <a:gd name="connsiteX0" fmla="*/ 1699188 w 15990432"/>
              <a:gd name="connsiteY0" fmla="*/ 300407 h 3173143"/>
              <a:gd name="connsiteX1" fmla="*/ 3005474 w 15990432"/>
              <a:gd name="connsiteY1" fmla="*/ 68178 h 3173143"/>
              <a:gd name="connsiteX2" fmla="*/ 4137588 w 15990432"/>
              <a:gd name="connsiteY2" fmla="*/ 590693 h 3173143"/>
              <a:gd name="connsiteX3" fmla="*/ 5342274 w 15990432"/>
              <a:gd name="connsiteY3" fmla="*/ 213321 h 3173143"/>
              <a:gd name="connsiteX4" fmla="*/ 6242159 w 15990432"/>
              <a:gd name="connsiteY4" fmla="*/ 692293 h 3173143"/>
              <a:gd name="connsiteX5" fmla="*/ 7504902 w 15990432"/>
              <a:gd name="connsiteY5" fmla="*/ 242350 h 3173143"/>
              <a:gd name="connsiteX6" fmla="*/ 8201588 w 15990432"/>
              <a:gd name="connsiteY6" fmla="*/ 924521 h 3173143"/>
              <a:gd name="connsiteX7" fmla="*/ 9653017 w 15990432"/>
              <a:gd name="connsiteY7" fmla="*/ 155264 h 3173143"/>
              <a:gd name="connsiteX8" fmla="*/ 10973817 w 15990432"/>
              <a:gd name="connsiteY8" fmla="*/ 721321 h 3173143"/>
              <a:gd name="connsiteX9" fmla="*/ 12265588 w 15990432"/>
              <a:gd name="connsiteY9" fmla="*/ 111721 h 3173143"/>
              <a:gd name="connsiteX10" fmla="*/ 13687988 w 15990432"/>
              <a:gd name="connsiteY10" fmla="*/ 895493 h 3173143"/>
              <a:gd name="connsiteX11" fmla="*/ 14863645 w 15990432"/>
              <a:gd name="connsiteY11" fmla="*/ 271378 h 3173143"/>
              <a:gd name="connsiteX12" fmla="*/ 14921702 w 15990432"/>
              <a:gd name="connsiteY12" fmla="*/ 2956521 h 3173143"/>
              <a:gd name="connsiteX13" fmla="*/ 857359 w 15990432"/>
              <a:gd name="connsiteY13" fmla="*/ 2709778 h 3173143"/>
              <a:gd name="connsiteX14" fmla="*/ 1699188 w 15990432"/>
              <a:gd name="connsiteY14" fmla="*/ 300407 h 317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90432" h="3173143">
                <a:moveTo>
                  <a:pt x="1699188" y="300407"/>
                </a:moveTo>
                <a:cubicBezTo>
                  <a:pt x="2057207" y="-139860"/>
                  <a:pt x="2599074" y="19797"/>
                  <a:pt x="3005474" y="68178"/>
                </a:cubicBezTo>
                <a:cubicBezTo>
                  <a:pt x="3411874" y="116559"/>
                  <a:pt x="3748121" y="566502"/>
                  <a:pt x="4137588" y="590693"/>
                </a:cubicBezTo>
                <a:cubicBezTo>
                  <a:pt x="4527055" y="614884"/>
                  <a:pt x="4991512" y="196388"/>
                  <a:pt x="5342274" y="213321"/>
                </a:cubicBezTo>
                <a:cubicBezTo>
                  <a:pt x="5693036" y="230254"/>
                  <a:pt x="5881721" y="687455"/>
                  <a:pt x="6242159" y="692293"/>
                </a:cubicBezTo>
                <a:cubicBezTo>
                  <a:pt x="6602597" y="697131"/>
                  <a:pt x="7178331" y="203645"/>
                  <a:pt x="7504902" y="242350"/>
                </a:cubicBezTo>
                <a:cubicBezTo>
                  <a:pt x="7831473" y="281055"/>
                  <a:pt x="7843569" y="939035"/>
                  <a:pt x="8201588" y="924521"/>
                </a:cubicBezTo>
                <a:cubicBezTo>
                  <a:pt x="8559607" y="910007"/>
                  <a:pt x="9190979" y="189131"/>
                  <a:pt x="9653017" y="155264"/>
                </a:cubicBezTo>
                <a:cubicBezTo>
                  <a:pt x="10115055" y="121397"/>
                  <a:pt x="10538389" y="728578"/>
                  <a:pt x="10973817" y="721321"/>
                </a:cubicBezTo>
                <a:cubicBezTo>
                  <a:pt x="11409246" y="714064"/>
                  <a:pt x="11813226" y="82692"/>
                  <a:pt x="12265588" y="111721"/>
                </a:cubicBezTo>
                <a:cubicBezTo>
                  <a:pt x="12717950" y="140750"/>
                  <a:pt x="13254979" y="868884"/>
                  <a:pt x="13687988" y="895493"/>
                </a:cubicBezTo>
                <a:cubicBezTo>
                  <a:pt x="14120997" y="922102"/>
                  <a:pt x="14658026" y="-72127"/>
                  <a:pt x="14863645" y="271378"/>
                </a:cubicBezTo>
                <a:cubicBezTo>
                  <a:pt x="15069264" y="614883"/>
                  <a:pt x="17256083" y="2550121"/>
                  <a:pt x="14921702" y="2956521"/>
                </a:cubicBezTo>
                <a:cubicBezTo>
                  <a:pt x="12587321" y="3362921"/>
                  <a:pt x="3056273" y="3150045"/>
                  <a:pt x="857359" y="2709778"/>
                </a:cubicBezTo>
                <a:cubicBezTo>
                  <a:pt x="-1341555" y="2269511"/>
                  <a:pt x="1341169" y="740674"/>
                  <a:pt x="1699188" y="300407"/>
                </a:cubicBezTo>
                <a:close/>
              </a:path>
            </a:pathLst>
          </a:custGeom>
          <a:solidFill>
            <a:srgbClr val="09E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Sensational Fifteen &amp; Sixteen!: Don't forget your togs on Monday for Swim  Week!">
            <a:extLst>
              <a:ext uri="{FF2B5EF4-FFF2-40B4-BE49-F238E27FC236}">
                <a16:creationId xmlns:a16="http://schemas.microsoft.com/office/drawing/2014/main" id="{4AFD3734-54E8-485A-B138-C140B540A26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87635" y="6858000"/>
            <a:ext cx="7169207" cy="5233554"/>
          </a:xfrm>
          <a:prstGeom prst="rect">
            <a:avLst/>
          </a:prstGeom>
          <a:noFill/>
          <a:extLst>
            <a:ext uri="{909E8E84-426E-40DD-AFC4-6F175D3DCCD1}">
              <a14:hiddenFill xmlns:a14="http://schemas.microsoft.com/office/drawing/2010/main">
                <a:solidFill>
                  <a:srgbClr val="FFFFFF"/>
                </a:solidFill>
              </a14:hiddenFill>
            </a:ext>
          </a:extLst>
        </p:spPr>
      </p:pic>
      <p:sp>
        <p:nvSpPr>
          <p:cNvPr id="4" name="Frame 3">
            <a:extLst>
              <a:ext uri="{FF2B5EF4-FFF2-40B4-BE49-F238E27FC236}">
                <a16:creationId xmlns:a16="http://schemas.microsoft.com/office/drawing/2014/main" id="{EAC3D678-699F-427E-BEA9-A0CAE32DF2A4}"/>
              </a:ext>
            </a:extLst>
          </p:cNvPr>
          <p:cNvSpPr/>
          <p:nvPr/>
        </p:nvSpPr>
        <p:spPr>
          <a:xfrm rot="982559">
            <a:off x="2979415" y="864051"/>
            <a:ext cx="5722131" cy="5022896"/>
          </a:xfrm>
          <a:prstGeom prst="frame">
            <a:avLst>
              <a:gd name="adj1" fmla="val 130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Cloud 4">
            <a:extLst>
              <a:ext uri="{FF2B5EF4-FFF2-40B4-BE49-F238E27FC236}">
                <a16:creationId xmlns:a16="http://schemas.microsoft.com/office/drawing/2014/main" id="{748EFBEE-8D9F-40B0-B3EB-8247EDDAA16E}"/>
              </a:ext>
            </a:extLst>
          </p:cNvPr>
          <p:cNvSpPr/>
          <p:nvPr/>
        </p:nvSpPr>
        <p:spPr>
          <a:xfrm>
            <a:off x="1289258" y="1050234"/>
            <a:ext cx="9336149" cy="4396409"/>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còn</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biện</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pháp</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để</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phòng</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tránh</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tai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nạn</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đuối</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r>
              <a:rPr lang="en-US" sz="40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8988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CFFEE"/>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740DBFEC-EFEE-4CD8-A64B-C56013CA7E18}"/>
              </a:ext>
            </a:extLst>
          </p:cNvPr>
          <p:cNvSpPr/>
          <p:nvPr/>
        </p:nvSpPr>
        <p:spPr>
          <a:xfrm>
            <a:off x="-1800800" y="3962403"/>
            <a:ext cx="15400686" cy="3375992"/>
          </a:xfrm>
          <a:custGeom>
            <a:avLst/>
            <a:gdLst>
              <a:gd name="connsiteX0" fmla="*/ 1699188 w 15990432"/>
              <a:gd name="connsiteY0" fmla="*/ 300407 h 3173143"/>
              <a:gd name="connsiteX1" fmla="*/ 3005474 w 15990432"/>
              <a:gd name="connsiteY1" fmla="*/ 68178 h 3173143"/>
              <a:gd name="connsiteX2" fmla="*/ 4137588 w 15990432"/>
              <a:gd name="connsiteY2" fmla="*/ 590693 h 3173143"/>
              <a:gd name="connsiteX3" fmla="*/ 5342274 w 15990432"/>
              <a:gd name="connsiteY3" fmla="*/ 213321 h 3173143"/>
              <a:gd name="connsiteX4" fmla="*/ 6242159 w 15990432"/>
              <a:gd name="connsiteY4" fmla="*/ 692293 h 3173143"/>
              <a:gd name="connsiteX5" fmla="*/ 7504902 w 15990432"/>
              <a:gd name="connsiteY5" fmla="*/ 242350 h 3173143"/>
              <a:gd name="connsiteX6" fmla="*/ 8201588 w 15990432"/>
              <a:gd name="connsiteY6" fmla="*/ 924521 h 3173143"/>
              <a:gd name="connsiteX7" fmla="*/ 9653017 w 15990432"/>
              <a:gd name="connsiteY7" fmla="*/ 155264 h 3173143"/>
              <a:gd name="connsiteX8" fmla="*/ 10973817 w 15990432"/>
              <a:gd name="connsiteY8" fmla="*/ 721321 h 3173143"/>
              <a:gd name="connsiteX9" fmla="*/ 12265588 w 15990432"/>
              <a:gd name="connsiteY9" fmla="*/ 111721 h 3173143"/>
              <a:gd name="connsiteX10" fmla="*/ 13687988 w 15990432"/>
              <a:gd name="connsiteY10" fmla="*/ 895493 h 3173143"/>
              <a:gd name="connsiteX11" fmla="*/ 14863645 w 15990432"/>
              <a:gd name="connsiteY11" fmla="*/ 271378 h 3173143"/>
              <a:gd name="connsiteX12" fmla="*/ 14921702 w 15990432"/>
              <a:gd name="connsiteY12" fmla="*/ 2956521 h 3173143"/>
              <a:gd name="connsiteX13" fmla="*/ 857359 w 15990432"/>
              <a:gd name="connsiteY13" fmla="*/ 2709778 h 3173143"/>
              <a:gd name="connsiteX14" fmla="*/ 1699188 w 15990432"/>
              <a:gd name="connsiteY14" fmla="*/ 300407 h 317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90432" h="3173143">
                <a:moveTo>
                  <a:pt x="1699188" y="300407"/>
                </a:moveTo>
                <a:cubicBezTo>
                  <a:pt x="2057207" y="-139860"/>
                  <a:pt x="2599074" y="19797"/>
                  <a:pt x="3005474" y="68178"/>
                </a:cubicBezTo>
                <a:cubicBezTo>
                  <a:pt x="3411874" y="116559"/>
                  <a:pt x="3748121" y="566502"/>
                  <a:pt x="4137588" y="590693"/>
                </a:cubicBezTo>
                <a:cubicBezTo>
                  <a:pt x="4527055" y="614884"/>
                  <a:pt x="4991512" y="196388"/>
                  <a:pt x="5342274" y="213321"/>
                </a:cubicBezTo>
                <a:cubicBezTo>
                  <a:pt x="5693036" y="230254"/>
                  <a:pt x="5881721" y="687455"/>
                  <a:pt x="6242159" y="692293"/>
                </a:cubicBezTo>
                <a:cubicBezTo>
                  <a:pt x="6602597" y="697131"/>
                  <a:pt x="7178331" y="203645"/>
                  <a:pt x="7504902" y="242350"/>
                </a:cubicBezTo>
                <a:cubicBezTo>
                  <a:pt x="7831473" y="281055"/>
                  <a:pt x="7843569" y="939035"/>
                  <a:pt x="8201588" y="924521"/>
                </a:cubicBezTo>
                <a:cubicBezTo>
                  <a:pt x="8559607" y="910007"/>
                  <a:pt x="9190979" y="189131"/>
                  <a:pt x="9653017" y="155264"/>
                </a:cubicBezTo>
                <a:cubicBezTo>
                  <a:pt x="10115055" y="121397"/>
                  <a:pt x="10538389" y="728578"/>
                  <a:pt x="10973817" y="721321"/>
                </a:cubicBezTo>
                <a:cubicBezTo>
                  <a:pt x="11409246" y="714064"/>
                  <a:pt x="11813226" y="82692"/>
                  <a:pt x="12265588" y="111721"/>
                </a:cubicBezTo>
                <a:cubicBezTo>
                  <a:pt x="12717950" y="140750"/>
                  <a:pt x="13254979" y="868884"/>
                  <a:pt x="13687988" y="895493"/>
                </a:cubicBezTo>
                <a:cubicBezTo>
                  <a:pt x="14120997" y="922102"/>
                  <a:pt x="14658026" y="-72127"/>
                  <a:pt x="14863645" y="271378"/>
                </a:cubicBezTo>
                <a:cubicBezTo>
                  <a:pt x="15069264" y="614883"/>
                  <a:pt x="17256083" y="2550121"/>
                  <a:pt x="14921702" y="2956521"/>
                </a:cubicBezTo>
                <a:cubicBezTo>
                  <a:pt x="12587321" y="3362921"/>
                  <a:pt x="3056273" y="3150045"/>
                  <a:pt x="857359" y="2709778"/>
                </a:cubicBezTo>
                <a:cubicBezTo>
                  <a:pt x="-1341555" y="2269511"/>
                  <a:pt x="1341169" y="740674"/>
                  <a:pt x="1699188" y="300407"/>
                </a:cubicBezTo>
                <a:close/>
              </a:path>
            </a:pathLst>
          </a:custGeom>
          <a:solidFill>
            <a:srgbClr val="09E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ensational Fifteen &amp; Sixteen!: Don't forget your togs on Monday for Swim  Week!">
            <a:extLst>
              <a:ext uri="{FF2B5EF4-FFF2-40B4-BE49-F238E27FC236}">
                <a16:creationId xmlns:a16="http://schemas.microsoft.com/office/drawing/2014/main" id="{E1FD66D5-4996-408F-9951-E18ABF8CF82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87635" y="2704934"/>
            <a:ext cx="7169207" cy="5233554"/>
          </a:xfrm>
          <a:prstGeom prst="rect">
            <a:avLst/>
          </a:prstGeom>
          <a:noFill/>
          <a:extLst>
            <a:ext uri="{909E8E84-426E-40DD-AFC4-6F175D3DCCD1}">
              <a14:hiddenFill xmlns:a14="http://schemas.microsoft.com/office/drawing/2010/main">
                <a:solidFill>
                  <a:srgbClr val="FFFFFF"/>
                </a:solidFill>
              </a14:hiddenFill>
            </a:ext>
          </a:extLst>
        </p:spPr>
      </p:pic>
      <p:sp>
        <p:nvSpPr>
          <p:cNvPr id="4" name="Frame 3">
            <a:extLst>
              <a:ext uri="{FF2B5EF4-FFF2-40B4-BE49-F238E27FC236}">
                <a16:creationId xmlns:a16="http://schemas.microsoft.com/office/drawing/2014/main" id="{EAC3D678-699F-427E-BEA9-A0CAE32DF2A4}"/>
              </a:ext>
            </a:extLst>
          </p:cNvPr>
          <p:cNvSpPr/>
          <p:nvPr/>
        </p:nvSpPr>
        <p:spPr>
          <a:xfrm rot="1010125">
            <a:off x="1570963" y="198159"/>
            <a:ext cx="4394011" cy="3857070"/>
          </a:xfrm>
          <a:prstGeom prst="frame">
            <a:avLst>
              <a:gd name="adj1" fmla="val 4741"/>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Cloud 4">
            <a:extLst>
              <a:ext uri="{FF2B5EF4-FFF2-40B4-BE49-F238E27FC236}">
                <a16:creationId xmlns:a16="http://schemas.microsoft.com/office/drawing/2014/main" id="{748EFBEE-8D9F-40B0-B3EB-8247EDDAA16E}"/>
              </a:ext>
            </a:extLst>
          </p:cNvPr>
          <p:cNvSpPr/>
          <p:nvPr/>
        </p:nvSpPr>
        <p:spPr>
          <a:xfrm>
            <a:off x="87085" y="441903"/>
            <a:ext cx="7169207" cy="3375992"/>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Chúng</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còn</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biện</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pháp</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để</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phòng</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tránh</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tai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nạn</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đuối</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r>
              <a:rPr lang="en-US" sz="3200" b="1" dirty="0">
                <a:ln>
                  <a:solidFill>
                    <a:srgbClr val="FFC00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pic>
        <p:nvPicPr>
          <p:cNvPr id="1028" name="Picture 4" descr="Sun bright Royalty Free Vector Image - VectorStock">
            <a:extLst>
              <a:ext uri="{FF2B5EF4-FFF2-40B4-BE49-F238E27FC236}">
                <a16:creationId xmlns:a16="http://schemas.microsoft.com/office/drawing/2014/main" id="{7C2FCEA3-0357-429D-BC79-4B4C54710C16}"/>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4460"/>
          <a:stretch/>
        </p:blipFill>
        <p:spPr bwMode="auto">
          <a:xfrm>
            <a:off x="8275783" y="0"/>
            <a:ext cx="3427056" cy="31660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52D36B-750C-4A97-A769-4D157A2A9F19}"/>
              </a:ext>
            </a:extLst>
          </p:cNvPr>
          <p:cNvSpPr txBox="1"/>
          <p:nvPr/>
        </p:nvSpPr>
        <p:spPr>
          <a:xfrm>
            <a:off x="1347535" y="4326960"/>
            <a:ext cx="4394112" cy="2646878"/>
          </a:xfrm>
          <a:prstGeom prst="rect">
            <a:avLst/>
          </a:prstGeom>
          <a:noFill/>
        </p:spPr>
        <p:txBody>
          <a:bodyPr wrap="square" rtlCol="0">
            <a:spAutoFit/>
          </a:bodyPr>
          <a:lstStyle/>
          <a:p>
            <a:r>
              <a:rPr lang="en-US" sz="16600" b="1" dirty="0">
                <a:ln>
                  <a:solidFill>
                    <a:sysClr val="windowText" lastClr="000000"/>
                  </a:solidFill>
                </a:ln>
                <a:solidFill>
                  <a:srgbClr val="FFFF00"/>
                </a:solidFill>
                <a:effectLst>
                  <a:outerShdw blurRad="38100" dist="38100" dir="2700000" algn="tl">
                    <a:srgbClr val="000000">
                      <a:alpha val="43137"/>
                    </a:srgbClr>
                  </a:outerShdw>
                </a:effectLst>
                <a:latin typeface="Aachen" panose="02020500000000000000" pitchFamily="18" charset="0"/>
                <a:ea typeface="Aachen" panose="02020500000000000000" pitchFamily="18" charset="0"/>
                <a:cs typeface="Aachen" panose="02020500000000000000" pitchFamily="18" charset="0"/>
              </a:rPr>
              <a:t>BƠI</a:t>
            </a:r>
          </a:p>
        </p:txBody>
      </p:sp>
    </p:spTree>
    <p:extLst>
      <p:ext uri="{BB962C8B-B14F-4D97-AF65-F5344CB8AC3E}">
        <p14:creationId xmlns:p14="http://schemas.microsoft.com/office/powerpoint/2010/main" val="1096465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5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13000" fill="hold"/>
                                        <p:tgtEl>
                                          <p:spTgt spid="1028"/>
                                        </p:tgtEl>
                                        <p:attrNameLst>
                                          <p:attrName>r</p:attrName>
                                        </p:attrNameLst>
                                      </p:cBhvr>
                                    </p:animRot>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677360F1-F91B-41CA-AFCB-A96217B060E6}"/>
              </a:ext>
            </a:extLst>
          </p:cNvPr>
          <p:cNvSpPr/>
          <p:nvPr/>
        </p:nvSpPr>
        <p:spPr>
          <a:xfrm>
            <a:off x="2105842" y="-3776"/>
            <a:ext cx="9423549" cy="97526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Những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điều</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cần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biết</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bơi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bơi</a:t>
            </a:r>
            <a:endPar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Arrow: Pentagon 4">
            <a:extLst>
              <a:ext uri="{FF2B5EF4-FFF2-40B4-BE49-F238E27FC236}">
                <a16:creationId xmlns:a16="http://schemas.microsoft.com/office/drawing/2014/main" id="{3A601C75-8A35-432C-AFD5-7E789A8BCE06}"/>
              </a:ext>
            </a:extLst>
          </p:cNvPr>
          <p:cNvSpPr/>
          <p:nvPr/>
        </p:nvSpPr>
        <p:spPr>
          <a:xfrm>
            <a:off x="0" y="0"/>
            <a:ext cx="2559326" cy="971485"/>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bg1"/>
                </a:solidFill>
                <a:latin typeface="Times New Roman" panose="02020603050405020304" pitchFamily="18" charset="0"/>
                <a:cs typeface="Times New Roman" panose="02020603050405020304" pitchFamily="18" charset="0"/>
              </a:rPr>
              <a:t>Hoạt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động</a:t>
            </a:r>
            <a:r>
              <a:rPr lang="en-US" sz="3200" b="1" i="1" dirty="0">
                <a:solidFill>
                  <a:schemeClr val="bg1"/>
                </a:solidFill>
                <a:latin typeface="Times New Roman" panose="02020603050405020304" pitchFamily="18" charset="0"/>
                <a:cs typeface="Times New Roman" panose="02020603050405020304" pitchFamily="18" charset="0"/>
              </a:rPr>
              <a:t> 2</a:t>
            </a:r>
          </a:p>
        </p:txBody>
      </p:sp>
      <p:grpSp>
        <p:nvGrpSpPr>
          <p:cNvPr id="6" name="Group 7">
            <a:extLst>
              <a:ext uri="{FF2B5EF4-FFF2-40B4-BE49-F238E27FC236}">
                <a16:creationId xmlns:a16="http://schemas.microsoft.com/office/drawing/2014/main" id="{4402BCD4-138A-4E20-9AC0-8E9A9B840EA5}"/>
              </a:ext>
            </a:extLst>
          </p:cNvPr>
          <p:cNvGrpSpPr>
            <a:grpSpLocks/>
          </p:cNvGrpSpPr>
          <p:nvPr/>
        </p:nvGrpSpPr>
        <p:grpSpPr bwMode="auto">
          <a:xfrm>
            <a:off x="165182" y="1184965"/>
            <a:ext cx="5813587" cy="3969622"/>
            <a:chOff x="336" y="2069"/>
            <a:chExt cx="2496" cy="1680"/>
          </a:xfrm>
        </p:grpSpPr>
        <p:pic>
          <p:nvPicPr>
            <p:cNvPr id="7" name="Picture 8" descr="4">
              <a:extLst>
                <a:ext uri="{FF2B5EF4-FFF2-40B4-BE49-F238E27FC236}">
                  <a16:creationId xmlns:a16="http://schemas.microsoft.com/office/drawing/2014/main" id="{52EF6BBA-A704-47DD-B0DA-BC0BE5158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2069"/>
              <a:ext cx="2496" cy="1680"/>
            </a:xfrm>
            <a:prstGeom prst="rect">
              <a:avLst/>
            </a:prstGeom>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8" name="Oval 9">
              <a:extLst>
                <a:ext uri="{FF2B5EF4-FFF2-40B4-BE49-F238E27FC236}">
                  <a16:creationId xmlns:a16="http://schemas.microsoft.com/office/drawing/2014/main" id="{5B7D399B-3B1C-499E-928D-81C63ADDF58A}"/>
                </a:ext>
              </a:extLst>
            </p:cNvPr>
            <p:cNvSpPr>
              <a:spLocks noChangeArrowheads="1"/>
            </p:cNvSpPr>
            <p:nvPr/>
          </p:nvSpPr>
          <p:spPr bwMode="auto">
            <a:xfrm>
              <a:off x="374" y="3362"/>
              <a:ext cx="296" cy="340"/>
            </a:xfrm>
            <a:prstGeom prst="ellipse">
              <a:avLst/>
            </a:prstGeom>
            <a:gradFill rotWithShape="1">
              <a:gsLst>
                <a:gs pos="0">
                  <a:srgbClr val="FFFF00"/>
                </a:gs>
                <a:gs pos="100000">
                  <a:srgbClr val="FF0000"/>
                </a:gs>
              </a:gsLst>
              <a:path path="shape">
                <a:fillToRect l="50000" t="50000" r="50000" b="50000"/>
              </a:path>
            </a:gradFill>
            <a:ln w="9525">
              <a:solidFill>
                <a:schemeClr val="bg1">
                  <a:lumMod val="50000"/>
                </a:schemeClr>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dirty="0">
                  <a:solidFill>
                    <a:srgbClr val="000066"/>
                  </a:solidFill>
                  <a:latin typeface="Times New Roman" panose="02020603050405020304" pitchFamily="18" charset="0"/>
                </a:rPr>
                <a:t>4</a:t>
              </a:r>
            </a:p>
          </p:txBody>
        </p:sp>
      </p:grpSp>
      <p:grpSp>
        <p:nvGrpSpPr>
          <p:cNvPr id="9" name="Group 10">
            <a:extLst>
              <a:ext uri="{FF2B5EF4-FFF2-40B4-BE49-F238E27FC236}">
                <a16:creationId xmlns:a16="http://schemas.microsoft.com/office/drawing/2014/main" id="{677E2064-58DD-4C32-BD19-B4ADE251CBB2}"/>
              </a:ext>
            </a:extLst>
          </p:cNvPr>
          <p:cNvGrpSpPr>
            <a:grpSpLocks/>
          </p:cNvGrpSpPr>
          <p:nvPr/>
        </p:nvGrpSpPr>
        <p:grpSpPr bwMode="auto">
          <a:xfrm>
            <a:off x="6096000" y="1184964"/>
            <a:ext cx="5930818" cy="3969623"/>
            <a:chOff x="2976" y="1920"/>
            <a:chExt cx="2504" cy="1680"/>
          </a:xfrm>
        </p:grpSpPr>
        <p:pic>
          <p:nvPicPr>
            <p:cNvPr id="10" name="Picture 11" descr="5">
              <a:extLst>
                <a:ext uri="{FF2B5EF4-FFF2-40B4-BE49-F238E27FC236}">
                  <a16:creationId xmlns:a16="http://schemas.microsoft.com/office/drawing/2014/main" id="{0F30DD46-F9FA-4939-AF35-2F4EB068A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 y="1920"/>
              <a:ext cx="2504" cy="1680"/>
            </a:xfrm>
            <a:prstGeom prst="rect">
              <a:avLst/>
            </a:prstGeom>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1" name="Oval 12">
              <a:extLst>
                <a:ext uri="{FF2B5EF4-FFF2-40B4-BE49-F238E27FC236}">
                  <a16:creationId xmlns:a16="http://schemas.microsoft.com/office/drawing/2014/main" id="{B6D93DF5-9462-4E02-9DF2-A9318BF48314}"/>
                </a:ext>
              </a:extLst>
            </p:cNvPr>
            <p:cNvSpPr>
              <a:spLocks noChangeArrowheads="1"/>
            </p:cNvSpPr>
            <p:nvPr/>
          </p:nvSpPr>
          <p:spPr bwMode="auto">
            <a:xfrm>
              <a:off x="3024" y="3216"/>
              <a:ext cx="296" cy="340"/>
            </a:xfrm>
            <a:prstGeom prst="ellipse">
              <a:avLst/>
            </a:prstGeom>
            <a:gradFill rotWithShape="1">
              <a:gsLst>
                <a:gs pos="0">
                  <a:srgbClr val="FFFF00"/>
                </a:gs>
                <a:gs pos="100000">
                  <a:srgbClr val="FF0000"/>
                </a:gs>
              </a:gsLst>
              <a:path path="shape">
                <a:fillToRect l="50000" t="50000" r="50000" b="50000"/>
              </a:path>
            </a:gradFill>
            <a:ln w="9525">
              <a:solidFill>
                <a:schemeClr val="bg1">
                  <a:lumMod val="50000"/>
                </a:schemeClr>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5</a:t>
              </a:r>
            </a:p>
          </p:txBody>
        </p:sp>
      </p:grpSp>
      <p:sp>
        <p:nvSpPr>
          <p:cNvPr id="12" name="Rectangle 11">
            <a:extLst>
              <a:ext uri="{FF2B5EF4-FFF2-40B4-BE49-F238E27FC236}">
                <a16:creationId xmlns:a16="http://schemas.microsoft.com/office/drawing/2014/main" id="{65AB721A-12A4-4305-867C-9FAA3DD4C6E6}"/>
              </a:ext>
            </a:extLst>
          </p:cNvPr>
          <p:cNvSpPr/>
          <p:nvPr/>
        </p:nvSpPr>
        <p:spPr>
          <a:xfrm>
            <a:off x="168926" y="5368059"/>
            <a:ext cx="11857891" cy="1200329"/>
          </a:xfrm>
          <a:prstGeom prst="rect">
            <a:avLst/>
          </a:prstGeom>
        </p:spPr>
        <p:txBody>
          <a:bodyPr wrap="square">
            <a:spAutoFit/>
          </a:bodyPr>
          <a:lstStyle/>
          <a:p>
            <a:pPr fontAlgn="base">
              <a:spcBef>
                <a:spcPct val="0"/>
              </a:spcBef>
              <a:spcAft>
                <a:spcPct val="0"/>
              </a:spcAft>
            </a:pPr>
            <a:r>
              <a:rPr lang="en-US" sz="3600" b="1" u="sng" dirty="0" err="1">
                <a:solidFill>
                  <a:srgbClr val="000066"/>
                </a:solidFill>
                <a:latin typeface="Times New Roman" panose="02020603050405020304" pitchFamily="18" charset="0"/>
                <a:cs typeface="Times New Roman" panose="02020603050405020304" pitchFamily="18" charset="0"/>
              </a:rPr>
              <a:t>Câu</a:t>
            </a:r>
            <a:r>
              <a:rPr lang="en-US" sz="3600" b="1" u="sng" dirty="0">
                <a:solidFill>
                  <a:srgbClr val="000066"/>
                </a:solidFill>
                <a:latin typeface="Times New Roman" panose="02020603050405020304" pitchFamily="18" charset="0"/>
                <a:cs typeface="Times New Roman" panose="02020603050405020304" pitchFamily="18" charset="0"/>
              </a:rPr>
              <a:t> 1:</a:t>
            </a:r>
            <a:r>
              <a:rPr lang="en-US" sz="3600" b="1" dirty="0">
                <a:solidFill>
                  <a:srgbClr val="000066"/>
                </a:solidFill>
                <a:latin typeface="Times New Roman" panose="02020603050405020304" pitchFamily="18" charset="0"/>
                <a:cs typeface="Times New Roman" panose="02020603050405020304" pitchFamily="18" charset="0"/>
              </a:rPr>
              <a:t> Theo </a:t>
            </a:r>
            <a:r>
              <a:rPr lang="en-US" sz="3600" b="1" dirty="0" err="1">
                <a:solidFill>
                  <a:srgbClr val="000066"/>
                </a:solidFill>
                <a:latin typeface="Times New Roman" panose="02020603050405020304" pitchFamily="18" charset="0"/>
                <a:cs typeface="Times New Roman" panose="02020603050405020304" pitchFamily="18" charset="0"/>
              </a:rPr>
              <a:t>em</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nên</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tập</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bơi</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hoặc</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đi</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bơi</a:t>
            </a:r>
            <a:r>
              <a:rPr lang="en-US" sz="3600" b="1" dirty="0">
                <a:solidFill>
                  <a:srgbClr val="000066"/>
                </a:solidFill>
                <a:latin typeface="Times New Roman" panose="02020603050405020304" pitchFamily="18" charset="0"/>
                <a:cs typeface="Times New Roman" panose="02020603050405020304" pitchFamily="18" charset="0"/>
              </a:rPr>
              <a:t> ở </a:t>
            </a:r>
            <a:r>
              <a:rPr lang="en-US" sz="3600" b="1" dirty="0" err="1">
                <a:solidFill>
                  <a:srgbClr val="000066"/>
                </a:solidFill>
                <a:latin typeface="Times New Roman" panose="02020603050405020304" pitchFamily="18" charset="0"/>
                <a:cs typeface="Times New Roman" panose="02020603050405020304" pitchFamily="18" charset="0"/>
              </a:rPr>
              <a:t>đâu</a:t>
            </a:r>
            <a:r>
              <a:rPr lang="en-US" sz="3600" b="1" dirty="0">
                <a:solidFill>
                  <a:srgbClr val="000066"/>
                </a:solidFill>
                <a:latin typeface="Times New Roman" panose="02020603050405020304" pitchFamily="18" charset="0"/>
                <a:cs typeface="Times New Roman" panose="02020603050405020304" pitchFamily="18" charset="0"/>
              </a:rPr>
              <a:t>?</a:t>
            </a:r>
          </a:p>
          <a:p>
            <a:pPr fontAlgn="base">
              <a:spcBef>
                <a:spcPct val="0"/>
              </a:spcBef>
              <a:spcAft>
                <a:spcPct val="0"/>
              </a:spcAft>
            </a:pPr>
            <a:r>
              <a:rPr lang="en-US" sz="3600" b="1" u="sng" dirty="0" err="1">
                <a:solidFill>
                  <a:srgbClr val="C00000"/>
                </a:solidFill>
                <a:latin typeface="Times New Roman" panose="02020603050405020304" pitchFamily="18" charset="0"/>
                <a:cs typeface="Times New Roman" panose="02020603050405020304" pitchFamily="18" charset="0"/>
              </a:rPr>
              <a:t>Câu</a:t>
            </a:r>
            <a:r>
              <a:rPr lang="en-US" sz="3600" b="1" u="sng" dirty="0">
                <a:solidFill>
                  <a:srgbClr val="C00000"/>
                </a:solidFill>
                <a:latin typeface="Times New Roman" panose="02020603050405020304" pitchFamily="18" charset="0"/>
                <a:cs typeface="Times New Roman" panose="02020603050405020304" pitchFamily="18" charset="0"/>
              </a:rPr>
              <a:t> 2:</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Trước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khi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bơi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sau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khi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bơi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cần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chú</a:t>
            </a:r>
            <a:r>
              <a:rPr lang="en-US" sz="3600" b="1" dirty="0">
                <a:solidFill>
                  <a:srgbClr val="C00000"/>
                </a:solidFill>
                <a:latin typeface="Times New Roman" panose="02020603050405020304" pitchFamily="18" charset="0"/>
                <a:cs typeface="Times New Roman" panose="02020603050405020304" pitchFamily="18" charset="0"/>
              </a:rPr>
              <a:t> ý </a:t>
            </a:r>
            <a:r>
              <a:rPr lang="en-US" sz="3600" b="1" dirty="0" err="1">
                <a:solidFill>
                  <a:srgbClr val="C00000"/>
                </a:solidFill>
                <a:latin typeface="Times New Roman" panose="02020603050405020304" pitchFamily="18" charset="0"/>
                <a:cs typeface="Times New Roman" panose="02020603050405020304" pitchFamily="18" charset="0"/>
              </a:rPr>
              <a:t>điều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gì</a:t>
            </a:r>
            <a:r>
              <a:rPr lang="en-US" sz="3600" b="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947957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ED6F7"/>
        </a:solidFill>
        <a:effectLst/>
      </p:bgPr>
    </p:bg>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B5FB2493-A884-484F-8F15-BC609EC21115}"/>
              </a:ext>
            </a:extLst>
          </p:cNvPr>
          <p:cNvSpPr/>
          <p:nvPr/>
        </p:nvSpPr>
        <p:spPr>
          <a:xfrm rot="10800000">
            <a:off x="0" y="8931"/>
            <a:ext cx="8737600" cy="1902641"/>
          </a:xfrm>
          <a:prstGeom prst="triangle">
            <a:avLst>
              <a:gd name="adj" fmla="val 10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Pentagon 2">
            <a:extLst>
              <a:ext uri="{FF2B5EF4-FFF2-40B4-BE49-F238E27FC236}">
                <a16:creationId xmlns:a16="http://schemas.microsoft.com/office/drawing/2014/main" id="{C13BCE7D-4620-4964-8EAB-963199FC1335}"/>
              </a:ext>
            </a:extLst>
          </p:cNvPr>
          <p:cNvSpPr/>
          <p:nvPr/>
        </p:nvSpPr>
        <p:spPr>
          <a:xfrm>
            <a:off x="0" y="470043"/>
            <a:ext cx="6546273" cy="971485"/>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Ôn </a:t>
            </a:r>
            <a:r>
              <a:rPr lang="en-US" sz="4800" b="1" i="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8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cũ</a:t>
            </a:r>
          </a:p>
        </p:txBody>
      </p:sp>
      <p:pic>
        <p:nvPicPr>
          <p:cNvPr id="1026" name="Picture 2" descr="Sick little asian boy with medical mask in hospital bed. child with viral disease cartoon character. Free Vector">
            <a:extLst>
              <a:ext uri="{FF2B5EF4-FFF2-40B4-BE49-F238E27FC236}">
                <a16:creationId xmlns:a16="http://schemas.microsoft.com/office/drawing/2014/main" id="{56A33517-4709-41EF-B7D2-143EB2E53B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3958" r="87" b="13081"/>
          <a:stretch/>
        </p:blipFill>
        <p:spPr bwMode="auto">
          <a:xfrm>
            <a:off x="0" y="2037628"/>
            <a:ext cx="5957455" cy="4350329"/>
          </a:xfrm>
          <a:prstGeom prst="flowChartDelay">
            <a:avLst/>
          </a:prstGeom>
          <a:noFill/>
          <a:ln>
            <a:no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C3FCBEB-5992-448E-AF17-E2778F0F50C4}"/>
              </a:ext>
            </a:extLst>
          </p:cNvPr>
          <p:cNvSpPr txBox="1"/>
          <p:nvPr/>
        </p:nvSpPr>
        <p:spPr>
          <a:xfrm>
            <a:off x="4513943" y="1441528"/>
            <a:ext cx="5551055" cy="3245941"/>
          </a:xfrm>
          <a:prstGeom prst="wedgeEllipseCallout">
            <a:avLst>
              <a:gd name="adj1" fmla="val 29054"/>
              <a:gd name="adj2" fmla="val 50874"/>
            </a:avLst>
          </a:prstGeom>
          <a:solidFill>
            <a:schemeClr val="bg1"/>
          </a:solidFill>
          <a:ln w="76200">
            <a:solidFill>
              <a:srgbClr val="8ED6F7"/>
            </a:solidFill>
          </a:ln>
        </p:spPr>
        <p:txBody>
          <a:bodyPr wrap="square" rtlCol="0">
            <a:spAutoFit/>
          </a:bodyPr>
          <a:lstStyle/>
          <a:p>
            <a:pPr algn="ctr"/>
            <a:r>
              <a:rPr lang="en-US" sz="3600" dirty="0">
                <a:solidFill>
                  <a:schemeClr val="accent5">
                    <a:lumMod val="75000"/>
                  </a:schemeClr>
                </a:solidFill>
                <a:latin typeface="Aachen" panose="02020500000000000000" pitchFamily="18" charset="0"/>
                <a:ea typeface="Aachen" panose="02020500000000000000" pitchFamily="18" charset="0"/>
                <a:cs typeface="Aachen" panose="02020500000000000000" pitchFamily="18" charset="0"/>
              </a:rPr>
              <a:t>KHI BỊ BỆNH, CHÚNG TA CẦN PHẢI ĂN UỐNG NHƯ THẾ NÀO?</a:t>
            </a:r>
          </a:p>
        </p:txBody>
      </p:sp>
      <p:sp>
        <p:nvSpPr>
          <p:cNvPr id="7" name="Isosceles Triangle 6">
            <a:extLst>
              <a:ext uri="{FF2B5EF4-FFF2-40B4-BE49-F238E27FC236}">
                <a16:creationId xmlns:a16="http://schemas.microsoft.com/office/drawing/2014/main" id="{D9A31675-576B-4480-8722-1D6F232D60C8}"/>
              </a:ext>
            </a:extLst>
          </p:cNvPr>
          <p:cNvSpPr/>
          <p:nvPr/>
        </p:nvSpPr>
        <p:spPr>
          <a:xfrm>
            <a:off x="3454400" y="4955359"/>
            <a:ext cx="8737600" cy="1902641"/>
          </a:xfrm>
          <a:prstGeom prst="triangle">
            <a:avLst>
              <a:gd name="adj" fmla="val 10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D7B091C-1904-4311-87CF-0BBE3591D41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53051" y1="41131" x2="53051" y2="41131"/>
                      </a14:backgroundRemoval>
                    </a14:imgEffect>
                  </a14:imgLayer>
                </a14:imgProps>
              </a:ext>
              <a:ext uri="{28A0092B-C50C-407E-A947-70E740481C1C}">
                <a14:useLocalDpi xmlns:a14="http://schemas.microsoft.com/office/drawing/2010/main" val="0"/>
              </a:ext>
            </a:extLst>
          </a:blip>
          <a:srcRect l="27894" t="13145" r="30697" b="42660"/>
          <a:stretch/>
        </p:blipFill>
        <p:spPr>
          <a:xfrm flipH="1">
            <a:off x="8294914" y="2661002"/>
            <a:ext cx="3932379" cy="4196998"/>
          </a:xfrm>
          <a:prstGeom prst="rect">
            <a:avLst/>
          </a:prstGeom>
        </p:spPr>
      </p:pic>
    </p:spTree>
    <p:extLst>
      <p:ext uri="{BB962C8B-B14F-4D97-AF65-F5344CB8AC3E}">
        <p14:creationId xmlns:p14="http://schemas.microsoft.com/office/powerpoint/2010/main" val="2764284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par>
                                <p:cTn id="19" presetID="2" presetClass="entr" presetSubtype="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ppt_x"/>
                                          </p:val>
                                        </p:tav>
                                        <p:tav tm="100000">
                                          <p:val>
                                            <p:strVal val="#ppt_x"/>
                                          </p:val>
                                        </p:tav>
                                      </p:tavLst>
                                    </p:anim>
                                    <p:anim calcmode="lin" valueType="num">
                                      <p:cBhvr additive="base">
                                        <p:cTn id="22" dur="1000" fill="hold"/>
                                        <p:tgtEl>
                                          <p:spTgt spid="11"/>
                                        </p:tgtEl>
                                        <p:attrNameLst>
                                          <p:attrName>ppt_y</p:attrName>
                                        </p:attrNameLst>
                                      </p:cBhvr>
                                      <p:tavLst>
                                        <p:tav tm="0">
                                          <p:val>
                                            <p:strVal val="0-#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ppt_x"/>
                                          </p:val>
                                        </p:tav>
                                        <p:tav tm="100000">
                                          <p:val>
                                            <p:strVal val="#ppt_x"/>
                                          </p:val>
                                        </p:tav>
                                      </p:tavLst>
                                    </p:anim>
                                    <p:anim calcmode="lin" valueType="num">
                                      <p:cBhvr additive="base">
                                        <p:cTn id="26" dur="1000" fill="hold"/>
                                        <p:tgtEl>
                                          <p:spTgt spid="7"/>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000"/>
                                        <p:tgtEl>
                                          <p:spTgt spid="5"/>
                                        </p:tgtEl>
                                      </p:cBhvr>
                                    </p:animEffect>
                                    <p:anim calcmode="lin" valueType="num">
                                      <p:cBhvr>
                                        <p:cTn id="31" dur="2000" fill="hold"/>
                                        <p:tgtEl>
                                          <p:spTgt spid="5"/>
                                        </p:tgtEl>
                                        <p:attrNameLst>
                                          <p:attrName>ppt_x</p:attrName>
                                        </p:attrNameLst>
                                      </p:cBhvr>
                                      <p:tavLst>
                                        <p:tav tm="0">
                                          <p:val>
                                            <p:strVal val="#ppt_x"/>
                                          </p:val>
                                        </p:tav>
                                        <p:tav tm="100000">
                                          <p:val>
                                            <p:strVal val="#ppt_x"/>
                                          </p:val>
                                        </p:tav>
                                      </p:tavLst>
                                    </p:anim>
                                    <p:anim calcmode="lin" valueType="num">
                                      <p:cBhvr>
                                        <p:cTn id="32"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5"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8CF1B1-8134-4AED-88B3-6289AE4A1F05}"/>
              </a:ext>
            </a:extLst>
          </p:cNvPr>
          <p:cNvPicPr>
            <a:picLocks noChangeAspect="1"/>
          </p:cNvPicPr>
          <p:nvPr/>
        </p:nvPicPr>
        <p:blipFill>
          <a:blip r:embed="rId2"/>
          <a:stretch>
            <a:fillRect/>
          </a:stretch>
        </p:blipFill>
        <p:spPr>
          <a:xfrm>
            <a:off x="0" y="1495424"/>
            <a:ext cx="4273062" cy="5362575"/>
          </a:xfrm>
          <a:prstGeom prst="rect">
            <a:avLst/>
          </a:prstGeom>
        </p:spPr>
      </p:pic>
      <p:pic>
        <p:nvPicPr>
          <p:cNvPr id="5" name="Picture 4">
            <a:extLst>
              <a:ext uri="{FF2B5EF4-FFF2-40B4-BE49-F238E27FC236}">
                <a16:creationId xmlns:a16="http://schemas.microsoft.com/office/drawing/2014/main" id="{6358582E-7373-4DC3-AC6E-C74CFE135F5E}"/>
              </a:ext>
            </a:extLst>
          </p:cNvPr>
          <p:cNvPicPr>
            <a:picLocks noChangeAspect="1"/>
          </p:cNvPicPr>
          <p:nvPr/>
        </p:nvPicPr>
        <p:blipFill>
          <a:blip r:embed="rId3"/>
          <a:stretch>
            <a:fillRect/>
          </a:stretch>
        </p:blipFill>
        <p:spPr>
          <a:xfrm>
            <a:off x="8194430" y="1495424"/>
            <a:ext cx="3997569" cy="5362576"/>
          </a:xfrm>
          <a:prstGeom prst="rect">
            <a:avLst/>
          </a:prstGeom>
        </p:spPr>
      </p:pic>
      <p:pic>
        <p:nvPicPr>
          <p:cNvPr id="7" name="Picture 6">
            <a:extLst>
              <a:ext uri="{FF2B5EF4-FFF2-40B4-BE49-F238E27FC236}">
                <a16:creationId xmlns:a16="http://schemas.microsoft.com/office/drawing/2014/main" id="{176EA07A-860E-40B0-A2B4-AFAF812A1457}"/>
              </a:ext>
            </a:extLst>
          </p:cNvPr>
          <p:cNvPicPr>
            <a:picLocks noChangeAspect="1"/>
          </p:cNvPicPr>
          <p:nvPr/>
        </p:nvPicPr>
        <p:blipFill>
          <a:blip r:embed="rId4"/>
          <a:stretch>
            <a:fillRect/>
          </a:stretch>
        </p:blipFill>
        <p:spPr>
          <a:xfrm>
            <a:off x="4273062" y="1495424"/>
            <a:ext cx="3921368" cy="5362575"/>
          </a:xfrm>
          <a:prstGeom prst="rect">
            <a:avLst/>
          </a:prstGeom>
        </p:spPr>
      </p:pic>
      <p:sp>
        <p:nvSpPr>
          <p:cNvPr id="9" name="Rectangle 8">
            <a:extLst>
              <a:ext uri="{FF2B5EF4-FFF2-40B4-BE49-F238E27FC236}">
                <a16:creationId xmlns:a16="http://schemas.microsoft.com/office/drawing/2014/main" id="{146AEA5A-4039-47D0-B480-1BB96A30A376}"/>
              </a:ext>
            </a:extLst>
          </p:cNvPr>
          <p:cNvSpPr/>
          <p:nvPr/>
        </p:nvSpPr>
        <p:spPr>
          <a:xfrm>
            <a:off x="394627" y="378042"/>
            <a:ext cx="10577255" cy="707886"/>
          </a:xfrm>
          <a:prstGeom prst="rect">
            <a:avLst/>
          </a:prstGeom>
        </p:spPr>
        <p:txBody>
          <a:bodyPr wrap="none">
            <a:spAutoFit/>
          </a:bodyPr>
          <a:lstStyle/>
          <a:p>
            <a:pPr fontAlgn="base">
              <a:spcBef>
                <a:spcPct val="0"/>
              </a:spcBef>
              <a:spcAft>
                <a:spcPct val="0"/>
              </a:spcAft>
            </a:pPr>
            <a:r>
              <a:rPr lang="en-US" sz="4000" b="1" u="sng" dirty="0" err="1">
                <a:solidFill>
                  <a:srgbClr val="000066"/>
                </a:solidFill>
                <a:latin typeface="Times New Roman" panose="02020603050405020304" pitchFamily="18" charset="0"/>
                <a:cs typeface="Times New Roman" panose="02020603050405020304" pitchFamily="18" charset="0"/>
              </a:rPr>
              <a:t>Câu</a:t>
            </a:r>
            <a:r>
              <a:rPr lang="en-US" sz="4000" b="1" u="sng" dirty="0">
                <a:solidFill>
                  <a:srgbClr val="000066"/>
                </a:solidFill>
                <a:latin typeface="Times New Roman" panose="02020603050405020304" pitchFamily="18" charset="0"/>
                <a:cs typeface="Times New Roman" panose="02020603050405020304" pitchFamily="18" charset="0"/>
              </a:rPr>
              <a:t> 1:</a:t>
            </a:r>
            <a:r>
              <a:rPr lang="en-US" sz="4000" b="1" dirty="0">
                <a:solidFill>
                  <a:srgbClr val="000066"/>
                </a:solidFill>
                <a:latin typeface="Times New Roman" panose="02020603050405020304" pitchFamily="18" charset="0"/>
                <a:cs typeface="Times New Roman" panose="02020603050405020304" pitchFamily="18" charset="0"/>
              </a:rPr>
              <a:t> Theo </a:t>
            </a:r>
            <a:r>
              <a:rPr lang="en-US" sz="4000" b="1" dirty="0" err="1">
                <a:solidFill>
                  <a:srgbClr val="000066"/>
                </a:solidFill>
                <a:latin typeface="Times New Roman" panose="02020603050405020304" pitchFamily="18" charset="0"/>
                <a:cs typeface="Times New Roman" panose="02020603050405020304" pitchFamily="18" charset="0"/>
              </a:rPr>
              <a:t>em</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nên</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tập</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bơi</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hoặc</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đi</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bơi</a:t>
            </a:r>
            <a:r>
              <a:rPr lang="en-US" sz="4000" b="1" dirty="0">
                <a:solidFill>
                  <a:srgbClr val="000066"/>
                </a:solidFill>
                <a:latin typeface="Times New Roman" panose="02020603050405020304" pitchFamily="18" charset="0"/>
                <a:cs typeface="Times New Roman" panose="02020603050405020304" pitchFamily="18" charset="0"/>
              </a:rPr>
              <a:t> ở </a:t>
            </a:r>
            <a:r>
              <a:rPr lang="en-US" sz="4000" b="1" dirty="0" err="1">
                <a:solidFill>
                  <a:srgbClr val="000066"/>
                </a:solidFill>
                <a:latin typeface="Times New Roman" panose="02020603050405020304" pitchFamily="18" charset="0"/>
                <a:cs typeface="Times New Roman" panose="02020603050405020304" pitchFamily="18" charset="0"/>
              </a:rPr>
              <a:t>đâu</a:t>
            </a:r>
            <a:r>
              <a:rPr lang="en-US" sz="4000" b="1" dirty="0">
                <a:solidFill>
                  <a:srgbClr val="000066"/>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8689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64E890-DBBA-4A64-9DA5-0C4A7BEB531E}"/>
              </a:ext>
            </a:extLst>
          </p:cNvPr>
          <p:cNvPicPr>
            <a:picLocks noChangeAspect="1"/>
          </p:cNvPicPr>
          <p:nvPr/>
        </p:nvPicPr>
        <p:blipFill>
          <a:blip r:embed="rId2"/>
          <a:stretch>
            <a:fillRect/>
          </a:stretch>
        </p:blipFill>
        <p:spPr>
          <a:xfrm>
            <a:off x="-1" y="998660"/>
            <a:ext cx="5943601" cy="5859340"/>
          </a:xfrm>
          <a:prstGeom prst="rect">
            <a:avLst/>
          </a:prstGeom>
        </p:spPr>
      </p:pic>
      <p:pic>
        <p:nvPicPr>
          <p:cNvPr id="5" name="Picture 4">
            <a:extLst>
              <a:ext uri="{FF2B5EF4-FFF2-40B4-BE49-F238E27FC236}">
                <a16:creationId xmlns:a16="http://schemas.microsoft.com/office/drawing/2014/main" id="{17C6E154-8593-40E9-82E5-56A1048A4AC6}"/>
              </a:ext>
            </a:extLst>
          </p:cNvPr>
          <p:cNvPicPr>
            <a:picLocks noChangeAspect="1"/>
          </p:cNvPicPr>
          <p:nvPr/>
        </p:nvPicPr>
        <p:blipFill>
          <a:blip r:embed="rId3"/>
          <a:stretch>
            <a:fillRect/>
          </a:stretch>
        </p:blipFill>
        <p:spPr>
          <a:xfrm>
            <a:off x="5943601" y="998661"/>
            <a:ext cx="6248400" cy="5859340"/>
          </a:xfrm>
          <a:prstGeom prst="rect">
            <a:avLst/>
          </a:prstGeom>
        </p:spPr>
      </p:pic>
      <p:sp>
        <p:nvSpPr>
          <p:cNvPr id="7" name="Rectangle 6">
            <a:extLst>
              <a:ext uri="{FF2B5EF4-FFF2-40B4-BE49-F238E27FC236}">
                <a16:creationId xmlns:a16="http://schemas.microsoft.com/office/drawing/2014/main" id="{9ED4D69D-5CA7-4F72-9D74-CCD441DE42F0}"/>
              </a:ext>
            </a:extLst>
          </p:cNvPr>
          <p:cNvSpPr/>
          <p:nvPr/>
        </p:nvSpPr>
        <p:spPr>
          <a:xfrm>
            <a:off x="208286" y="290119"/>
            <a:ext cx="10866180" cy="646331"/>
          </a:xfrm>
          <a:prstGeom prst="rect">
            <a:avLst/>
          </a:prstGeom>
        </p:spPr>
        <p:txBody>
          <a:bodyPr wrap="none">
            <a:spAutoFit/>
          </a:bodyPr>
          <a:lstStyle/>
          <a:p>
            <a:pPr fontAlgn="base">
              <a:spcBef>
                <a:spcPct val="0"/>
              </a:spcBef>
              <a:spcAft>
                <a:spcPct val="0"/>
              </a:spcAft>
            </a:pPr>
            <a:r>
              <a:rPr lang="en-US" sz="3600" b="1" u="sng" dirty="0" err="1">
                <a:solidFill>
                  <a:srgbClr val="C00000"/>
                </a:solidFill>
                <a:latin typeface="Times New Roman" panose="02020603050405020304" pitchFamily="18" charset="0"/>
                <a:cs typeface="Times New Roman" panose="02020603050405020304" pitchFamily="18" charset="0"/>
              </a:rPr>
              <a:t>Câu</a:t>
            </a:r>
            <a:r>
              <a:rPr lang="en-US" sz="3600" b="1" u="sng" dirty="0">
                <a:solidFill>
                  <a:srgbClr val="C00000"/>
                </a:solidFill>
                <a:latin typeface="Times New Roman" panose="02020603050405020304" pitchFamily="18" charset="0"/>
                <a:cs typeface="Times New Roman" panose="02020603050405020304" pitchFamily="18" charset="0"/>
              </a:rPr>
              <a:t> 2:</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Trước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khi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bơi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sau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khi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bơi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cần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chú</a:t>
            </a:r>
            <a:r>
              <a:rPr lang="en-US" sz="3600" b="1" dirty="0">
                <a:solidFill>
                  <a:srgbClr val="C00000"/>
                </a:solidFill>
                <a:latin typeface="Times New Roman" panose="02020603050405020304" pitchFamily="18" charset="0"/>
                <a:cs typeface="Times New Roman" panose="02020603050405020304" pitchFamily="18" charset="0"/>
              </a:rPr>
              <a:t> ý </a:t>
            </a:r>
            <a:r>
              <a:rPr lang="en-US" sz="3600" b="1" dirty="0" err="1">
                <a:solidFill>
                  <a:srgbClr val="C00000"/>
                </a:solidFill>
                <a:latin typeface="Times New Roman" panose="02020603050405020304" pitchFamily="18" charset="0"/>
                <a:cs typeface="Times New Roman" panose="02020603050405020304" pitchFamily="18" charset="0"/>
              </a:rPr>
              <a:t>điều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gì</a:t>
            </a:r>
            <a:r>
              <a:rPr lang="en-US" sz="3600" b="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0670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EF8418-F363-48CB-981A-9DD46AD9CD86}"/>
              </a:ext>
            </a:extLst>
          </p:cNvPr>
          <p:cNvPicPr>
            <a:picLocks noChangeAspect="1"/>
          </p:cNvPicPr>
          <p:nvPr/>
        </p:nvPicPr>
        <p:blipFill>
          <a:blip r:embed="rId2"/>
          <a:stretch>
            <a:fillRect/>
          </a:stretch>
        </p:blipFill>
        <p:spPr>
          <a:xfrm>
            <a:off x="3657599" y="0"/>
            <a:ext cx="3446585" cy="6858000"/>
          </a:xfrm>
          <a:prstGeom prst="rect">
            <a:avLst/>
          </a:prstGeom>
        </p:spPr>
      </p:pic>
      <p:pic>
        <p:nvPicPr>
          <p:cNvPr id="5" name="Picture 4">
            <a:extLst>
              <a:ext uri="{FF2B5EF4-FFF2-40B4-BE49-F238E27FC236}">
                <a16:creationId xmlns:a16="http://schemas.microsoft.com/office/drawing/2014/main" id="{C68850A6-3128-4268-A8D6-663298FD73BD}"/>
              </a:ext>
            </a:extLst>
          </p:cNvPr>
          <p:cNvPicPr>
            <a:picLocks noChangeAspect="1"/>
          </p:cNvPicPr>
          <p:nvPr/>
        </p:nvPicPr>
        <p:blipFill>
          <a:blip r:embed="rId3"/>
          <a:stretch>
            <a:fillRect/>
          </a:stretch>
        </p:blipFill>
        <p:spPr>
          <a:xfrm>
            <a:off x="-1" y="0"/>
            <a:ext cx="3657600" cy="6858000"/>
          </a:xfrm>
          <a:prstGeom prst="rect">
            <a:avLst/>
          </a:prstGeom>
        </p:spPr>
      </p:pic>
      <p:pic>
        <p:nvPicPr>
          <p:cNvPr id="7" name="Picture 6">
            <a:extLst>
              <a:ext uri="{FF2B5EF4-FFF2-40B4-BE49-F238E27FC236}">
                <a16:creationId xmlns:a16="http://schemas.microsoft.com/office/drawing/2014/main" id="{BDC69B72-320F-452A-9557-FE7DBA0B3993}"/>
              </a:ext>
            </a:extLst>
          </p:cNvPr>
          <p:cNvPicPr>
            <a:picLocks noChangeAspect="1"/>
          </p:cNvPicPr>
          <p:nvPr/>
        </p:nvPicPr>
        <p:blipFill>
          <a:blip r:embed="rId4"/>
          <a:stretch>
            <a:fillRect/>
          </a:stretch>
        </p:blipFill>
        <p:spPr>
          <a:xfrm>
            <a:off x="7104184" y="0"/>
            <a:ext cx="5087816" cy="3657600"/>
          </a:xfrm>
          <a:prstGeom prst="rect">
            <a:avLst/>
          </a:prstGeom>
        </p:spPr>
      </p:pic>
      <p:pic>
        <p:nvPicPr>
          <p:cNvPr id="9" name="Picture 8">
            <a:extLst>
              <a:ext uri="{FF2B5EF4-FFF2-40B4-BE49-F238E27FC236}">
                <a16:creationId xmlns:a16="http://schemas.microsoft.com/office/drawing/2014/main" id="{56C44D30-9D3A-4EA9-8C56-9EBBBB995D0D}"/>
              </a:ext>
            </a:extLst>
          </p:cNvPr>
          <p:cNvPicPr>
            <a:picLocks noChangeAspect="1"/>
          </p:cNvPicPr>
          <p:nvPr/>
        </p:nvPicPr>
        <p:blipFill>
          <a:blip r:embed="rId5"/>
          <a:stretch>
            <a:fillRect/>
          </a:stretch>
        </p:blipFill>
        <p:spPr>
          <a:xfrm>
            <a:off x="7104184" y="3657600"/>
            <a:ext cx="5087816" cy="3200400"/>
          </a:xfrm>
          <a:prstGeom prst="rect">
            <a:avLst/>
          </a:prstGeom>
        </p:spPr>
      </p:pic>
    </p:spTree>
    <p:extLst>
      <p:ext uri="{BB962C8B-B14F-4D97-AF65-F5344CB8AC3E}">
        <p14:creationId xmlns:p14="http://schemas.microsoft.com/office/powerpoint/2010/main" val="287400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991708" cy="6858000"/>
          </a:xfrm>
          <a:prstGeom prst="rect">
            <a:avLst/>
          </a:prstGeom>
        </p:spPr>
      </p:pic>
      <p:pic>
        <p:nvPicPr>
          <p:cNvPr id="3" name="Picture 2"/>
          <p:cNvPicPr>
            <a:picLocks noChangeAspect="1"/>
          </p:cNvPicPr>
          <p:nvPr/>
        </p:nvPicPr>
        <p:blipFill rotWithShape="1">
          <a:blip r:embed="rId3"/>
          <a:srcRect t="-6377" b="6377"/>
          <a:stretch/>
        </p:blipFill>
        <p:spPr>
          <a:xfrm>
            <a:off x="8036168" y="-437322"/>
            <a:ext cx="4155831" cy="6858001"/>
          </a:xfrm>
          <a:prstGeom prst="rect">
            <a:avLst/>
          </a:prstGeom>
          <a:ln>
            <a:noFill/>
          </a:ln>
          <a:effectLst>
            <a:softEdge rad="112500"/>
          </a:effectLst>
        </p:spPr>
      </p:pic>
      <p:pic>
        <p:nvPicPr>
          <p:cNvPr id="4" name="Picture 3"/>
          <p:cNvPicPr>
            <a:picLocks noChangeAspect="1"/>
          </p:cNvPicPr>
          <p:nvPr/>
        </p:nvPicPr>
        <p:blipFill>
          <a:blip r:embed="rId4"/>
          <a:stretch>
            <a:fillRect/>
          </a:stretch>
        </p:blipFill>
        <p:spPr>
          <a:xfrm>
            <a:off x="3991708" y="0"/>
            <a:ext cx="4044460" cy="3270738"/>
          </a:xfrm>
          <a:prstGeom prst="rect">
            <a:avLst/>
          </a:prstGeom>
          <a:ln>
            <a:noFill/>
          </a:ln>
          <a:effectLst>
            <a:softEdge rad="112500"/>
          </a:effectLst>
        </p:spPr>
      </p:pic>
      <p:pic>
        <p:nvPicPr>
          <p:cNvPr id="5" name="Picture 4"/>
          <p:cNvPicPr>
            <a:picLocks noChangeAspect="1"/>
          </p:cNvPicPr>
          <p:nvPr/>
        </p:nvPicPr>
        <p:blipFill>
          <a:blip r:embed="rId5"/>
          <a:stretch>
            <a:fillRect/>
          </a:stretch>
        </p:blipFill>
        <p:spPr>
          <a:xfrm>
            <a:off x="3991708" y="3270738"/>
            <a:ext cx="4044460" cy="3587262"/>
          </a:xfrm>
          <a:prstGeom prst="rect">
            <a:avLst/>
          </a:prstGeom>
          <a:ln>
            <a:noFill/>
          </a:ln>
          <a:effectLst>
            <a:softEdge rad="112500"/>
          </a:effectLst>
        </p:spPr>
      </p:pic>
    </p:spTree>
    <p:extLst>
      <p:ext uri="{BB962C8B-B14F-4D97-AF65-F5344CB8AC3E}">
        <p14:creationId xmlns:p14="http://schemas.microsoft.com/office/powerpoint/2010/main" val="372737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arents — Orchard School">
            <a:extLst>
              <a:ext uri="{FF2B5EF4-FFF2-40B4-BE49-F238E27FC236}">
                <a16:creationId xmlns:a16="http://schemas.microsoft.com/office/drawing/2014/main" id="{7FBA3DDD-4290-4300-AAB0-B742A4A432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C7F942FD-FD26-4549-BAB6-75415B3F9C51}"/>
              </a:ext>
            </a:extLst>
          </p:cNvPr>
          <p:cNvSpPr txBox="1">
            <a:spLocks/>
          </p:cNvSpPr>
          <p:nvPr/>
        </p:nvSpPr>
        <p:spPr bwMode="auto">
          <a:xfrm>
            <a:off x="386862" y="294464"/>
            <a:ext cx="11447584"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fontAlgn="base" hangingPunct="1">
              <a:spcBef>
                <a:spcPct val="0"/>
              </a:spcBef>
              <a:spcAft>
                <a:spcPct val="0"/>
              </a:spcAft>
            </a:pPr>
            <a:endParaRPr lang="en-US" sz="3600" b="1" dirty="0">
              <a:solidFill>
                <a:schemeClr val="bg1"/>
              </a:solidFill>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pPr>
            <a:r>
              <a:rPr lang="en-US" sz="3600" b="1" dirty="0">
                <a:solidFill>
                  <a:srgbClr val="FFFF00"/>
                </a:solidFill>
                <a:latin typeface="Tahoma" panose="020B0604030504040204" pitchFamily="34" charset="0"/>
                <a:ea typeface="Tahoma" panose="020B0604030504040204" pitchFamily="34" charset="0"/>
                <a:cs typeface="Tahoma" panose="020B0604030504040204" pitchFamily="34" charset="0"/>
              </a:rPr>
              <a:t>MỘT SỐ ĐIỀU CẦN LƯU Ý:</a:t>
            </a:r>
          </a:p>
          <a:p>
            <a:pPr algn="ctr" eaLnBrk="1" fontAlgn="base" hangingPunct="1">
              <a:spcBef>
                <a:spcPct val="0"/>
              </a:spcBef>
              <a:spcAft>
                <a:spcPct val="0"/>
              </a:spcAft>
            </a:pPr>
            <a:endParaRPr lang="en-US" sz="3600" b="1" dirty="0">
              <a:solidFill>
                <a:schemeClr val="bg1"/>
              </a:solidFill>
              <a:latin typeface="Times New Roman" panose="02020603050405020304" pitchFamily="18" charset="0"/>
              <a:cs typeface="Times New Roman" panose="02020603050405020304" pitchFamily="18" charset="0"/>
            </a:endParaRPr>
          </a:p>
          <a:p>
            <a:pPr eaLnBrk="1" fontAlgn="base" hangingPunct="1">
              <a:spcBef>
                <a:spcPct val="0"/>
              </a:spcBef>
              <a:spcAft>
                <a:spcPts val="600"/>
              </a:spcAft>
            </a:pP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Không</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xuống</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n</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ước</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b</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ơ</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i</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lội</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đ</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ang</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ra</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mồ</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hôi</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để</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tránh</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cảm</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lạnh</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tr</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ước</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xuống</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n</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ước</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phải</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vận</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động</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tập</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các</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tập</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theo</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h</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ướng</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dẫn</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để</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tránh</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chuột</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rút</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a:t>
            </a:r>
            <a:b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a:t>
            </a:r>
            <a:r>
              <a:rPr lang="vi-VN" sz="3600" b="1" dirty="0">
                <a:solidFill>
                  <a:srgbClr val="FFC000"/>
                </a:solidFill>
                <a:latin typeface="Tahoma" panose="020B0604030504040204" pitchFamily="34" charset="0"/>
                <a:ea typeface="Tahoma" panose="020B0604030504040204" pitchFamily="34" charset="0"/>
                <a:cs typeface="Tahoma" panose="020B0604030504040204" pitchFamily="34" charset="0"/>
              </a:rPr>
              <a:t> Đ</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i</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b</a:t>
            </a:r>
            <a:r>
              <a:rPr lang="vi-VN" sz="3600" b="1" dirty="0">
                <a:solidFill>
                  <a:srgbClr val="FFC000"/>
                </a:solidFill>
                <a:latin typeface="Tahoma" panose="020B0604030504040204" pitchFamily="34" charset="0"/>
                <a:ea typeface="Tahoma" panose="020B0604030504040204" pitchFamily="34" charset="0"/>
                <a:cs typeface="Tahoma" panose="020B0604030504040204" pitchFamily="34" charset="0"/>
              </a:rPr>
              <a:t>ơ</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i</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srgbClr val="FFC000"/>
                </a:solidFill>
                <a:latin typeface="Tahoma" panose="020B0604030504040204" pitchFamily="34" charset="0"/>
                <a:ea typeface="Tahoma" panose="020B0604030504040204" pitchFamily="34" charset="0"/>
                <a:cs typeface="Tahoma" panose="020B0604030504040204" pitchFamily="34" charset="0"/>
              </a:rPr>
              <a:t>ở </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các</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bể</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b</a:t>
            </a:r>
            <a:r>
              <a:rPr lang="vi-VN" sz="3600" b="1" dirty="0">
                <a:solidFill>
                  <a:srgbClr val="FFC000"/>
                </a:solidFill>
                <a:latin typeface="Tahoma" panose="020B0604030504040204" pitchFamily="34" charset="0"/>
                <a:ea typeface="Tahoma" panose="020B0604030504040204" pitchFamily="34" charset="0"/>
                <a:cs typeface="Tahoma" panose="020B0604030504040204" pitchFamily="34" charset="0"/>
              </a:rPr>
              <a:t>ơ</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i</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bãi</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t</a:t>
            </a:r>
            <a:r>
              <a:rPr lang="vi-VN" sz="3600" b="1" dirty="0">
                <a:solidFill>
                  <a:srgbClr val="FFC000"/>
                </a:solidFill>
                <a:latin typeface="Tahoma" panose="020B0604030504040204" pitchFamily="34" charset="0"/>
                <a:ea typeface="Tahoma" panose="020B0604030504040204" pitchFamily="34" charset="0"/>
                <a:cs typeface="Tahoma" panose="020B0604030504040204" pitchFamily="34" charset="0"/>
              </a:rPr>
              <a:t>ắm</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phải</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tuân</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theo</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nội</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quy</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của</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bể</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b</a:t>
            </a:r>
            <a:r>
              <a:rPr lang="vi-VN" sz="3600" b="1" dirty="0">
                <a:solidFill>
                  <a:srgbClr val="FFC000"/>
                </a:solidFill>
                <a:latin typeface="Tahoma" panose="020B0604030504040204" pitchFamily="34" charset="0"/>
                <a:ea typeface="Tahoma" panose="020B0604030504040204" pitchFamily="34" charset="0"/>
                <a:cs typeface="Tahoma" panose="020B0604030504040204" pitchFamily="34" charset="0"/>
              </a:rPr>
              <a:t>ơ</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i</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C000"/>
                </a:solidFill>
                <a:latin typeface="Tahoma" panose="020B0604030504040204" pitchFamily="34" charset="0"/>
                <a:ea typeface="Tahoma" panose="020B0604030504040204" pitchFamily="34" charset="0"/>
                <a:cs typeface="Tahoma" panose="020B0604030504040204" pitchFamily="34" charset="0"/>
              </a:rPr>
              <a:t>bãi</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 t</a:t>
            </a:r>
            <a:r>
              <a:rPr lang="vi-VN" sz="3600" b="1" dirty="0">
                <a:solidFill>
                  <a:srgbClr val="FFC000"/>
                </a:solidFill>
                <a:latin typeface="Tahoma" panose="020B0604030504040204" pitchFamily="34" charset="0"/>
                <a:ea typeface="Tahoma" panose="020B0604030504040204" pitchFamily="34" charset="0"/>
                <a:cs typeface="Tahoma" panose="020B0604030504040204" pitchFamily="34" charset="0"/>
              </a:rPr>
              <a:t>ắm</a:t>
            </a:r>
            <a:r>
              <a:rPr lang="en-US" sz="3600" b="1" dirty="0">
                <a:solidFill>
                  <a:srgbClr val="FFC000"/>
                </a:solidFill>
                <a:latin typeface="Tahoma" panose="020B0604030504040204" pitchFamily="34" charset="0"/>
                <a:ea typeface="Tahoma" panose="020B0604030504040204" pitchFamily="34" charset="0"/>
                <a:cs typeface="Tahoma" panose="020B0604030504040204" pitchFamily="34" charset="0"/>
              </a:rPr>
              <a:t>.</a:t>
            </a:r>
            <a:r>
              <a:rPr lang="vi-VN" sz="3600" b="1" dirty="0">
                <a:solidFill>
                  <a:srgbClr val="FFC000"/>
                </a:solidFill>
                <a:latin typeface="Tahoma" panose="020B0604030504040204" pitchFamily="34" charset="0"/>
                <a:ea typeface="Tahoma" panose="020B0604030504040204" pitchFamily="34" charset="0"/>
                <a:cs typeface="Tahoma" panose="020B0604030504040204" pitchFamily="34" charset="0"/>
              </a:rPr>
              <a:t> </a:t>
            </a:r>
            <a:b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Tắm</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b</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ằng</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n</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ước</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ngọt</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tr</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ước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sau</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b</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ơ</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i</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để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gi</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ữ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vệ</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sinh</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chung</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vệ</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sinh</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cá</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nhân</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a:t>
            </a:r>
            <a:b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Không</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b</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ơ</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i</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ă</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n no ho</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ặc </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schemeClr val="bg1"/>
                </a:solidFill>
                <a:latin typeface="Tahoma" panose="020B0604030504040204" pitchFamily="34" charset="0"/>
                <a:ea typeface="Tahoma" panose="020B0604030504040204" pitchFamily="34" charset="0"/>
                <a:cs typeface="Tahoma" panose="020B0604030504040204" pitchFamily="34" charset="0"/>
              </a:rPr>
              <a:t>đ</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ói</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a:t>
            </a:r>
            <a:b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87893107"/>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3F93508B-F551-4198-83B7-49DA3EED32FD}"/>
              </a:ext>
            </a:extLst>
          </p:cNvPr>
          <p:cNvSpPr/>
          <p:nvPr/>
        </p:nvSpPr>
        <p:spPr>
          <a:xfrm>
            <a:off x="2105842" y="-3776"/>
            <a:ext cx="9423549" cy="97526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Xử</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lí</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tình</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huống</a:t>
            </a:r>
            <a:endPar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Arrow: Pentagon 4">
            <a:extLst>
              <a:ext uri="{FF2B5EF4-FFF2-40B4-BE49-F238E27FC236}">
                <a16:creationId xmlns:a16="http://schemas.microsoft.com/office/drawing/2014/main" id="{43350287-6D1D-43AA-9AC6-BE6372789D67}"/>
              </a:ext>
            </a:extLst>
          </p:cNvPr>
          <p:cNvSpPr/>
          <p:nvPr/>
        </p:nvSpPr>
        <p:spPr>
          <a:xfrm>
            <a:off x="0" y="0"/>
            <a:ext cx="2559326" cy="971485"/>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bg1"/>
                </a:solidFill>
                <a:latin typeface="Times New Roman" panose="02020603050405020304" pitchFamily="18" charset="0"/>
                <a:cs typeface="Times New Roman" panose="02020603050405020304" pitchFamily="18" charset="0"/>
              </a:rPr>
              <a:t>Hoạt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động</a:t>
            </a:r>
            <a:r>
              <a:rPr lang="en-US" sz="3200" b="1" i="1" dirty="0">
                <a:solidFill>
                  <a:schemeClr val="bg1"/>
                </a:solidFill>
                <a:latin typeface="Times New Roman" panose="02020603050405020304" pitchFamily="18" charset="0"/>
                <a:cs typeface="Times New Roman" panose="02020603050405020304" pitchFamily="18" charset="0"/>
              </a:rPr>
              <a:t> 3</a:t>
            </a:r>
          </a:p>
        </p:txBody>
      </p:sp>
      <p:sp>
        <p:nvSpPr>
          <p:cNvPr id="2" name="Thought Bubble: Cloud 1">
            <a:extLst>
              <a:ext uri="{FF2B5EF4-FFF2-40B4-BE49-F238E27FC236}">
                <a16:creationId xmlns:a16="http://schemas.microsoft.com/office/drawing/2014/main" id="{FD255007-F66E-468B-8622-E8B110970DCE}"/>
              </a:ext>
            </a:extLst>
          </p:cNvPr>
          <p:cNvSpPr/>
          <p:nvPr/>
        </p:nvSpPr>
        <p:spPr>
          <a:xfrm>
            <a:off x="1860835" y="2417625"/>
            <a:ext cx="1857829" cy="1440543"/>
          </a:xfrm>
          <a:prstGeom prst="cloudCallout">
            <a:avLst>
              <a:gd name="adj1" fmla="val 70573"/>
              <a:gd name="adj2" fmla="val 40334"/>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ought Bubble: Cloud 5">
            <a:extLst>
              <a:ext uri="{FF2B5EF4-FFF2-40B4-BE49-F238E27FC236}">
                <a16:creationId xmlns:a16="http://schemas.microsoft.com/office/drawing/2014/main" id="{66A9B25F-1FD1-4505-974E-2A1A160DCB8A}"/>
              </a:ext>
            </a:extLst>
          </p:cNvPr>
          <p:cNvSpPr/>
          <p:nvPr/>
        </p:nvSpPr>
        <p:spPr>
          <a:xfrm>
            <a:off x="4018690" y="1674995"/>
            <a:ext cx="1257777" cy="975268"/>
          </a:xfrm>
          <a:prstGeom prst="cloudCallout">
            <a:avLst>
              <a:gd name="adj1" fmla="val 6288"/>
              <a:gd name="adj2" fmla="val 91211"/>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hought Bubble: Cloud 6">
            <a:extLst>
              <a:ext uri="{FF2B5EF4-FFF2-40B4-BE49-F238E27FC236}">
                <a16:creationId xmlns:a16="http://schemas.microsoft.com/office/drawing/2014/main" id="{2614CDCE-32DF-4D43-9690-3AC9B21A5075}"/>
              </a:ext>
            </a:extLst>
          </p:cNvPr>
          <p:cNvSpPr/>
          <p:nvPr/>
        </p:nvSpPr>
        <p:spPr>
          <a:xfrm>
            <a:off x="5758483" y="1929990"/>
            <a:ext cx="1441866" cy="1118009"/>
          </a:xfrm>
          <a:prstGeom prst="cloudCallout">
            <a:avLst>
              <a:gd name="adj1" fmla="val -59488"/>
              <a:gd name="adj2" fmla="val 102485"/>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Floating Island Vector Illustration Low Poly Stock Vector (Royalty Free)  482589238">
            <a:extLst>
              <a:ext uri="{FF2B5EF4-FFF2-40B4-BE49-F238E27FC236}">
                <a16:creationId xmlns:a16="http://schemas.microsoft.com/office/drawing/2014/main" id="{B1C4E54E-249F-49C5-9F09-D2589B97E97B}"/>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0801" b="13212"/>
          <a:stretch/>
        </p:blipFill>
        <p:spPr bwMode="auto">
          <a:xfrm>
            <a:off x="1983855" y="4494132"/>
            <a:ext cx="8224289" cy="437909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remium Vector | Kid boy thinking face">
            <a:extLst>
              <a:ext uri="{FF2B5EF4-FFF2-40B4-BE49-F238E27FC236}">
                <a16:creationId xmlns:a16="http://schemas.microsoft.com/office/drawing/2014/main" id="{111B0ED6-4197-4487-8480-41D979C583A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7078"/>
          <a:stretch/>
        </p:blipFill>
        <p:spPr bwMode="auto">
          <a:xfrm>
            <a:off x="3536674" y="2333625"/>
            <a:ext cx="2559326" cy="45243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remium Vector | Kid boy thinking face">
            <a:extLst>
              <a:ext uri="{FF2B5EF4-FFF2-40B4-BE49-F238E27FC236}">
                <a16:creationId xmlns:a16="http://schemas.microsoft.com/office/drawing/2014/main" id="{BCE07E8F-F3DF-41B4-974B-B7CDFDD629B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4340" r="6184"/>
          <a:stretch/>
        </p:blipFill>
        <p:spPr bwMode="auto">
          <a:xfrm>
            <a:off x="6173775" y="2250268"/>
            <a:ext cx="2950087"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2409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500"/>
                                        <p:tgtEl>
                                          <p:spTgt spid="2050"/>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3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3F93508B-F551-4198-83B7-49DA3EED32FD}"/>
              </a:ext>
            </a:extLst>
          </p:cNvPr>
          <p:cNvSpPr/>
          <p:nvPr/>
        </p:nvSpPr>
        <p:spPr>
          <a:xfrm>
            <a:off x="2105842" y="-3776"/>
            <a:ext cx="9423549" cy="97526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Xử</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lí</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tình</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huống</a:t>
            </a:r>
            <a:endPar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Arrow: Pentagon 4">
            <a:extLst>
              <a:ext uri="{FF2B5EF4-FFF2-40B4-BE49-F238E27FC236}">
                <a16:creationId xmlns:a16="http://schemas.microsoft.com/office/drawing/2014/main" id="{43350287-6D1D-43AA-9AC6-BE6372789D67}"/>
              </a:ext>
            </a:extLst>
          </p:cNvPr>
          <p:cNvSpPr/>
          <p:nvPr/>
        </p:nvSpPr>
        <p:spPr>
          <a:xfrm>
            <a:off x="0" y="0"/>
            <a:ext cx="2559326" cy="971485"/>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bg1"/>
                </a:solidFill>
                <a:latin typeface="Times New Roman" panose="02020603050405020304" pitchFamily="18" charset="0"/>
                <a:cs typeface="Times New Roman" panose="02020603050405020304" pitchFamily="18" charset="0"/>
              </a:rPr>
              <a:t>Hoạt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động</a:t>
            </a:r>
            <a:r>
              <a:rPr lang="en-US" sz="3200" b="1" i="1" dirty="0">
                <a:solidFill>
                  <a:schemeClr val="bg1"/>
                </a:solidFill>
                <a:latin typeface="Times New Roman" panose="02020603050405020304" pitchFamily="18" charset="0"/>
                <a:cs typeface="Times New Roman" panose="02020603050405020304" pitchFamily="18" charset="0"/>
              </a:rPr>
              <a:t> 3</a:t>
            </a:r>
          </a:p>
        </p:txBody>
      </p:sp>
      <p:sp>
        <p:nvSpPr>
          <p:cNvPr id="19" name="TextBox 18">
            <a:extLst>
              <a:ext uri="{FF2B5EF4-FFF2-40B4-BE49-F238E27FC236}">
                <a16:creationId xmlns:a16="http://schemas.microsoft.com/office/drawing/2014/main" id="{858868F7-AAD4-4805-8F57-0FCA9B4D7546}"/>
              </a:ext>
            </a:extLst>
          </p:cNvPr>
          <p:cNvSpPr txBox="1"/>
          <p:nvPr/>
        </p:nvSpPr>
        <p:spPr>
          <a:xfrm>
            <a:off x="311426" y="1286876"/>
            <a:ext cx="11880574" cy="954107"/>
          </a:xfrm>
          <a:prstGeom prst="rect">
            <a:avLst/>
          </a:prstGeom>
          <a:noFill/>
        </p:spPr>
        <p:txBody>
          <a:bodyPr wrap="square">
            <a:spAutoFit/>
          </a:bodyPr>
          <a:lstStyle/>
          <a:p>
            <a:r>
              <a:rPr lang="en-US" sz="2800" b="1" dirty="0">
                <a:solidFill>
                  <a:srgbClr val="002060"/>
                </a:solidFill>
                <a:latin typeface="Times New Roman" panose="02020603050405020304" pitchFamily="18" charset="0"/>
              </a:rPr>
              <a:t>1. </a:t>
            </a:r>
            <a:r>
              <a:rPr lang="en-US" sz="2800" b="1" dirty="0" err="1">
                <a:solidFill>
                  <a:srgbClr val="002060"/>
                </a:solidFill>
                <a:latin typeface="Times New Roman" panose="02020603050405020304" pitchFamily="18" charset="0"/>
              </a:rPr>
              <a:t>Hùng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và</a:t>
            </a:r>
            <a:r>
              <a:rPr lang="en-US" sz="2800" b="1" dirty="0">
                <a:solidFill>
                  <a:srgbClr val="002060"/>
                </a:solidFill>
                <a:latin typeface="Times New Roman" panose="02020603050405020304" pitchFamily="18" charset="0"/>
              </a:rPr>
              <a:t> Minh </a:t>
            </a:r>
            <a:r>
              <a:rPr lang="en-US" sz="2800" b="1" dirty="0" err="1">
                <a:solidFill>
                  <a:srgbClr val="002060"/>
                </a:solidFill>
                <a:latin typeface="Times New Roman" panose="02020603050405020304" pitchFamily="18" charset="0"/>
              </a:rPr>
              <a:t>vừa</a:t>
            </a:r>
            <a:r>
              <a:rPr lang="en-US" sz="2800" b="1" dirty="0">
                <a:solidFill>
                  <a:srgbClr val="002060"/>
                </a:solidFill>
                <a:latin typeface="Times New Roman" panose="02020603050405020304" pitchFamily="18" charset="0"/>
              </a:rPr>
              <a:t> </a:t>
            </a:r>
            <a:r>
              <a:rPr lang="vi-VN" sz="2800" b="1" dirty="0">
                <a:solidFill>
                  <a:srgbClr val="002060"/>
                </a:solidFill>
                <a:latin typeface="Times New Roman" panose="02020603050405020304" pitchFamily="18" charset="0"/>
              </a:rPr>
              <a:t>đ</a:t>
            </a:r>
            <a:r>
              <a:rPr lang="en-US" sz="2800" b="1" dirty="0" err="1">
                <a:solidFill>
                  <a:srgbClr val="002060"/>
                </a:solidFill>
                <a:latin typeface="Times New Roman" panose="02020603050405020304" pitchFamily="18" charset="0"/>
              </a:rPr>
              <a:t>i</a:t>
            </a:r>
            <a:r>
              <a:rPr lang="en-US" sz="2800" b="1" dirty="0">
                <a:solidFill>
                  <a:srgbClr val="002060"/>
                </a:solidFill>
                <a:latin typeface="Times New Roman" panose="02020603050405020304" pitchFamily="18" charset="0"/>
              </a:rPr>
              <a:t> </a:t>
            </a:r>
            <a:r>
              <a:rPr lang="vi-VN" sz="2800" b="1" dirty="0">
                <a:solidFill>
                  <a:srgbClr val="002060"/>
                </a:solidFill>
                <a:latin typeface="Times New Roman" panose="02020603050405020304" pitchFamily="18" charset="0"/>
              </a:rPr>
              <a:t>đ</a:t>
            </a:r>
            <a:r>
              <a:rPr lang="en-US" sz="2800" b="1" dirty="0">
                <a:solidFill>
                  <a:srgbClr val="002060"/>
                </a:solidFill>
                <a:latin typeface="Times New Roman" panose="02020603050405020304" pitchFamily="18" charset="0"/>
              </a:rPr>
              <a:t>á </a:t>
            </a:r>
            <a:r>
              <a:rPr lang="en-US" sz="2800" b="1" dirty="0" err="1">
                <a:solidFill>
                  <a:srgbClr val="002060"/>
                </a:solidFill>
                <a:latin typeface="Times New Roman" panose="02020603050405020304" pitchFamily="18" charset="0"/>
              </a:rPr>
              <a:t>bóng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về</a:t>
            </a:r>
            <a:r>
              <a:rPr lang="en-US" sz="2800" b="1" dirty="0">
                <a:solidFill>
                  <a:srgbClr val="002060"/>
                </a:solidFill>
                <a:latin typeface="Times New Roman" panose="02020603050405020304" pitchFamily="18" charset="0"/>
              </a:rPr>
              <a:t>. Minh </a:t>
            </a:r>
            <a:r>
              <a:rPr lang="en-US" sz="2800" b="1" dirty="0" err="1">
                <a:solidFill>
                  <a:srgbClr val="002060"/>
                </a:solidFill>
                <a:latin typeface="Times New Roman" panose="02020603050405020304" pitchFamily="18" charset="0"/>
              </a:rPr>
              <a:t>rủ</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Hùng</a:t>
            </a:r>
            <a:r>
              <a:rPr lang="en-US" sz="2800" b="1" dirty="0">
                <a:solidFill>
                  <a:srgbClr val="002060"/>
                </a:solidFill>
                <a:latin typeface="Times New Roman" panose="02020603050405020304" pitchFamily="18" charset="0"/>
              </a:rPr>
              <a:t> ra </a:t>
            </a:r>
            <a:r>
              <a:rPr lang="en-US" sz="2800" b="1" dirty="0" err="1">
                <a:solidFill>
                  <a:srgbClr val="002060"/>
                </a:solidFill>
                <a:latin typeface="Times New Roman" panose="02020603050405020304" pitchFamily="18" charset="0"/>
              </a:rPr>
              <a:t>hồ</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gần</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nhà</a:t>
            </a:r>
            <a:r>
              <a:rPr lang="en-US" sz="2800" b="1" dirty="0">
                <a:solidFill>
                  <a:srgbClr val="002060"/>
                </a:solidFill>
                <a:latin typeface="Times New Roman" panose="02020603050405020304" pitchFamily="18" charset="0"/>
              </a:rPr>
              <a:t> </a:t>
            </a:r>
            <a:r>
              <a:rPr lang="vi-VN" sz="2800" b="1" dirty="0">
                <a:solidFill>
                  <a:srgbClr val="002060"/>
                </a:solidFill>
                <a:latin typeface="Times New Roman" panose="02020603050405020304" pitchFamily="18" charset="0"/>
              </a:rPr>
              <a:t>đ</a:t>
            </a:r>
            <a:r>
              <a:rPr lang="en-US" sz="2800" b="1" dirty="0">
                <a:solidFill>
                  <a:srgbClr val="002060"/>
                </a:solidFill>
                <a:latin typeface="Times New Roman" panose="02020603050405020304" pitchFamily="18" charset="0"/>
              </a:rPr>
              <a:t>ể </a:t>
            </a:r>
            <a:r>
              <a:rPr lang="en-US" sz="2800" b="1" dirty="0" err="1">
                <a:solidFill>
                  <a:srgbClr val="002060"/>
                </a:solidFill>
                <a:latin typeface="Times New Roman" panose="02020603050405020304" pitchFamily="18" charset="0"/>
              </a:rPr>
              <a:t>tắm</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cho</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mát</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Nếu</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là</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Hùng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em</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sẽ</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nói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gì</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với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bạn</a:t>
            </a:r>
            <a:r>
              <a:rPr lang="en-US" sz="2800" b="1" dirty="0">
                <a:solidFill>
                  <a:srgbClr val="002060"/>
                </a:solidFill>
                <a:latin typeface="Times New Roman" panose="02020603050405020304" pitchFamily="18" charset="0"/>
              </a:rPr>
              <a:t>?</a:t>
            </a:r>
          </a:p>
        </p:txBody>
      </p:sp>
      <p:sp>
        <p:nvSpPr>
          <p:cNvPr id="21" name="TextBox 20">
            <a:extLst>
              <a:ext uri="{FF2B5EF4-FFF2-40B4-BE49-F238E27FC236}">
                <a16:creationId xmlns:a16="http://schemas.microsoft.com/office/drawing/2014/main" id="{02363100-0785-4417-9207-B99F18632BC2}"/>
              </a:ext>
            </a:extLst>
          </p:cNvPr>
          <p:cNvSpPr txBox="1"/>
          <p:nvPr/>
        </p:nvSpPr>
        <p:spPr>
          <a:xfrm>
            <a:off x="290870" y="2512358"/>
            <a:ext cx="11526755" cy="954107"/>
          </a:xfrm>
          <a:prstGeom prst="rect">
            <a:avLst/>
          </a:prstGeom>
          <a:noFill/>
        </p:spPr>
        <p:txBody>
          <a:bodyPr wrap="square">
            <a:spAutoFit/>
          </a:bodyPr>
          <a:lstStyle/>
          <a:p>
            <a:r>
              <a:rPr lang="en-US" sz="2800" b="1" dirty="0">
                <a:solidFill>
                  <a:srgbClr val="002060"/>
                </a:solidFill>
                <a:latin typeface="Times New Roman" panose="02020603050405020304" pitchFamily="18" charset="0"/>
              </a:rPr>
              <a:t>2. Lan </a:t>
            </a:r>
            <a:r>
              <a:rPr lang="en-US" sz="2800" b="1" dirty="0" err="1">
                <a:solidFill>
                  <a:srgbClr val="002060"/>
                </a:solidFill>
                <a:latin typeface="Times New Roman" panose="02020603050405020304" pitchFamily="18" charset="0"/>
              </a:rPr>
              <a:t>nhìn</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thấy</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em</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mình</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đánh</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rơi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đồ</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chơi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vào</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hồ</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nước</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và</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đang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cúi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xuống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để</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lấy</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Nếu</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bạn</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là</a:t>
            </a:r>
            <a:r>
              <a:rPr lang="en-US" sz="2800" b="1" dirty="0">
                <a:solidFill>
                  <a:srgbClr val="002060"/>
                </a:solidFill>
                <a:latin typeface="Times New Roman" panose="02020603050405020304" pitchFamily="18" charset="0"/>
              </a:rPr>
              <a:t> Lan </a:t>
            </a:r>
            <a:r>
              <a:rPr lang="en-US" sz="2800" b="1" dirty="0" err="1">
                <a:solidFill>
                  <a:srgbClr val="002060"/>
                </a:solidFill>
                <a:latin typeface="Times New Roman" panose="02020603050405020304" pitchFamily="18" charset="0"/>
              </a:rPr>
              <a:t>bạn</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sẽ</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làm</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gì</a:t>
            </a:r>
            <a:r>
              <a:rPr lang="en-US" sz="2800" b="1" dirty="0">
                <a:solidFill>
                  <a:srgbClr val="002060"/>
                </a:solidFill>
                <a:latin typeface="Times New Roman" panose="02020603050405020304" pitchFamily="18" charset="0"/>
              </a:rPr>
              <a:t>?</a:t>
            </a:r>
          </a:p>
        </p:txBody>
      </p:sp>
      <p:sp>
        <p:nvSpPr>
          <p:cNvPr id="23" name="TextBox 22">
            <a:extLst>
              <a:ext uri="{FF2B5EF4-FFF2-40B4-BE49-F238E27FC236}">
                <a16:creationId xmlns:a16="http://schemas.microsoft.com/office/drawing/2014/main" id="{4579E6D0-8BEB-43B0-BB1E-1ABAEBEE85DC}"/>
              </a:ext>
            </a:extLst>
          </p:cNvPr>
          <p:cNvSpPr txBox="1"/>
          <p:nvPr/>
        </p:nvSpPr>
        <p:spPr>
          <a:xfrm>
            <a:off x="290871" y="3705319"/>
            <a:ext cx="11238520" cy="1384995"/>
          </a:xfrm>
          <a:prstGeom prst="rect">
            <a:avLst/>
          </a:prstGeom>
          <a:noFill/>
        </p:spPr>
        <p:txBody>
          <a:bodyPr wrap="square">
            <a:spAutoFit/>
          </a:bodyPr>
          <a:lstStyle/>
          <a:p>
            <a:pPr algn="just">
              <a:spcBef>
                <a:spcPct val="20000"/>
              </a:spcBef>
            </a:pPr>
            <a:r>
              <a:rPr lang="en-US" sz="2800" b="1" dirty="0">
                <a:solidFill>
                  <a:srgbClr val="002060"/>
                </a:solidFill>
                <a:latin typeface="Times New Roman" panose="02020603050405020304" pitchFamily="18" charset="0"/>
              </a:rPr>
              <a:t>3. </a:t>
            </a:r>
            <a:r>
              <a:rPr lang="en-US" sz="2800" b="1" dirty="0" err="1">
                <a:solidFill>
                  <a:srgbClr val="002060"/>
                </a:solidFill>
                <a:latin typeface="Times New Roman" panose="02020603050405020304" pitchFamily="18" charset="0"/>
              </a:rPr>
              <a:t>Chiều</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chủ</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nhật</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Dũng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rủ</a:t>
            </a:r>
            <a:r>
              <a:rPr lang="en-US" sz="2800" b="1" dirty="0">
                <a:solidFill>
                  <a:srgbClr val="002060"/>
                </a:solidFill>
                <a:latin typeface="Times New Roman" panose="02020603050405020304" pitchFamily="18" charset="0"/>
              </a:rPr>
              <a:t> C</a:t>
            </a:r>
            <a:r>
              <a:rPr lang="vi-VN" sz="2800" b="1" dirty="0">
                <a:solidFill>
                  <a:srgbClr val="002060"/>
                </a:solidFill>
                <a:latin typeface="Times New Roman" panose="02020603050405020304" pitchFamily="18" charset="0"/>
              </a:rPr>
              <a:t>ư</a:t>
            </a:r>
            <a:r>
              <a:rPr lang="en-US" sz="2800" b="1" dirty="0" err="1">
                <a:solidFill>
                  <a:srgbClr val="002060"/>
                </a:solidFill>
                <a:latin typeface="Times New Roman" panose="02020603050405020304" pitchFamily="18" charset="0"/>
              </a:rPr>
              <a:t>ờng</a:t>
            </a:r>
            <a:r>
              <a:rPr lang="en-US" sz="2800" b="1" dirty="0">
                <a:solidFill>
                  <a:srgbClr val="002060"/>
                </a:solidFill>
                <a:latin typeface="Times New Roman" panose="02020603050405020304" pitchFamily="18" charset="0"/>
              </a:rPr>
              <a:t> </a:t>
            </a:r>
            <a:r>
              <a:rPr lang="vi-VN" sz="2800" b="1" dirty="0">
                <a:solidFill>
                  <a:srgbClr val="002060"/>
                </a:solidFill>
                <a:latin typeface="Times New Roman" panose="02020603050405020304" pitchFamily="18" charset="0"/>
              </a:rPr>
              <a:t>đ</a:t>
            </a:r>
            <a:r>
              <a:rPr lang="en-US" sz="2800" b="1" dirty="0" err="1">
                <a:solidFill>
                  <a:srgbClr val="002060"/>
                </a:solidFill>
                <a:latin typeface="Times New Roman" panose="02020603050405020304" pitchFamily="18" charset="0"/>
              </a:rPr>
              <a:t>i</a:t>
            </a:r>
            <a:r>
              <a:rPr lang="en-US" sz="2800" b="1" dirty="0">
                <a:solidFill>
                  <a:srgbClr val="002060"/>
                </a:solidFill>
                <a:latin typeface="Times New Roman" panose="02020603050405020304" pitchFamily="18" charset="0"/>
              </a:rPr>
              <a:t> b</a:t>
            </a:r>
            <a:r>
              <a:rPr lang="vi-VN" sz="2800" b="1" dirty="0">
                <a:solidFill>
                  <a:srgbClr val="002060"/>
                </a:solidFill>
                <a:latin typeface="Times New Roman" panose="02020603050405020304" pitchFamily="18" charset="0"/>
              </a:rPr>
              <a:t>ơ</a:t>
            </a:r>
            <a:r>
              <a:rPr lang="en-US" sz="2800" b="1" dirty="0" err="1">
                <a:solidFill>
                  <a:srgbClr val="002060"/>
                </a:solidFill>
                <a:latin typeface="Times New Roman" panose="02020603050405020304" pitchFamily="18" charset="0"/>
              </a:rPr>
              <a:t>i</a:t>
            </a:r>
            <a:r>
              <a:rPr lang="en-US" sz="2800" b="1" dirty="0">
                <a:solidFill>
                  <a:srgbClr val="002060"/>
                </a:solidFill>
                <a:latin typeface="Times New Roman" panose="02020603050405020304" pitchFamily="18" charset="0"/>
              </a:rPr>
              <a:t> ở </a:t>
            </a:r>
            <a:r>
              <a:rPr lang="en-US" sz="2800" b="1" dirty="0" err="1">
                <a:solidFill>
                  <a:srgbClr val="002060"/>
                </a:solidFill>
                <a:latin typeface="Times New Roman" panose="02020603050405020304" pitchFamily="18" charset="0"/>
              </a:rPr>
              <a:t>một</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bể</a:t>
            </a:r>
            <a:r>
              <a:rPr lang="en-US" sz="2800" b="1" dirty="0">
                <a:solidFill>
                  <a:srgbClr val="002060"/>
                </a:solidFill>
                <a:latin typeface="Times New Roman" panose="02020603050405020304" pitchFamily="18" charset="0"/>
              </a:rPr>
              <a:t> b</a:t>
            </a:r>
            <a:r>
              <a:rPr lang="vi-VN" sz="2800" b="1" dirty="0">
                <a:solidFill>
                  <a:srgbClr val="002060"/>
                </a:solidFill>
                <a:latin typeface="Times New Roman" panose="02020603050405020304" pitchFamily="18" charset="0"/>
              </a:rPr>
              <a:t>ơ</a:t>
            </a:r>
            <a:r>
              <a:rPr lang="en-US" sz="2800" b="1" dirty="0" err="1">
                <a:solidFill>
                  <a:srgbClr val="002060"/>
                </a:solidFill>
                <a:latin typeface="Times New Roman" panose="02020603050405020304" pitchFamily="18" charset="0"/>
              </a:rPr>
              <a:t>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gần</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nhà</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vừa</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xây</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xong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ch</a:t>
            </a:r>
            <a:r>
              <a:rPr lang="vi-VN" sz="2800" b="1" dirty="0">
                <a:solidFill>
                  <a:srgbClr val="002060"/>
                </a:solidFill>
                <a:latin typeface="Times New Roman" panose="02020603050405020304" pitchFamily="18" charset="0"/>
              </a:rPr>
              <a:t>ư</a:t>
            </a:r>
            <a:r>
              <a:rPr lang="en-US" sz="2800" b="1" dirty="0">
                <a:solidFill>
                  <a:srgbClr val="002060"/>
                </a:solidFill>
                <a:latin typeface="Times New Roman" panose="02020603050405020304" pitchFamily="18" charset="0"/>
              </a:rPr>
              <a:t>a </a:t>
            </a:r>
            <a:r>
              <a:rPr lang="en-US" sz="2800" b="1" dirty="0" err="1">
                <a:solidFill>
                  <a:srgbClr val="002060"/>
                </a:solidFill>
                <a:latin typeface="Times New Roman" panose="02020603050405020304" pitchFamily="18" charset="0"/>
              </a:rPr>
              <a:t>mở</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cửa</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cho</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khách</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và</a:t>
            </a:r>
            <a:r>
              <a:rPr lang="en-US" sz="2800" b="1" dirty="0">
                <a:solidFill>
                  <a:srgbClr val="002060"/>
                </a:solidFill>
                <a:latin typeface="Times New Roman" panose="02020603050405020304" pitchFamily="18" charset="0"/>
              </a:rPr>
              <a:t> </a:t>
            </a:r>
            <a:r>
              <a:rPr lang="vi-VN" sz="2800" b="1" dirty="0">
                <a:solidFill>
                  <a:srgbClr val="002060"/>
                </a:solidFill>
                <a:latin typeface="Times New Roman" panose="02020603050405020304" pitchFamily="18" charset="0"/>
              </a:rPr>
              <a:t>đ</a:t>
            </a:r>
            <a:r>
              <a:rPr lang="en-US" sz="2800" b="1" dirty="0" err="1">
                <a:solidFill>
                  <a:srgbClr val="002060"/>
                </a:solidFill>
                <a:latin typeface="Times New Roman" panose="02020603050405020304" pitchFamily="18" charset="0"/>
              </a:rPr>
              <a:t>ặc</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biệt</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ch</a:t>
            </a:r>
            <a:r>
              <a:rPr lang="vi-VN" sz="2800" b="1" dirty="0">
                <a:solidFill>
                  <a:srgbClr val="002060"/>
                </a:solidFill>
                <a:latin typeface="Times New Roman" panose="02020603050405020304" pitchFamily="18" charset="0"/>
              </a:rPr>
              <a:t>ư</a:t>
            </a:r>
            <a:r>
              <a:rPr lang="en-US" sz="2800" b="1" dirty="0">
                <a:solidFill>
                  <a:srgbClr val="002060"/>
                </a:solidFill>
                <a:latin typeface="Times New Roman" panose="02020603050405020304" pitchFamily="18" charset="0"/>
              </a:rPr>
              <a:t>a </a:t>
            </a:r>
            <a:r>
              <a:rPr lang="en-US" sz="2800" b="1" dirty="0" err="1">
                <a:solidFill>
                  <a:srgbClr val="002060"/>
                </a:solidFill>
                <a:latin typeface="Times New Roman" panose="02020603050405020304" pitchFamily="18" charset="0"/>
              </a:rPr>
              <a:t>có</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bảo</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vệ</a:t>
            </a:r>
            <a:r>
              <a:rPr lang="en-US" sz="2800" b="1" dirty="0">
                <a:solidFill>
                  <a:srgbClr val="002060"/>
                </a:solidFill>
                <a:latin typeface="Times New Roman" panose="02020603050405020304" pitchFamily="18" charset="0"/>
              </a:rPr>
              <a:t> </a:t>
            </a:r>
            <a:r>
              <a:rPr lang="vi-VN" sz="2800" b="1" dirty="0">
                <a:solidFill>
                  <a:srgbClr val="002060"/>
                </a:solidFill>
                <a:latin typeface="Times New Roman" panose="02020603050405020304" pitchFamily="18" charset="0"/>
              </a:rPr>
              <a:t>đ</a:t>
            </a:r>
            <a:r>
              <a:rPr lang="en-US" sz="2800" b="1" dirty="0">
                <a:solidFill>
                  <a:srgbClr val="002060"/>
                </a:solidFill>
                <a:latin typeface="Times New Roman" panose="02020603050405020304" pitchFamily="18" charset="0"/>
              </a:rPr>
              <a:t>ể </a:t>
            </a:r>
            <a:r>
              <a:rPr lang="en-US" sz="2800" b="1" dirty="0" err="1">
                <a:solidFill>
                  <a:srgbClr val="002060"/>
                </a:solidFill>
                <a:latin typeface="Times New Roman" panose="02020603050405020304" pitchFamily="18" charset="0"/>
              </a:rPr>
              <a:t>không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mất</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tiền</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mua</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vé</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Nếu</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là</a:t>
            </a:r>
            <a:r>
              <a:rPr lang="en-US" sz="2800" b="1" dirty="0">
                <a:solidFill>
                  <a:srgbClr val="002060"/>
                </a:solidFill>
                <a:latin typeface="Times New Roman" panose="02020603050405020304" pitchFamily="18" charset="0"/>
              </a:rPr>
              <a:t> C</a:t>
            </a:r>
            <a:r>
              <a:rPr lang="vi-VN" sz="2800" b="1" dirty="0">
                <a:solidFill>
                  <a:srgbClr val="002060"/>
                </a:solidFill>
                <a:latin typeface="Times New Roman" panose="02020603050405020304" pitchFamily="18" charset="0"/>
              </a:rPr>
              <a:t>ư</a:t>
            </a:r>
            <a:r>
              <a:rPr lang="en-US" sz="2800" b="1" dirty="0" err="1">
                <a:solidFill>
                  <a:srgbClr val="002060"/>
                </a:solidFill>
                <a:latin typeface="Times New Roman" panose="02020603050405020304" pitchFamily="18" charset="0"/>
              </a:rPr>
              <a:t>ờng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em</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sẽ</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nói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gì</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với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Dũng</a:t>
            </a:r>
            <a:r>
              <a:rPr lang="en-US" sz="2800" b="1" dirty="0">
                <a:solidFill>
                  <a:srgbClr val="002060"/>
                </a:solidFill>
                <a:latin typeface="Times New Roman" panose="02020603050405020304" pitchFamily="18" charset="0"/>
              </a:rPr>
              <a:t>?</a:t>
            </a:r>
          </a:p>
        </p:txBody>
      </p:sp>
      <p:sp>
        <p:nvSpPr>
          <p:cNvPr id="25" name="TextBox 24">
            <a:extLst>
              <a:ext uri="{FF2B5EF4-FFF2-40B4-BE49-F238E27FC236}">
                <a16:creationId xmlns:a16="http://schemas.microsoft.com/office/drawing/2014/main" id="{296BE502-480A-48D4-84F9-2360B7CE4409}"/>
              </a:ext>
            </a:extLst>
          </p:cNvPr>
          <p:cNvSpPr txBox="1"/>
          <p:nvPr/>
        </p:nvSpPr>
        <p:spPr>
          <a:xfrm>
            <a:off x="290871" y="5329169"/>
            <a:ext cx="11526754" cy="1384995"/>
          </a:xfrm>
          <a:prstGeom prst="rect">
            <a:avLst/>
          </a:prstGeom>
          <a:noFill/>
        </p:spPr>
        <p:txBody>
          <a:bodyPr wrap="square">
            <a:spAutoFit/>
          </a:bodyPr>
          <a:lstStyle/>
          <a:p>
            <a:pPr algn="just">
              <a:spcBef>
                <a:spcPct val="20000"/>
              </a:spcBef>
            </a:pPr>
            <a:r>
              <a:rPr lang="en-US" sz="2800" b="1" dirty="0">
                <a:solidFill>
                  <a:srgbClr val="002060"/>
                </a:solidFill>
                <a:latin typeface="Times New Roman" panose="02020603050405020304" pitchFamily="18" charset="0"/>
              </a:rPr>
              <a:t>4. </a:t>
            </a:r>
            <a:r>
              <a:rPr lang="en-US" sz="2800" b="1" dirty="0" err="1">
                <a:solidFill>
                  <a:srgbClr val="002060"/>
                </a:solidFill>
                <a:latin typeface="Times New Roman" panose="02020603050405020304" pitchFamily="18" charset="0"/>
              </a:rPr>
              <a:t>Khánh</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phát</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hiện</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phía</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sau</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trường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có</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một</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hồ</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nước</a:t>
            </a:r>
            <a:r>
              <a:rPr lang="en-US" sz="2800" b="1" dirty="0">
                <a:solidFill>
                  <a:srgbClr val="002060"/>
                </a:solidFill>
                <a:latin typeface="Times New Roman" panose="02020603050405020304" pitchFamily="18" charset="0"/>
              </a:rPr>
              <a:t> do </a:t>
            </a:r>
            <a:r>
              <a:rPr lang="en-US" sz="2800" b="1" dirty="0" err="1">
                <a:solidFill>
                  <a:srgbClr val="002060"/>
                </a:solidFill>
                <a:latin typeface="Times New Roman" panose="02020603050405020304" pitchFamily="18" charset="0"/>
              </a:rPr>
              <a:t>công</a:t>
            </a:r>
            <a:r>
              <a:rPr lang="en-US" sz="2800" b="1" dirty="0">
                <a:solidFill>
                  <a:srgbClr val="002060"/>
                </a:solidFill>
                <a:latin typeface="Times New Roman" panose="02020603050405020304" pitchFamily="18" charset="0"/>
              </a:rPr>
              <a:t> ty </a:t>
            </a:r>
            <a:r>
              <a:rPr lang="en-US" sz="2800" b="1" dirty="0" err="1">
                <a:solidFill>
                  <a:srgbClr val="002060"/>
                </a:solidFill>
                <a:latin typeface="Times New Roman" panose="02020603050405020304" pitchFamily="18" charset="0"/>
              </a:rPr>
              <a:t>khai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thác</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đá</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để</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lại</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xung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quanh</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toàn</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là</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đá</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nhẵn</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bóng</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phủ</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rêu</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Khánh</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rủ</a:t>
            </a:r>
            <a:r>
              <a:rPr lang="en-US" sz="2800" b="1" dirty="0">
                <a:solidFill>
                  <a:srgbClr val="002060"/>
                </a:solidFill>
                <a:latin typeface="Times New Roman" panose="02020603050405020304" pitchFamily="18" charset="0"/>
              </a:rPr>
              <a:t> Nam </a:t>
            </a:r>
            <a:r>
              <a:rPr lang="en-US" sz="2800" b="1" dirty="0" err="1">
                <a:solidFill>
                  <a:srgbClr val="002060"/>
                </a:solidFill>
                <a:latin typeface="Times New Roman" panose="02020603050405020304" pitchFamily="18" charset="0"/>
              </a:rPr>
              <a:t>cùng</a:t>
            </a:r>
            <a:r>
              <a:rPr lang="en-US" sz="2800" b="1" dirty="0">
                <a:solidFill>
                  <a:srgbClr val="002060"/>
                </a:solidFill>
                <a:latin typeface="Times New Roman" panose="02020603050405020304" pitchFamily="18" charset="0"/>
              </a:rPr>
              <a:t> ra </a:t>
            </a:r>
            <a:r>
              <a:rPr lang="en-US" sz="2800" b="1" dirty="0" err="1">
                <a:solidFill>
                  <a:srgbClr val="002060"/>
                </a:solidFill>
                <a:latin typeface="Times New Roman" panose="02020603050405020304" pitchFamily="18" charset="0"/>
              </a:rPr>
              <a:t>đó</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câu</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cá</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Nếu</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em</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là</a:t>
            </a:r>
            <a:r>
              <a:rPr lang="en-US" sz="2800" b="1" dirty="0">
                <a:solidFill>
                  <a:srgbClr val="002060"/>
                </a:solidFill>
                <a:latin typeface="Times New Roman" panose="02020603050405020304" pitchFamily="18" charset="0"/>
              </a:rPr>
              <a:t> Nam </a:t>
            </a:r>
            <a:r>
              <a:rPr lang="en-US" sz="2800" b="1" dirty="0" err="1">
                <a:solidFill>
                  <a:srgbClr val="002060"/>
                </a:solidFill>
                <a:latin typeface="Times New Roman" panose="02020603050405020304" pitchFamily="18" charset="0"/>
              </a:rPr>
              <a:t>em</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sẽ</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làm</a:t>
            </a:r>
            <a:r>
              <a:rPr lang="en-US" sz="2800" b="1" dirty="0">
                <a:solidFill>
                  <a:srgbClr val="002060"/>
                </a:solidFill>
                <a:latin typeface="Times New Roman" panose="02020603050405020304" pitchFamily="18" charset="0"/>
              </a:rPr>
              <a:t> </a:t>
            </a:r>
            <a:r>
              <a:rPr lang="en-US" sz="2800" b="1" dirty="0" err="1">
                <a:solidFill>
                  <a:srgbClr val="002060"/>
                </a:solidFill>
                <a:latin typeface="Times New Roman" panose="02020603050405020304" pitchFamily="18" charset="0"/>
              </a:rPr>
              <a:t>gì</a:t>
            </a:r>
            <a:r>
              <a:rPr lang="en-US" sz="2800" b="1" dirty="0">
                <a:solidFill>
                  <a:srgbClr val="002060"/>
                </a:solidFill>
                <a:latin typeface="Times New Roman" panose="02020603050405020304" pitchFamily="18" charset="0"/>
              </a:rPr>
              <a:t>?</a:t>
            </a:r>
          </a:p>
        </p:txBody>
      </p:sp>
    </p:spTree>
    <p:extLst>
      <p:ext uri="{BB962C8B-B14F-4D97-AF65-F5344CB8AC3E}">
        <p14:creationId xmlns:p14="http://schemas.microsoft.com/office/powerpoint/2010/main" val="137020745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7949"/>
          <a:stretch/>
        </p:blipFill>
        <p:spPr>
          <a:xfrm>
            <a:off x="0" y="0"/>
            <a:ext cx="12192000" cy="6858000"/>
          </a:xfrm>
          <a:prstGeom prst="rect">
            <a:avLst/>
          </a:prstGeom>
          <a:ln>
            <a:noFill/>
          </a:ln>
          <a:effectLst>
            <a:softEdge rad="112500"/>
          </a:effectLst>
        </p:spPr>
      </p:pic>
      <p:sp>
        <p:nvSpPr>
          <p:cNvPr id="3" name="Rectangle 2"/>
          <p:cNvSpPr/>
          <p:nvPr/>
        </p:nvSpPr>
        <p:spPr>
          <a:xfrm>
            <a:off x="3606375" y="1859340"/>
            <a:ext cx="4979248" cy="1569660"/>
          </a:xfrm>
          <a:prstGeom prst="rect">
            <a:avLst/>
          </a:prstGeom>
          <a:noFill/>
        </p:spPr>
        <p:txBody>
          <a:bodyPr wrap="none" lIns="91440" tIns="45720" rIns="91440" bIns="45720">
            <a:spAutoFit/>
          </a:bodyPr>
          <a:lstStyle/>
          <a:p>
            <a:pPr algn="ctr"/>
            <a:r>
              <a:rPr lang="en-US" sz="9600" b="1" cap="none" spc="0" dirty="0">
                <a:ln w="22225">
                  <a:solidFill>
                    <a:srgbClr val="002060"/>
                  </a:solidFill>
                  <a:prstDash val="solid"/>
                </a:ln>
                <a:solidFill>
                  <a:srgbClr val="002060"/>
                </a:solidFill>
                <a:effectLst/>
                <a:latin typeface="Aachen" panose="02020500000000000000" pitchFamily="18" charset="0"/>
                <a:ea typeface="Aachen" panose="02020500000000000000" pitchFamily="18" charset="0"/>
                <a:cs typeface="Aachen" panose="02020500000000000000" pitchFamily="18" charset="0"/>
              </a:rPr>
              <a:t>GHI NHỚ</a:t>
            </a:r>
          </a:p>
        </p:txBody>
      </p:sp>
    </p:spTree>
    <p:extLst>
      <p:ext uri="{BB962C8B-B14F-4D97-AF65-F5344CB8AC3E}">
        <p14:creationId xmlns:p14="http://schemas.microsoft.com/office/powerpoint/2010/main" val="3409721280"/>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5894"/>
            <a:ext cx="12192000" cy="7056441"/>
          </a:xfrm>
          <a:prstGeom prst="rect">
            <a:avLst/>
          </a:prstGeom>
          <a:ln>
            <a:noFill/>
          </a:ln>
          <a:effectLst>
            <a:softEdge rad="112500"/>
          </a:effectLst>
        </p:spPr>
      </p:pic>
      <p:sp>
        <p:nvSpPr>
          <p:cNvPr id="5" name="Rectangle 4"/>
          <p:cNvSpPr/>
          <p:nvPr/>
        </p:nvSpPr>
        <p:spPr>
          <a:xfrm>
            <a:off x="61369" y="-35894"/>
            <a:ext cx="2419643" cy="16599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 y="1575611"/>
            <a:ext cx="2542385" cy="253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6463" y="1417936"/>
            <a:ext cx="11859067" cy="4031873"/>
          </a:xfrm>
          <a:prstGeom prst="rect">
            <a:avLst/>
          </a:prstGeom>
          <a:noFill/>
        </p:spPr>
        <p:txBody>
          <a:bodyPr wrap="square" rtlCol="0">
            <a:spAutoFit/>
          </a:bodyPr>
          <a:lstStyle/>
          <a:p>
            <a:pPr marL="285750" indent="-285750">
              <a:buFontTx/>
              <a:buChar char="-"/>
            </a:pP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Không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chơi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đùa</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gần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hồ</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ao</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sông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suối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Giếng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nước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phải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được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xây</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thành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cao</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nắp</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đậy</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Chum,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vại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bể</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nước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phải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nắp</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đậy</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285750" indent="-285750">
              <a:buFontTx/>
              <a:buChar char="-"/>
            </a:pP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Chấp</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hành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tốt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quy</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định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an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toàn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giao</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thông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khi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tham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gia</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phương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tiện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giao</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thông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đường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thủy</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Tuyệt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đối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không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lội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qua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suối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khi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trời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mưa</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lũ</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dông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bão</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285750" indent="-285750">
              <a:buFontTx/>
              <a:buChar char="-"/>
            </a:pP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Chỉ</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tập</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hoặc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bơi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ở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nơi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người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lớn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phương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tiện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cứu</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hộ</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tuân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thủ</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quy</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định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bể</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bơi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khu</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vực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bơi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pic>
        <p:nvPicPr>
          <p:cNvPr id="2" name="Picture 1"/>
          <p:cNvPicPr>
            <a:picLocks noChangeAspect="1"/>
          </p:cNvPicPr>
          <p:nvPr/>
        </p:nvPicPr>
        <p:blipFill>
          <a:blip r:embed="rId3">
            <a:clrChange>
              <a:clrFrom>
                <a:srgbClr val="F6F6F6"/>
              </a:clrFrom>
              <a:clrTo>
                <a:srgbClr val="F6F6F6">
                  <a:alpha val="0"/>
                </a:srgbClr>
              </a:clrTo>
            </a:clrChange>
          </a:blip>
          <a:stretch>
            <a:fillRect/>
          </a:stretch>
        </p:blipFill>
        <p:spPr>
          <a:xfrm>
            <a:off x="-3" y="-157675"/>
            <a:ext cx="1777641" cy="1575611"/>
          </a:xfrm>
          <a:prstGeom prst="rect">
            <a:avLst/>
          </a:prstGeom>
        </p:spPr>
      </p:pic>
    </p:spTree>
    <p:extLst>
      <p:ext uri="{BB962C8B-B14F-4D97-AF65-F5344CB8AC3E}">
        <p14:creationId xmlns:p14="http://schemas.microsoft.com/office/powerpoint/2010/main" val="2074197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softEdge rad="112500"/>
          </a:effectLst>
        </p:spPr>
      </p:pic>
      <p:sp>
        <p:nvSpPr>
          <p:cNvPr id="5" name="Rectangle 4"/>
          <p:cNvSpPr/>
          <p:nvPr/>
        </p:nvSpPr>
        <p:spPr>
          <a:xfrm>
            <a:off x="1295399" y="2076271"/>
            <a:ext cx="9906001" cy="1660198"/>
          </a:xfrm>
          <a:prstGeom prst="rect">
            <a:avLst/>
          </a:prstGeom>
          <a:noFill/>
        </p:spPr>
        <p:txBody>
          <a:bodyPr wrap="square" lIns="91440" tIns="45720" rIns="91440" bIns="45720">
            <a:spAutoFit/>
          </a:bodyPr>
          <a:lstStyle/>
          <a:p>
            <a:pPr algn="ctr">
              <a:lnSpc>
                <a:spcPct val="150000"/>
              </a:lnSpc>
            </a:pPr>
            <a:r>
              <a:rPr lang="en-US" sz="3600" b="1" i="1" dirty="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latin typeface="Comic Sans MS" panose="030F0702030302020204" pitchFamily="66" charset="0"/>
              </a:rPr>
              <a:t>CHÚC CÁC THẦY CÔ MẠNH KHỎE!</a:t>
            </a:r>
          </a:p>
          <a:p>
            <a:pPr algn="ctr">
              <a:lnSpc>
                <a:spcPct val="150000"/>
              </a:lnSpc>
            </a:pPr>
            <a:r>
              <a:rPr lang="en-US" sz="3600" b="1" i="1" dirty="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latin typeface="Comic Sans MS" panose="030F0702030302020204" pitchFamily="66" charset="0"/>
              </a:rPr>
              <a:t>CHÚC CÁC EM CHĂM NGOAN, HỌC GIỎI!</a:t>
            </a:r>
          </a:p>
        </p:txBody>
      </p:sp>
    </p:spTree>
    <p:extLst>
      <p:ext uri="{BB962C8B-B14F-4D97-AF65-F5344CB8AC3E}">
        <p14:creationId xmlns:p14="http://schemas.microsoft.com/office/powerpoint/2010/main" val="2816556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17C9DC-CD97-40FB-83C4-5CBAFDF724A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69FB6B9-5491-42F6-888B-18EFC334F18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9B15E9FA-E4C2-4238-8758-4F699F69BB6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52183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1B3FF"/>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BD39B00-9F15-409C-BB3D-2A61A9631291}"/>
              </a:ext>
            </a:extLst>
          </p:cNvPr>
          <p:cNvSpPr txBox="1"/>
          <p:nvPr/>
        </p:nvSpPr>
        <p:spPr>
          <a:xfrm>
            <a:off x="1591750" y="2652360"/>
            <a:ext cx="9036963" cy="1200329"/>
          </a:xfrm>
          <a:prstGeom prst="rect">
            <a:avLst/>
          </a:prstGeom>
          <a:noFill/>
        </p:spPr>
        <p:txBody>
          <a:bodyPr wrap="square" rtlCol="0">
            <a:spAutoFit/>
          </a:bodyPr>
          <a:lstStyle/>
          <a:p>
            <a:pPr algn="ct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CÁC EM CẢM THẤY NHƯ THẾ NÀO KHI NGHE XONG NHỮNG SỐ LIỆU KIA?</a:t>
            </a:r>
          </a:p>
        </p:txBody>
      </p:sp>
    </p:spTree>
    <p:extLst>
      <p:ext uri="{BB962C8B-B14F-4D97-AF65-F5344CB8AC3E}">
        <p14:creationId xmlns:p14="http://schemas.microsoft.com/office/powerpoint/2010/main" val="302923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54E53489-E263-4CBD-A542-7BA1E6BC3C8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58"/>
          <a:stretch/>
        </p:blipFill>
        <p:spPr>
          <a:xfrm>
            <a:off x="20" y="10"/>
            <a:ext cx="12188931" cy="6857990"/>
          </a:xfrm>
          <a:prstGeom prst="rect">
            <a:avLst/>
          </a:prstGeom>
        </p:spPr>
      </p:pic>
      <p:sp>
        <p:nvSpPr>
          <p:cNvPr id="11"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657225 w 10515600"/>
              <a:gd name="connsiteY1" fmla="*/ 0 h 5416094"/>
              <a:gd name="connsiteX2" fmla="*/ 1419606 w 10515600"/>
              <a:gd name="connsiteY2" fmla="*/ 0 h 5416094"/>
              <a:gd name="connsiteX3" fmla="*/ 2181987 w 10515600"/>
              <a:gd name="connsiteY3" fmla="*/ 0 h 5416094"/>
              <a:gd name="connsiteX4" fmla="*/ 3049524 w 10515600"/>
              <a:gd name="connsiteY4" fmla="*/ 0 h 5416094"/>
              <a:gd name="connsiteX5" fmla="*/ 3706749 w 10515600"/>
              <a:gd name="connsiteY5" fmla="*/ 0 h 5416094"/>
              <a:gd name="connsiteX6" fmla="*/ 4469130 w 10515600"/>
              <a:gd name="connsiteY6" fmla="*/ 0 h 5416094"/>
              <a:gd name="connsiteX7" fmla="*/ 5126355 w 10515600"/>
              <a:gd name="connsiteY7" fmla="*/ 0 h 5416094"/>
              <a:gd name="connsiteX8" fmla="*/ 5783580 w 10515600"/>
              <a:gd name="connsiteY8" fmla="*/ 0 h 5416094"/>
              <a:gd name="connsiteX9" fmla="*/ 6440805 w 10515600"/>
              <a:gd name="connsiteY9" fmla="*/ 0 h 5416094"/>
              <a:gd name="connsiteX10" fmla="*/ 6782562 w 10515600"/>
              <a:gd name="connsiteY10" fmla="*/ 0 h 5416094"/>
              <a:gd name="connsiteX11" fmla="*/ 7544943 w 10515600"/>
              <a:gd name="connsiteY11" fmla="*/ 0 h 5416094"/>
              <a:gd name="connsiteX12" fmla="*/ 7886700 w 10515600"/>
              <a:gd name="connsiteY12" fmla="*/ 0 h 5416094"/>
              <a:gd name="connsiteX13" fmla="*/ 8543925 w 10515600"/>
              <a:gd name="connsiteY13" fmla="*/ 0 h 5416094"/>
              <a:gd name="connsiteX14" fmla="*/ 9411462 w 10515600"/>
              <a:gd name="connsiteY14" fmla="*/ 0 h 5416094"/>
              <a:gd name="connsiteX15" fmla="*/ 10515600 w 10515600"/>
              <a:gd name="connsiteY15" fmla="*/ 0 h 5416094"/>
              <a:gd name="connsiteX16" fmla="*/ 10515600 w 10515600"/>
              <a:gd name="connsiteY16" fmla="*/ 731173 h 5416094"/>
              <a:gd name="connsiteX17" fmla="*/ 10515600 w 10515600"/>
              <a:gd name="connsiteY17" fmla="*/ 1299863 h 5416094"/>
              <a:gd name="connsiteX18" fmla="*/ 10515600 w 10515600"/>
              <a:gd name="connsiteY18" fmla="*/ 1868552 h 5416094"/>
              <a:gd name="connsiteX19" fmla="*/ 10515600 w 10515600"/>
              <a:gd name="connsiteY19" fmla="*/ 2545564 h 5416094"/>
              <a:gd name="connsiteX20" fmla="*/ 10515600 w 10515600"/>
              <a:gd name="connsiteY20" fmla="*/ 3222576 h 5416094"/>
              <a:gd name="connsiteX21" fmla="*/ 10515600 w 10515600"/>
              <a:gd name="connsiteY21" fmla="*/ 3845427 h 5416094"/>
              <a:gd name="connsiteX22" fmla="*/ 10515600 w 10515600"/>
              <a:gd name="connsiteY22" fmla="*/ 4630760 h 5416094"/>
              <a:gd name="connsiteX23" fmla="*/ 10515600 w 10515600"/>
              <a:gd name="connsiteY23" fmla="*/ 5416094 h 5416094"/>
              <a:gd name="connsiteX24" fmla="*/ 9648063 w 10515600"/>
              <a:gd name="connsiteY24" fmla="*/ 5416094 h 5416094"/>
              <a:gd name="connsiteX25" fmla="*/ 8885682 w 10515600"/>
              <a:gd name="connsiteY25" fmla="*/ 5416094 h 5416094"/>
              <a:gd name="connsiteX26" fmla="*/ 8543925 w 10515600"/>
              <a:gd name="connsiteY26" fmla="*/ 5416094 h 5416094"/>
              <a:gd name="connsiteX27" fmla="*/ 7676388 w 10515600"/>
              <a:gd name="connsiteY27" fmla="*/ 5416094 h 5416094"/>
              <a:gd name="connsiteX28" fmla="*/ 7124319 w 10515600"/>
              <a:gd name="connsiteY28" fmla="*/ 5416094 h 5416094"/>
              <a:gd name="connsiteX29" fmla="*/ 6361938 w 10515600"/>
              <a:gd name="connsiteY29" fmla="*/ 5416094 h 5416094"/>
              <a:gd name="connsiteX30" fmla="*/ 6020181 w 10515600"/>
              <a:gd name="connsiteY30" fmla="*/ 5416094 h 5416094"/>
              <a:gd name="connsiteX31" fmla="*/ 5152644 w 10515600"/>
              <a:gd name="connsiteY31" fmla="*/ 5416094 h 5416094"/>
              <a:gd name="connsiteX32" fmla="*/ 4600575 w 10515600"/>
              <a:gd name="connsiteY32" fmla="*/ 5416094 h 5416094"/>
              <a:gd name="connsiteX33" fmla="*/ 3943350 w 10515600"/>
              <a:gd name="connsiteY33" fmla="*/ 5416094 h 5416094"/>
              <a:gd name="connsiteX34" fmla="*/ 3496437 w 10515600"/>
              <a:gd name="connsiteY34" fmla="*/ 5416094 h 5416094"/>
              <a:gd name="connsiteX35" fmla="*/ 2734056 w 10515600"/>
              <a:gd name="connsiteY35" fmla="*/ 5416094 h 5416094"/>
              <a:gd name="connsiteX36" fmla="*/ 1866519 w 10515600"/>
              <a:gd name="connsiteY36" fmla="*/ 5416094 h 5416094"/>
              <a:gd name="connsiteX37" fmla="*/ 1314450 w 10515600"/>
              <a:gd name="connsiteY37" fmla="*/ 5416094 h 5416094"/>
              <a:gd name="connsiteX38" fmla="*/ 0 w 10515600"/>
              <a:gd name="connsiteY38" fmla="*/ 5416094 h 5416094"/>
              <a:gd name="connsiteX39" fmla="*/ 0 w 10515600"/>
              <a:gd name="connsiteY39" fmla="*/ 4739082 h 5416094"/>
              <a:gd name="connsiteX40" fmla="*/ 0 w 10515600"/>
              <a:gd name="connsiteY40" fmla="*/ 4062071 h 5416094"/>
              <a:gd name="connsiteX41" fmla="*/ 0 w 10515600"/>
              <a:gd name="connsiteY41" fmla="*/ 3330898 h 5416094"/>
              <a:gd name="connsiteX42" fmla="*/ 0 w 10515600"/>
              <a:gd name="connsiteY42" fmla="*/ 2653886 h 5416094"/>
              <a:gd name="connsiteX43" fmla="*/ 0 w 10515600"/>
              <a:gd name="connsiteY43" fmla="*/ 1922713 h 5416094"/>
              <a:gd name="connsiteX44" fmla="*/ 0 w 10515600"/>
              <a:gd name="connsiteY44" fmla="*/ 1191541 h 5416094"/>
              <a:gd name="connsiteX45" fmla="*/ 0 w 10515600"/>
              <a:gd name="connsiteY45"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15600" h="5416094" fill="none" extrusionOk="0">
                <a:moveTo>
                  <a:pt x="0" y="0"/>
                </a:moveTo>
                <a:cubicBezTo>
                  <a:pt x="177150" y="-2233"/>
                  <a:pt x="437740" y="9549"/>
                  <a:pt x="657225" y="0"/>
                </a:cubicBezTo>
                <a:cubicBezTo>
                  <a:pt x="876711" y="-9549"/>
                  <a:pt x="1120002" y="4103"/>
                  <a:pt x="1419606" y="0"/>
                </a:cubicBezTo>
                <a:cubicBezTo>
                  <a:pt x="1719210" y="-4103"/>
                  <a:pt x="1938104" y="16641"/>
                  <a:pt x="2181987" y="0"/>
                </a:cubicBezTo>
                <a:cubicBezTo>
                  <a:pt x="2425870" y="-16641"/>
                  <a:pt x="2669395" y="-9276"/>
                  <a:pt x="3049524" y="0"/>
                </a:cubicBezTo>
                <a:cubicBezTo>
                  <a:pt x="3429653" y="9276"/>
                  <a:pt x="3553691" y="29352"/>
                  <a:pt x="3706749" y="0"/>
                </a:cubicBezTo>
                <a:cubicBezTo>
                  <a:pt x="3859808" y="-29352"/>
                  <a:pt x="4111295" y="-6375"/>
                  <a:pt x="4469130" y="0"/>
                </a:cubicBezTo>
                <a:cubicBezTo>
                  <a:pt x="4826965" y="6375"/>
                  <a:pt x="4916661" y="-30390"/>
                  <a:pt x="5126355" y="0"/>
                </a:cubicBezTo>
                <a:cubicBezTo>
                  <a:pt x="5336049" y="30390"/>
                  <a:pt x="5578402" y="-7004"/>
                  <a:pt x="5783580" y="0"/>
                </a:cubicBezTo>
                <a:cubicBezTo>
                  <a:pt x="5988759" y="7004"/>
                  <a:pt x="6270371" y="29583"/>
                  <a:pt x="6440805" y="0"/>
                </a:cubicBezTo>
                <a:cubicBezTo>
                  <a:pt x="6611240" y="-29583"/>
                  <a:pt x="6667725" y="8173"/>
                  <a:pt x="6782562" y="0"/>
                </a:cubicBezTo>
                <a:cubicBezTo>
                  <a:pt x="6897399" y="-8173"/>
                  <a:pt x="7375754" y="-24084"/>
                  <a:pt x="7544943" y="0"/>
                </a:cubicBezTo>
                <a:cubicBezTo>
                  <a:pt x="7714132" y="24084"/>
                  <a:pt x="7790780" y="5607"/>
                  <a:pt x="7886700" y="0"/>
                </a:cubicBezTo>
                <a:cubicBezTo>
                  <a:pt x="7982620" y="-5607"/>
                  <a:pt x="8404356" y="28301"/>
                  <a:pt x="8543925" y="0"/>
                </a:cubicBezTo>
                <a:cubicBezTo>
                  <a:pt x="8683495" y="-28301"/>
                  <a:pt x="9088340" y="-5992"/>
                  <a:pt x="9411462" y="0"/>
                </a:cubicBezTo>
                <a:cubicBezTo>
                  <a:pt x="9734584" y="5992"/>
                  <a:pt x="10083951" y="22703"/>
                  <a:pt x="10515600" y="0"/>
                </a:cubicBezTo>
                <a:cubicBezTo>
                  <a:pt x="10497934" y="171001"/>
                  <a:pt x="10537777" y="498242"/>
                  <a:pt x="10515600" y="731173"/>
                </a:cubicBezTo>
                <a:cubicBezTo>
                  <a:pt x="10493423" y="964104"/>
                  <a:pt x="10516932" y="1174374"/>
                  <a:pt x="10515600" y="1299863"/>
                </a:cubicBezTo>
                <a:cubicBezTo>
                  <a:pt x="10514269" y="1425352"/>
                  <a:pt x="10522086" y="1677469"/>
                  <a:pt x="10515600" y="1868552"/>
                </a:cubicBezTo>
                <a:cubicBezTo>
                  <a:pt x="10509114" y="2059635"/>
                  <a:pt x="10499452" y="2266556"/>
                  <a:pt x="10515600" y="2545564"/>
                </a:cubicBezTo>
                <a:cubicBezTo>
                  <a:pt x="10531748" y="2824572"/>
                  <a:pt x="10506359" y="3046060"/>
                  <a:pt x="10515600" y="3222576"/>
                </a:cubicBezTo>
                <a:cubicBezTo>
                  <a:pt x="10524841" y="3399092"/>
                  <a:pt x="10507180" y="3536552"/>
                  <a:pt x="10515600" y="3845427"/>
                </a:cubicBezTo>
                <a:cubicBezTo>
                  <a:pt x="10524020" y="4154302"/>
                  <a:pt x="10505750" y="4362578"/>
                  <a:pt x="10515600" y="4630760"/>
                </a:cubicBezTo>
                <a:cubicBezTo>
                  <a:pt x="10525450" y="4898942"/>
                  <a:pt x="10492122" y="5233505"/>
                  <a:pt x="10515600" y="5416094"/>
                </a:cubicBezTo>
                <a:cubicBezTo>
                  <a:pt x="10321022" y="5373763"/>
                  <a:pt x="9841056" y="5373781"/>
                  <a:pt x="9648063" y="5416094"/>
                </a:cubicBezTo>
                <a:cubicBezTo>
                  <a:pt x="9455070" y="5458407"/>
                  <a:pt x="9225135" y="5428993"/>
                  <a:pt x="8885682" y="5416094"/>
                </a:cubicBezTo>
                <a:cubicBezTo>
                  <a:pt x="8546229" y="5403195"/>
                  <a:pt x="8660252" y="5403063"/>
                  <a:pt x="8543925" y="5416094"/>
                </a:cubicBezTo>
                <a:cubicBezTo>
                  <a:pt x="8427598" y="5429125"/>
                  <a:pt x="8066747" y="5419630"/>
                  <a:pt x="7676388" y="5416094"/>
                </a:cubicBezTo>
                <a:cubicBezTo>
                  <a:pt x="7286029" y="5412558"/>
                  <a:pt x="7286084" y="5427534"/>
                  <a:pt x="7124319" y="5416094"/>
                </a:cubicBezTo>
                <a:cubicBezTo>
                  <a:pt x="6962554" y="5404654"/>
                  <a:pt x="6638960" y="5390930"/>
                  <a:pt x="6361938" y="5416094"/>
                </a:cubicBezTo>
                <a:cubicBezTo>
                  <a:pt x="6084916" y="5441258"/>
                  <a:pt x="6131919" y="5418087"/>
                  <a:pt x="6020181" y="5416094"/>
                </a:cubicBezTo>
                <a:cubicBezTo>
                  <a:pt x="5908443" y="5414101"/>
                  <a:pt x="5558871" y="5407232"/>
                  <a:pt x="5152644" y="5416094"/>
                </a:cubicBezTo>
                <a:cubicBezTo>
                  <a:pt x="4746417" y="5424956"/>
                  <a:pt x="4798774" y="5402919"/>
                  <a:pt x="4600575" y="5416094"/>
                </a:cubicBezTo>
                <a:cubicBezTo>
                  <a:pt x="4402376" y="5429269"/>
                  <a:pt x="4180360" y="5402655"/>
                  <a:pt x="3943350" y="5416094"/>
                </a:cubicBezTo>
                <a:cubicBezTo>
                  <a:pt x="3706340" y="5429533"/>
                  <a:pt x="3658445" y="5419171"/>
                  <a:pt x="3496437" y="5416094"/>
                </a:cubicBezTo>
                <a:cubicBezTo>
                  <a:pt x="3334429" y="5413017"/>
                  <a:pt x="3010124" y="5399344"/>
                  <a:pt x="2734056" y="5416094"/>
                </a:cubicBezTo>
                <a:cubicBezTo>
                  <a:pt x="2457988" y="5432844"/>
                  <a:pt x="2236739" y="5427521"/>
                  <a:pt x="1866519" y="5416094"/>
                </a:cubicBezTo>
                <a:cubicBezTo>
                  <a:pt x="1496299" y="5404667"/>
                  <a:pt x="1510850" y="5404957"/>
                  <a:pt x="1314450" y="5416094"/>
                </a:cubicBezTo>
                <a:cubicBezTo>
                  <a:pt x="1118050" y="5427231"/>
                  <a:pt x="570195" y="5429560"/>
                  <a:pt x="0" y="5416094"/>
                </a:cubicBezTo>
                <a:cubicBezTo>
                  <a:pt x="-26608" y="5186086"/>
                  <a:pt x="-30817" y="5026509"/>
                  <a:pt x="0" y="4739082"/>
                </a:cubicBezTo>
                <a:cubicBezTo>
                  <a:pt x="30817" y="4451655"/>
                  <a:pt x="30406" y="4379302"/>
                  <a:pt x="0" y="4062071"/>
                </a:cubicBezTo>
                <a:cubicBezTo>
                  <a:pt x="-30406" y="3744840"/>
                  <a:pt x="16937" y="3655631"/>
                  <a:pt x="0" y="3330898"/>
                </a:cubicBezTo>
                <a:cubicBezTo>
                  <a:pt x="-16937" y="3006165"/>
                  <a:pt x="-2848" y="2928355"/>
                  <a:pt x="0" y="2653886"/>
                </a:cubicBezTo>
                <a:cubicBezTo>
                  <a:pt x="2848" y="2379417"/>
                  <a:pt x="-4508" y="2270960"/>
                  <a:pt x="0" y="1922713"/>
                </a:cubicBezTo>
                <a:cubicBezTo>
                  <a:pt x="4508" y="1574466"/>
                  <a:pt x="-7038" y="1405929"/>
                  <a:pt x="0" y="1191541"/>
                </a:cubicBezTo>
                <a:cubicBezTo>
                  <a:pt x="7038" y="977153"/>
                  <a:pt x="-53038" y="292447"/>
                  <a:pt x="0" y="0"/>
                </a:cubicBezTo>
                <a:close/>
              </a:path>
              <a:path w="10515600" h="5416094"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gradFill>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gradFill>
          <a:ln w="5715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928F50-A6D6-48CE-94B4-9D84EB182AC4}"/>
              </a:ext>
            </a:extLst>
          </p:cNvPr>
          <p:cNvSpPr>
            <a:spLocks noGrp="1"/>
          </p:cNvSpPr>
          <p:nvPr>
            <p:ph type="ctrTitle"/>
          </p:nvPr>
        </p:nvSpPr>
        <p:spPr>
          <a:xfrm>
            <a:off x="965885" y="1668609"/>
            <a:ext cx="10257182" cy="3520781"/>
          </a:xfrm>
        </p:spPr>
        <p:txBody>
          <a:bodyPr>
            <a:noAutofit/>
          </a:bodyPr>
          <a:lstStyle/>
          <a:p>
            <a:pPr algn="ctr"/>
            <a:r>
              <a:rPr lang="en-US" sz="8000" u="sng" dirty="0">
                <a:ln>
                  <a:solidFill>
                    <a:schemeClr val="tx1"/>
                  </a:solidFill>
                </a:ln>
                <a:solidFill>
                  <a:srgbClr val="FF0000"/>
                </a:solidFill>
                <a:latin typeface="Aachen" panose="02020500000000000000" pitchFamily="18" charset="0"/>
                <a:ea typeface="Aachen" panose="02020500000000000000" pitchFamily="18" charset="0"/>
                <a:cs typeface="Aachen" panose="02020500000000000000" pitchFamily="18" charset="0"/>
              </a:rPr>
              <a:t>BÀI 17</a:t>
            </a:r>
            <a:r>
              <a:rPr lang="en-US" sz="8000" dirty="0">
                <a:ln>
                  <a:solidFill>
                    <a:schemeClr val="tx1"/>
                  </a:solidFill>
                </a:ln>
                <a:solidFill>
                  <a:srgbClr val="FF0000"/>
                </a:solidFill>
                <a:latin typeface="Aachen" panose="02020500000000000000" pitchFamily="18" charset="0"/>
                <a:ea typeface="Aachen" panose="02020500000000000000" pitchFamily="18" charset="0"/>
                <a:cs typeface="Aachen" panose="02020500000000000000" pitchFamily="18" charset="0"/>
              </a:rPr>
              <a:t>:</a:t>
            </a:r>
            <a:r>
              <a:rPr lang="en-US" sz="8000" dirty="0">
                <a:ln>
                  <a:solidFill>
                    <a:schemeClr val="tx1"/>
                  </a:solidFill>
                </a:ln>
                <a:solidFill>
                  <a:srgbClr val="FF0000"/>
                </a:solidFill>
              </a:rPr>
              <a:t> </a:t>
            </a:r>
            <a:br>
              <a:rPr lang="en-US" sz="8000" dirty="0">
                <a:ln>
                  <a:solidFill>
                    <a:schemeClr val="tx1"/>
                  </a:solidFill>
                </a:ln>
                <a:solidFill>
                  <a:srgbClr val="FF6600"/>
                </a:solidFill>
              </a:rPr>
            </a:br>
            <a:r>
              <a:rPr lang="en-US" sz="8000" dirty="0">
                <a:ln>
                  <a:solidFill>
                    <a:schemeClr val="tx1"/>
                  </a:solidFill>
                </a:ln>
                <a:solidFill>
                  <a:srgbClr val="FFFF00"/>
                </a:solidFill>
                <a:latin typeface="Aachen" panose="02020500000000000000" pitchFamily="18" charset="0"/>
                <a:ea typeface="Aachen" panose="02020500000000000000" pitchFamily="18" charset="0"/>
                <a:cs typeface="Aachen" panose="02020500000000000000" pitchFamily="18" charset="0"/>
              </a:rPr>
              <a:t>PHÒNG TRÁNH</a:t>
            </a:r>
            <a:br>
              <a:rPr lang="en-US" sz="8000" dirty="0">
                <a:ln>
                  <a:solidFill>
                    <a:schemeClr val="tx1"/>
                  </a:solidFill>
                </a:ln>
                <a:solidFill>
                  <a:srgbClr val="FFFF00"/>
                </a:solidFill>
                <a:latin typeface="Aachen" panose="02020500000000000000" pitchFamily="18" charset="0"/>
                <a:ea typeface="Aachen" panose="02020500000000000000" pitchFamily="18" charset="0"/>
                <a:cs typeface="Aachen" panose="02020500000000000000" pitchFamily="18" charset="0"/>
              </a:rPr>
            </a:br>
            <a:r>
              <a:rPr lang="en-US" sz="8000" dirty="0">
                <a:ln>
                  <a:solidFill>
                    <a:schemeClr val="tx1"/>
                  </a:solidFill>
                </a:ln>
                <a:solidFill>
                  <a:srgbClr val="FFFF00"/>
                </a:solidFill>
                <a:latin typeface="Aachen" panose="02020500000000000000" pitchFamily="18" charset="0"/>
                <a:ea typeface="Aachen" panose="02020500000000000000" pitchFamily="18" charset="0"/>
                <a:cs typeface="Aachen" panose="02020500000000000000" pitchFamily="18" charset="0"/>
              </a:rPr>
              <a:t> TAI NẠN ĐUỐI NƯỚC</a:t>
            </a:r>
          </a:p>
        </p:txBody>
      </p:sp>
    </p:spTree>
    <p:extLst>
      <p:ext uri="{BB962C8B-B14F-4D97-AF65-F5344CB8AC3E}">
        <p14:creationId xmlns:p14="http://schemas.microsoft.com/office/powerpoint/2010/main" val="555873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7EDFB"/>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6E8461-830C-46A3-B516-73C5803A5E2C}"/>
              </a:ext>
            </a:extLst>
          </p:cNvPr>
          <p:cNvSpPr/>
          <p:nvPr/>
        </p:nvSpPr>
        <p:spPr>
          <a:xfrm>
            <a:off x="670891" y="1935917"/>
            <a:ext cx="10850217" cy="4452040"/>
          </a:xfrm>
          <a:prstGeom prst="rect">
            <a:avLst/>
          </a:prstGeom>
          <a:solidFill>
            <a:schemeClr val="bg1"/>
          </a:solidFill>
          <a:ln>
            <a:noFill/>
          </a:ln>
          <a:effectLst>
            <a:glow rad="762000">
              <a:schemeClr val="bg1">
                <a:alpha val="9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045C831-E822-45F3-B5F7-FCCC2750057C}"/>
              </a:ext>
            </a:extLst>
          </p:cNvPr>
          <p:cNvSpPr txBox="1"/>
          <p:nvPr/>
        </p:nvSpPr>
        <p:spPr>
          <a:xfrm>
            <a:off x="763656" y="2207119"/>
            <a:ext cx="10757452" cy="4093428"/>
          </a:xfrm>
          <a:prstGeom prst="rect">
            <a:avLst/>
          </a:prstGeom>
          <a:noFill/>
        </p:spPr>
        <p:txBody>
          <a:bodyPr wrap="square" rtlCol="0">
            <a:spAutoFit/>
          </a:bodyPr>
          <a:lstStyle/>
          <a:p>
            <a:pPr marL="285750" indent="-285750">
              <a:spcAft>
                <a:spcPts val="1200"/>
              </a:spcAft>
              <a:buFontTx/>
              <a:buChar char="-"/>
            </a:pP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Kể tên một số việc nên và không nên làm để phòng tránh đuối nước.</a:t>
            </a:r>
          </a:p>
          <a:p>
            <a:pPr marL="285750" indent="-285750">
              <a:spcAft>
                <a:spcPts val="1200"/>
              </a:spcAft>
              <a:buFontTx/>
              <a:buChar char="-"/>
            </a:pP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Biết</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một</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số</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nguyên</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tắc</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khi</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tập</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bơi</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hoặc</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đi</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bơi</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285750" indent="-285750">
              <a:spcAft>
                <a:spcPts val="1200"/>
              </a:spcAft>
              <a:buFontTx/>
              <a:buChar char="-"/>
            </a:pP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ý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thức</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phòng</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tránh</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tai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nạn</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đuối</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nước</a:t>
            </a:r>
            <a:endPar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6" name="Arrow: Pentagon 5">
            <a:extLst>
              <a:ext uri="{FF2B5EF4-FFF2-40B4-BE49-F238E27FC236}">
                <a16:creationId xmlns:a16="http://schemas.microsoft.com/office/drawing/2014/main" id="{BCD84E3E-B739-4653-82C0-75EA7639A4F8}"/>
              </a:ext>
            </a:extLst>
          </p:cNvPr>
          <p:cNvSpPr/>
          <p:nvPr/>
        </p:nvSpPr>
        <p:spPr>
          <a:xfrm>
            <a:off x="1" y="470043"/>
            <a:ext cx="4448014" cy="971485"/>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Mục tiêu</a:t>
            </a:r>
          </a:p>
        </p:txBody>
      </p:sp>
    </p:spTree>
    <p:extLst>
      <p:ext uri="{BB962C8B-B14F-4D97-AF65-F5344CB8AC3E}">
        <p14:creationId xmlns:p14="http://schemas.microsoft.com/office/powerpoint/2010/main" val="92026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5E1EA">
            <a:alpha val="60000"/>
          </a:srgb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sp>
        <p:nvSpPr>
          <p:cNvPr id="30" name="Arrow: Pentagon 29">
            <a:extLst>
              <a:ext uri="{FF2B5EF4-FFF2-40B4-BE49-F238E27FC236}">
                <a16:creationId xmlns:a16="http://schemas.microsoft.com/office/drawing/2014/main" id="{E3F7568E-C405-4387-A63E-C3AD90D1E0F0}"/>
              </a:ext>
            </a:extLst>
          </p:cNvPr>
          <p:cNvSpPr/>
          <p:nvPr/>
        </p:nvSpPr>
        <p:spPr>
          <a:xfrm>
            <a:off x="2592404" y="919184"/>
            <a:ext cx="9423549" cy="97526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pháp</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phòng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tránh</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tai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nạn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đuối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endPar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1" name="Arrow: Pentagon 30">
            <a:extLst>
              <a:ext uri="{FF2B5EF4-FFF2-40B4-BE49-F238E27FC236}">
                <a16:creationId xmlns:a16="http://schemas.microsoft.com/office/drawing/2014/main" id="{CF52DB39-5410-435D-9812-684C143591F4}"/>
              </a:ext>
            </a:extLst>
          </p:cNvPr>
          <p:cNvSpPr/>
          <p:nvPr/>
        </p:nvSpPr>
        <p:spPr>
          <a:xfrm>
            <a:off x="939568" y="922960"/>
            <a:ext cx="2559326" cy="971485"/>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bg1"/>
                </a:solidFill>
                <a:latin typeface="Times New Roman" panose="02020603050405020304" pitchFamily="18" charset="0"/>
                <a:cs typeface="Times New Roman" panose="02020603050405020304" pitchFamily="18" charset="0"/>
              </a:rPr>
              <a:t>Hoạt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động</a:t>
            </a:r>
            <a:r>
              <a:rPr lang="en-US" sz="3200" b="1" i="1" dirty="0">
                <a:solidFill>
                  <a:schemeClr val="bg1"/>
                </a:solidFill>
                <a:latin typeface="Times New Roman" panose="02020603050405020304" pitchFamily="18" charset="0"/>
                <a:cs typeface="Times New Roman" panose="02020603050405020304" pitchFamily="18" charset="0"/>
              </a:rPr>
              <a:t> 1</a:t>
            </a:r>
          </a:p>
        </p:txBody>
      </p:sp>
      <p:grpSp>
        <p:nvGrpSpPr>
          <p:cNvPr id="12" name="Group 19">
            <a:extLst>
              <a:ext uri="{FF2B5EF4-FFF2-40B4-BE49-F238E27FC236}">
                <a16:creationId xmlns:a16="http://schemas.microsoft.com/office/drawing/2014/main" id="{126B7C1A-190E-4D19-AA8F-1E7F93CBACE2}"/>
              </a:ext>
            </a:extLst>
          </p:cNvPr>
          <p:cNvGrpSpPr>
            <a:grpSpLocks/>
          </p:cNvGrpSpPr>
          <p:nvPr/>
        </p:nvGrpSpPr>
        <p:grpSpPr bwMode="auto">
          <a:xfrm>
            <a:off x="0" y="3359211"/>
            <a:ext cx="3991830" cy="3498788"/>
            <a:chOff x="96" y="1344"/>
            <a:chExt cx="1728" cy="1728"/>
          </a:xfrm>
        </p:grpSpPr>
        <p:pic>
          <p:nvPicPr>
            <p:cNvPr id="13" name="Picture 20" descr="1">
              <a:extLst>
                <a:ext uri="{FF2B5EF4-FFF2-40B4-BE49-F238E27FC236}">
                  <a16:creationId xmlns:a16="http://schemas.microsoft.com/office/drawing/2014/main" id="{74249356-1366-44F7-8AE1-5D868503C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468"/>
            <a:stretch>
              <a:fillRect/>
            </a:stretch>
          </p:blipFill>
          <p:spPr bwMode="auto">
            <a:xfrm>
              <a:off x="96" y="1344"/>
              <a:ext cx="1728" cy="1728"/>
            </a:xfrm>
            <a:prstGeom prst="rect">
              <a:avLst/>
            </a:prstGeom>
            <a:ln w="9525">
              <a:solidFill>
                <a:schemeClr val="accent1"/>
              </a:solidFill>
              <a:miter lim="800000"/>
              <a:headEnd/>
              <a:tailEnd/>
            </a:ln>
            <a:effectLst>
              <a:softEdge rad="112500"/>
            </a:effectLst>
            <a:extLst>
              <a:ext uri="{909E8E84-426E-40DD-AFC4-6F175D3DCCD1}">
                <a14:hiddenFill xmlns:a14="http://schemas.microsoft.com/office/drawing/2010/main">
                  <a:solidFill>
                    <a:srgbClr val="FFFFFF"/>
                  </a:solidFill>
                </a14:hiddenFill>
              </a:ext>
            </a:extLst>
          </p:spPr>
        </p:pic>
        <p:sp>
          <p:nvSpPr>
            <p:cNvPr id="14" name="Oval 21">
              <a:extLst>
                <a:ext uri="{FF2B5EF4-FFF2-40B4-BE49-F238E27FC236}">
                  <a16:creationId xmlns:a16="http://schemas.microsoft.com/office/drawing/2014/main" id="{A12C6E93-C623-4E39-9FA5-FBC595A2175D}"/>
                </a:ext>
              </a:extLst>
            </p:cNvPr>
            <p:cNvSpPr>
              <a:spLocks noChangeArrowheads="1"/>
            </p:cNvSpPr>
            <p:nvPr/>
          </p:nvSpPr>
          <p:spPr bwMode="auto">
            <a:xfrm>
              <a:off x="114" y="2793"/>
              <a:ext cx="240" cy="240"/>
            </a:xfrm>
            <a:prstGeom prst="ellipse">
              <a:avLst/>
            </a:prstGeom>
            <a:gradFill rotWithShape="1">
              <a:gsLst>
                <a:gs pos="0">
                  <a:srgbClr val="FFFF00"/>
                </a:gs>
                <a:gs pos="100000">
                  <a:srgbClr val="FF0000"/>
                </a:gs>
              </a:gsLst>
              <a:path path="shape">
                <a:fillToRect l="50000" t="50000" r="50000" b="50000"/>
              </a:path>
            </a:gradFill>
            <a:ln w="9525">
              <a:solidFill>
                <a:schemeClr val="accent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1</a:t>
              </a:r>
            </a:p>
          </p:txBody>
        </p:sp>
      </p:grpSp>
      <p:grpSp>
        <p:nvGrpSpPr>
          <p:cNvPr id="15" name="Group 16">
            <a:extLst>
              <a:ext uri="{FF2B5EF4-FFF2-40B4-BE49-F238E27FC236}">
                <a16:creationId xmlns:a16="http://schemas.microsoft.com/office/drawing/2014/main" id="{B33677E8-BACC-4E17-91F1-BEE6ACE9AAD4}"/>
              </a:ext>
            </a:extLst>
          </p:cNvPr>
          <p:cNvGrpSpPr>
            <a:grpSpLocks/>
          </p:cNvGrpSpPr>
          <p:nvPr/>
        </p:nvGrpSpPr>
        <p:grpSpPr bwMode="auto">
          <a:xfrm>
            <a:off x="3991830" y="3359211"/>
            <a:ext cx="3727816" cy="3498787"/>
            <a:chOff x="1872" y="1344"/>
            <a:chExt cx="1680" cy="1728"/>
          </a:xfrm>
        </p:grpSpPr>
        <p:pic>
          <p:nvPicPr>
            <p:cNvPr id="16" name="Picture 17" descr="2">
              <a:extLst>
                <a:ext uri="{FF2B5EF4-FFF2-40B4-BE49-F238E27FC236}">
                  <a16:creationId xmlns:a16="http://schemas.microsoft.com/office/drawing/2014/main" id="{2B8A1DCB-447C-4699-831C-2E8161E93C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1344"/>
              <a:ext cx="1680" cy="1728"/>
            </a:xfrm>
            <a:prstGeom prst="rect">
              <a:avLst/>
            </a:prstGeom>
            <a:ln w="9525">
              <a:solidFill>
                <a:schemeClr val="accent1"/>
              </a:solidFill>
              <a:miter lim="800000"/>
              <a:headEnd/>
              <a:tailEnd/>
            </a:ln>
            <a:effectLst>
              <a:softEdge rad="112500"/>
            </a:effectLst>
            <a:extLst>
              <a:ext uri="{909E8E84-426E-40DD-AFC4-6F175D3DCCD1}">
                <a14:hiddenFill xmlns:a14="http://schemas.microsoft.com/office/drawing/2010/main">
                  <a:solidFill>
                    <a:srgbClr val="FFFFFF"/>
                  </a:solidFill>
                </a14:hiddenFill>
              </a:ext>
            </a:extLst>
          </p:spPr>
        </p:pic>
        <p:sp>
          <p:nvSpPr>
            <p:cNvPr id="17" name="Oval 18">
              <a:extLst>
                <a:ext uri="{FF2B5EF4-FFF2-40B4-BE49-F238E27FC236}">
                  <a16:creationId xmlns:a16="http://schemas.microsoft.com/office/drawing/2014/main" id="{0D9ED4DC-6F94-448B-A1C4-58D574449906}"/>
                </a:ext>
              </a:extLst>
            </p:cNvPr>
            <p:cNvSpPr>
              <a:spLocks noChangeArrowheads="1"/>
            </p:cNvSpPr>
            <p:nvPr/>
          </p:nvSpPr>
          <p:spPr bwMode="auto">
            <a:xfrm>
              <a:off x="1881" y="2802"/>
              <a:ext cx="240" cy="240"/>
            </a:xfrm>
            <a:prstGeom prst="ellipse">
              <a:avLst/>
            </a:prstGeom>
            <a:gradFill rotWithShape="1">
              <a:gsLst>
                <a:gs pos="0">
                  <a:srgbClr val="FFFF00"/>
                </a:gs>
                <a:gs pos="100000">
                  <a:srgbClr val="FF0000"/>
                </a:gs>
              </a:gsLst>
              <a:path path="shape">
                <a:fillToRect l="50000" t="50000" r="50000" b="50000"/>
              </a:path>
            </a:gradFill>
            <a:ln w="9525">
              <a:solidFill>
                <a:schemeClr val="accent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2</a:t>
              </a:r>
            </a:p>
          </p:txBody>
        </p:sp>
      </p:grpSp>
      <p:grpSp>
        <p:nvGrpSpPr>
          <p:cNvPr id="18" name="Group 22">
            <a:extLst>
              <a:ext uri="{FF2B5EF4-FFF2-40B4-BE49-F238E27FC236}">
                <a16:creationId xmlns:a16="http://schemas.microsoft.com/office/drawing/2014/main" id="{B2CD2F00-1D69-44B1-8009-F4EB1CCF9809}"/>
              </a:ext>
            </a:extLst>
          </p:cNvPr>
          <p:cNvGrpSpPr>
            <a:grpSpLocks/>
          </p:cNvGrpSpPr>
          <p:nvPr/>
        </p:nvGrpSpPr>
        <p:grpSpPr bwMode="auto">
          <a:xfrm>
            <a:off x="7719646" y="3359210"/>
            <a:ext cx="4472354" cy="3498789"/>
            <a:chOff x="3600" y="1344"/>
            <a:chExt cx="2064" cy="1728"/>
          </a:xfrm>
        </p:grpSpPr>
        <p:pic>
          <p:nvPicPr>
            <p:cNvPr id="19" name="Picture 23" descr="3">
              <a:extLst>
                <a:ext uri="{FF2B5EF4-FFF2-40B4-BE49-F238E27FC236}">
                  <a16:creationId xmlns:a16="http://schemas.microsoft.com/office/drawing/2014/main" id="{919834E7-0A13-4DB5-831E-C28464336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 y="1344"/>
              <a:ext cx="2064" cy="1728"/>
            </a:xfrm>
            <a:prstGeom prst="rect">
              <a:avLst/>
            </a:prstGeom>
            <a:ln w="9525">
              <a:solidFill>
                <a:schemeClr val="accent1"/>
              </a:solidFill>
              <a:miter lim="800000"/>
              <a:headEnd/>
              <a:tailEnd/>
            </a:ln>
            <a:effectLst>
              <a:softEdge rad="112500"/>
            </a:effectLst>
            <a:extLst>
              <a:ext uri="{909E8E84-426E-40DD-AFC4-6F175D3DCCD1}">
                <a14:hiddenFill xmlns:a14="http://schemas.microsoft.com/office/drawing/2010/main">
                  <a:solidFill>
                    <a:srgbClr val="FFFFFF"/>
                  </a:solidFill>
                </a14:hiddenFill>
              </a:ext>
            </a:extLst>
          </p:spPr>
        </p:pic>
        <p:sp>
          <p:nvSpPr>
            <p:cNvPr id="20" name="Oval 24">
              <a:extLst>
                <a:ext uri="{FF2B5EF4-FFF2-40B4-BE49-F238E27FC236}">
                  <a16:creationId xmlns:a16="http://schemas.microsoft.com/office/drawing/2014/main" id="{4EFF8A68-7791-4CF6-B8A1-C94DFA4B37BC}"/>
                </a:ext>
              </a:extLst>
            </p:cNvPr>
            <p:cNvSpPr>
              <a:spLocks noChangeArrowheads="1"/>
            </p:cNvSpPr>
            <p:nvPr/>
          </p:nvSpPr>
          <p:spPr bwMode="auto">
            <a:xfrm>
              <a:off x="3609" y="2820"/>
              <a:ext cx="240" cy="240"/>
            </a:xfrm>
            <a:prstGeom prst="ellipse">
              <a:avLst/>
            </a:prstGeom>
            <a:gradFill rotWithShape="1">
              <a:gsLst>
                <a:gs pos="0">
                  <a:srgbClr val="FFFF00"/>
                </a:gs>
                <a:gs pos="100000">
                  <a:srgbClr val="FF0000"/>
                </a:gs>
              </a:gsLst>
              <a:path path="shape">
                <a:fillToRect l="50000" t="50000" r="50000" b="50000"/>
              </a:path>
            </a:gradFill>
            <a:ln w="9525">
              <a:solidFill>
                <a:schemeClr val="accent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3</a:t>
              </a:r>
            </a:p>
          </p:txBody>
        </p:sp>
      </p:grpSp>
      <p:sp>
        <p:nvSpPr>
          <p:cNvPr id="2" name="TextBox 1">
            <a:extLst>
              <a:ext uri="{FF2B5EF4-FFF2-40B4-BE49-F238E27FC236}">
                <a16:creationId xmlns:a16="http://schemas.microsoft.com/office/drawing/2014/main" id="{8649884C-AAF3-4624-9833-29A555D73AE5}"/>
              </a:ext>
            </a:extLst>
          </p:cNvPr>
          <p:cNvSpPr txBox="1"/>
          <p:nvPr/>
        </p:nvSpPr>
        <p:spPr>
          <a:xfrm>
            <a:off x="318792" y="2187042"/>
            <a:ext cx="11224591"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Quan sát các nhóm tranh và trả lời câu hỏi?</a:t>
            </a:r>
          </a:p>
        </p:txBody>
      </p:sp>
    </p:spTree>
    <p:extLst>
      <p:ext uri="{BB962C8B-B14F-4D97-AF65-F5344CB8AC3E}">
        <p14:creationId xmlns:p14="http://schemas.microsoft.com/office/powerpoint/2010/main" val="3963177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5E1EA">
            <a:alpha val="60000"/>
          </a:srgb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grpSp>
        <p:nvGrpSpPr>
          <p:cNvPr id="12" name="Group 19">
            <a:extLst>
              <a:ext uri="{FF2B5EF4-FFF2-40B4-BE49-F238E27FC236}">
                <a16:creationId xmlns:a16="http://schemas.microsoft.com/office/drawing/2014/main" id="{126B7C1A-190E-4D19-AA8F-1E7F93CBACE2}"/>
              </a:ext>
            </a:extLst>
          </p:cNvPr>
          <p:cNvGrpSpPr>
            <a:grpSpLocks/>
          </p:cNvGrpSpPr>
          <p:nvPr/>
        </p:nvGrpSpPr>
        <p:grpSpPr bwMode="auto">
          <a:xfrm>
            <a:off x="422192" y="1139456"/>
            <a:ext cx="5421862" cy="2779402"/>
            <a:chOff x="96" y="1344"/>
            <a:chExt cx="1728" cy="1728"/>
          </a:xfrm>
        </p:grpSpPr>
        <p:pic>
          <p:nvPicPr>
            <p:cNvPr id="13" name="Picture 20" descr="1">
              <a:extLst>
                <a:ext uri="{FF2B5EF4-FFF2-40B4-BE49-F238E27FC236}">
                  <a16:creationId xmlns:a16="http://schemas.microsoft.com/office/drawing/2014/main" id="{74249356-1366-44F7-8AE1-5D868503C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468"/>
            <a:stretch>
              <a:fillRect/>
            </a:stretch>
          </p:blipFill>
          <p:spPr bwMode="auto">
            <a:xfrm>
              <a:off x="96" y="1344"/>
              <a:ext cx="1728" cy="1728"/>
            </a:xfrm>
            <a:prstGeom prst="rect">
              <a:avLst/>
            </a:prstGeom>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4" name="Oval 21">
              <a:extLst>
                <a:ext uri="{FF2B5EF4-FFF2-40B4-BE49-F238E27FC236}">
                  <a16:creationId xmlns:a16="http://schemas.microsoft.com/office/drawing/2014/main" id="{A12C6E93-C623-4E39-9FA5-FBC595A2175D}"/>
                </a:ext>
              </a:extLst>
            </p:cNvPr>
            <p:cNvSpPr>
              <a:spLocks noChangeArrowheads="1"/>
            </p:cNvSpPr>
            <p:nvPr/>
          </p:nvSpPr>
          <p:spPr bwMode="auto">
            <a:xfrm>
              <a:off x="114" y="2793"/>
              <a:ext cx="240" cy="240"/>
            </a:xfrm>
            <a:prstGeom prst="ellipse">
              <a:avLst/>
            </a:prstGeom>
            <a:gradFill rotWithShape="1">
              <a:gsLst>
                <a:gs pos="0">
                  <a:srgbClr val="FFFF00"/>
                </a:gs>
                <a:gs pos="100000">
                  <a:srgbClr val="FF0000"/>
                </a:gs>
              </a:gsLst>
              <a:path path="shape">
                <a:fillToRect l="50000" t="50000" r="50000" b="50000"/>
              </a:path>
            </a:gradFill>
            <a:ln w="9525">
              <a:solidFill>
                <a:schemeClr val="bg1">
                  <a:lumMod val="50000"/>
                </a:schemeClr>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dirty="0">
                  <a:solidFill>
                    <a:srgbClr val="000066"/>
                  </a:solidFill>
                  <a:latin typeface="Times New Roman" panose="02020603050405020304" pitchFamily="18" charset="0"/>
                </a:rPr>
                <a:t>1</a:t>
              </a:r>
            </a:p>
          </p:txBody>
        </p:sp>
      </p:grpSp>
      <p:sp>
        <p:nvSpPr>
          <p:cNvPr id="3" name="TextBox 2">
            <a:extLst>
              <a:ext uri="{FF2B5EF4-FFF2-40B4-BE49-F238E27FC236}">
                <a16:creationId xmlns:a16="http://schemas.microsoft.com/office/drawing/2014/main" id="{245BE35E-8EDD-40F5-B00D-4C04070EAA70}"/>
              </a:ext>
            </a:extLst>
          </p:cNvPr>
          <p:cNvSpPr txBox="1"/>
          <p:nvPr/>
        </p:nvSpPr>
        <p:spPr>
          <a:xfrm>
            <a:off x="207817" y="87864"/>
            <a:ext cx="11762509" cy="954107"/>
          </a:xfrm>
          <a:prstGeom prst="rect">
            <a:avLst/>
          </a:prstGeom>
          <a:solidFill>
            <a:srgbClr val="F2EB68"/>
          </a:solid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Bức tranh vẽ gì? Em hãy dự đoán điều gì có thể xảy ra đối với những tình huống trong các bức tranh?</a:t>
            </a:r>
          </a:p>
        </p:txBody>
      </p:sp>
      <p:pic>
        <p:nvPicPr>
          <p:cNvPr id="2050" name="Picture 2" descr="Rơi nước mắt trước cảnh học sinh bơi qua sông đến trường">
            <a:extLst>
              <a:ext uri="{FF2B5EF4-FFF2-40B4-BE49-F238E27FC236}">
                <a16:creationId xmlns:a16="http://schemas.microsoft.com/office/drawing/2014/main" id="{09697BBF-531C-4BC3-AE00-7B4827CEA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3818" y="1127591"/>
            <a:ext cx="5421862" cy="2791268"/>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054" name="Picture 6" descr="Mộng mơ thấy tắm sông đánh con số nào là ăn chắc">
            <a:extLst>
              <a:ext uri="{FF2B5EF4-FFF2-40B4-BE49-F238E27FC236}">
                <a16:creationId xmlns:a16="http://schemas.microsoft.com/office/drawing/2014/main" id="{9883B26E-BAB0-41BA-9DCE-8C1B3A5B79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834"/>
          <a:stretch/>
        </p:blipFill>
        <p:spPr bwMode="auto">
          <a:xfrm>
            <a:off x="6303819" y="4016343"/>
            <a:ext cx="5421861" cy="275379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6" name="AutoShape 10" descr="Ngày hè của những đứa trẻ không ở thành phố - Ngay he cua nhung dua tre  khong o thanh pho - daubao.com">
            <a:extLst>
              <a:ext uri="{FF2B5EF4-FFF2-40B4-BE49-F238E27FC236}">
                <a16:creationId xmlns:a16="http://schemas.microsoft.com/office/drawing/2014/main" id="{FA3E368B-BB0A-43FC-9792-CA6AC0E282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descr="Số trẻ em tử vong do đuối nước có xu hướng giảm | baotintuc.vn">
            <a:extLst>
              <a:ext uri="{FF2B5EF4-FFF2-40B4-BE49-F238E27FC236}">
                <a16:creationId xmlns:a16="http://schemas.microsoft.com/office/drawing/2014/main" id="{E3E896CB-3966-4A2E-897D-E9AE471DA1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192" y="4016343"/>
            <a:ext cx="5421862" cy="275379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88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p:cTn id="19" dur="500" fill="hold"/>
                                        <p:tgtEl>
                                          <p:spTgt spid="2050"/>
                                        </p:tgtEl>
                                        <p:attrNameLst>
                                          <p:attrName>ppt_w</p:attrName>
                                        </p:attrNameLst>
                                      </p:cBhvr>
                                      <p:tavLst>
                                        <p:tav tm="0">
                                          <p:val>
                                            <p:fltVal val="0"/>
                                          </p:val>
                                        </p:tav>
                                        <p:tav tm="100000">
                                          <p:val>
                                            <p:strVal val="#ppt_w"/>
                                          </p:val>
                                        </p:tav>
                                      </p:tavLst>
                                    </p:anim>
                                    <p:anim calcmode="lin" valueType="num">
                                      <p:cBhvr>
                                        <p:cTn id="20" dur="500" fill="hold"/>
                                        <p:tgtEl>
                                          <p:spTgt spid="2050"/>
                                        </p:tgtEl>
                                        <p:attrNameLst>
                                          <p:attrName>ppt_h</p:attrName>
                                        </p:attrNameLst>
                                      </p:cBhvr>
                                      <p:tavLst>
                                        <p:tav tm="0">
                                          <p:val>
                                            <p:fltVal val="0"/>
                                          </p:val>
                                        </p:tav>
                                        <p:tav tm="100000">
                                          <p:val>
                                            <p:strVal val="#ppt_h"/>
                                          </p:val>
                                        </p:tav>
                                      </p:tavLst>
                                    </p:anim>
                                    <p:animEffect transition="in" filter="fade">
                                      <p:cBhvr>
                                        <p:cTn id="21" dur="500"/>
                                        <p:tgtEl>
                                          <p:spTgt spid="2050"/>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2060"/>
                                        </p:tgtEl>
                                        <p:attrNameLst>
                                          <p:attrName>style.visibility</p:attrName>
                                        </p:attrNameLst>
                                      </p:cBhvr>
                                      <p:to>
                                        <p:strVal val="visible"/>
                                      </p:to>
                                    </p:set>
                                    <p:anim calcmode="lin" valueType="num">
                                      <p:cBhvr>
                                        <p:cTn id="25" dur="500" fill="hold"/>
                                        <p:tgtEl>
                                          <p:spTgt spid="2060"/>
                                        </p:tgtEl>
                                        <p:attrNameLst>
                                          <p:attrName>ppt_w</p:attrName>
                                        </p:attrNameLst>
                                      </p:cBhvr>
                                      <p:tavLst>
                                        <p:tav tm="0">
                                          <p:val>
                                            <p:fltVal val="0"/>
                                          </p:val>
                                        </p:tav>
                                        <p:tav tm="100000">
                                          <p:val>
                                            <p:strVal val="#ppt_w"/>
                                          </p:val>
                                        </p:tav>
                                      </p:tavLst>
                                    </p:anim>
                                    <p:anim calcmode="lin" valueType="num">
                                      <p:cBhvr>
                                        <p:cTn id="26" dur="500" fill="hold"/>
                                        <p:tgtEl>
                                          <p:spTgt spid="2060"/>
                                        </p:tgtEl>
                                        <p:attrNameLst>
                                          <p:attrName>ppt_h</p:attrName>
                                        </p:attrNameLst>
                                      </p:cBhvr>
                                      <p:tavLst>
                                        <p:tav tm="0">
                                          <p:val>
                                            <p:fltVal val="0"/>
                                          </p:val>
                                        </p:tav>
                                        <p:tav tm="100000">
                                          <p:val>
                                            <p:strVal val="#ppt_h"/>
                                          </p:val>
                                        </p:tav>
                                      </p:tavLst>
                                    </p:anim>
                                    <p:animEffect transition="in" filter="fade">
                                      <p:cBhvr>
                                        <p:cTn id="27" dur="500"/>
                                        <p:tgtEl>
                                          <p:spTgt spid="2060"/>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2054"/>
                                        </p:tgtEl>
                                        <p:attrNameLst>
                                          <p:attrName>style.visibility</p:attrName>
                                        </p:attrNameLst>
                                      </p:cBhvr>
                                      <p:to>
                                        <p:strVal val="visible"/>
                                      </p:to>
                                    </p:set>
                                    <p:anim calcmode="lin" valueType="num">
                                      <p:cBhvr>
                                        <p:cTn id="31" dur="500" fill="hold"/>
                                        <p:tgtEl>
                                          <p:spTgt spid="2054"/>
                                        </p:tgtEl>
                                        <p:attrNameLst>
                                          <p:attrName>ppt_w</p:attrName>
                                        </p:attrNameLst>
                                      </p:cBhvr>
                                      <p:tavLst>
                                        <p:tav tm="0">
                                          <p:val>
                                            <p:fltVal val="0"/>
                                          </p:val>
                                        </p:tav>
                                        <p:tav tm="100000">
                                          <p:val>
                                            <p:strVal val="#ppt_w"/>
                                          </p:val>
                                        </p:tav>
                                      </p:tavLst>
                                    </p:anim>
                                    <p:anim calcmode="lin" valueType="num">
                                      <p:cBhvr>
                                        <p:cTn id="32" dur="500" fill="hold"/>
                                        <p:tgtEl>
                                          <p:spTgt spid="2054"/>
                                        </p:tgtEl>
                                        <p:attrNameLst>
                                          <p:attrName>ppt_h</p:attrName>
                                        </p:attrNameLst>
                                      </p:cBhvr>
                                      <p:tavLst>
                                        <p:tav tm="0">
                                          <p:val>
                                            <p:fltVal val="0"/>
                                          </p:val>
                                        </p:tav>
                                        <p:tav tm="100000">
                                          <p:val>
                                            <p:strVal val="#ppt_h"/>
                                          </p:val>
                                        </p:tav>
                                      </p:tavLst>
                                    </p:anim>
                                    <p:animEffect transition="in" filter="fade">
                                      <p:cBhvr>
                                        <p:cTn id="3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5E1EA">
            <a:alpha val="60000"/>
          </a:srgbClr>
        </a:solidFill>
        <a:effectLst/>
      </p:bgPr>
    </p:bg>
    <p:spTree>
      <p:nvGrpSpPr>
        <p:cNvPr id="1" name=""/>
        <p:cNvGrpSpPr/>
        <p:nvPr/>
      </p:nvGrpSpPr>
      <p:grpSpPr>
        <a:xfrm>
          <a:off x="0" y="0"/>
          <a:ext cx="0" cy="0"/>
          <a:chOff x="0" y="0"/>
          <a:chExt cx="0" cy="0"/>
        </a:xfrm>
      </p:grpSpPr>
      <p:sp>
        <p:nvSpPr>
          <p:cNvPr id="10" name="Line 3368">
            <a:extLst>
              <a:ext uri="{FF2B5EF4-FFF2-40B4-BE49-F238E27FC236}">
                <a16:creationId xmlns:a16="http://schemas.microsoft.com/office/drawing/2014/main" id="{E96E2D5B-D5FF-4ABA-AC10-EAB1B32B5EE6}"/>
              </a:ext>
            </a:extLst>
          </p:cNvPr>
          <p:cNvSpPr>
            <a:spLocks noChangeShapeType="1"/>
          </p:cNvSpPr>
          <p:nvPr/>
        </p:nvSpPr>
        <p:spPr bwMode="auto">
          <a:xfrm flipH="1">
            <a:off x="1145262" y="6287279"/>
            <a:ext cx="381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i="1">
              <a:solidFill>
                <a:srgbClr val="000000"/>
              </a:solidFill>
              <a:latin typeface="Times New Roman" pitchFamily="18" charset="0"/>
            </a:endParaRPr>
          </a:p>
        </p:txBody>
      </p:sp>
      <p:sp>
        <p:nvSpPr>
          <p:cNvPr id="30" name="Arrow: Pentagon 29">
            <a:extLst>
              <a:ext uri="{FF2B5EF4-FFF2-40B4-BE49-F238E27FC236}">
                <a16:creationId xmlns:a16="http://schemas.microsoft.com/office/drawing/2014/main" id="{E3F7568E-C405-4387-A63E-C3AD90D1E0F0}"/>
              </a:ext>
            </a:extLst>
          </p:cNvPr>
          <p:cNvSpPr/>
          <p:nvPr/>
        </p:nvSpPr>
        <p:spPr>
          <a:xfrm>
            <a:off x="2105842" y="-3776"/>
            <a:ext cx="9423549" cy="97526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pháp</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phòng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tránh</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tai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nạn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đuối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endPar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1" name="Arrow: Pentagon 30">
            <a:extLst>
              <a:ext uri="{FF2B5EF4-FFF2-40B4-BE49-F238E27FC236}">
                <a16:creationId xmlns:a16="http://schemas.microsoft.com/office/drawing/2014/main" id="{CF52DB39-5410-435D-9812-684C143591F4}"/>
              </a:ext>
            </a:extLst>
          </p:cNvPr>
          <p:cNvSpPr/>
          <p:nvPr/>
        </p:nvSpPr>
        <p:spPr>
          <a:xfrm>
            <a:off x="0" y="0"/>
            <a:ext cx="2559326" cy="971485"/>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bg1"/>
                </a:solidFill>
                <a:latin typeface="Times New Roman" panose="02020603050405020304" pitchFamily="18" charset="0"/>
                <a:cs typeface="Times New Roman" panose="02020603050405020304" pitchFamily="18" charset="0"/>
              </a:rPr>
              <a:t>Hoạt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động</a:t>
            </a:r>
            <a:r>
              <a:rPr lang="en-US" sz="3200" b="1" i="1" dirty="0">
                <a:solidFill>
                  <a:schemeClr val="bg1"/>
                </a:solidFill>
                <a:latin typeface="Times New Roman" panose="02020603050405020304" pitchFamily="18" charset="0"/>
                <a:cs typeface="Times New Roman" panose="02020603050405020304" pitchFamily="18" charset="0"/>
              </a:rPr>
              <a:t> 1</a:t>
            </a:r>
          </a:p>
        </p:txBody>
      </p:sp>
      <p:grpSp>
        <p:nvGrpSpPr>
          <p:cNvPr id="12" name="Group 19">
            <a:extLst>
              <a:ext uri="{FF2B5EF4-FFF2-40B4-BE49-F238E27FC236}">
                <a16:creationId xmlns:a16="http://schemas.microsoft.com/office/drawing/2014/main" id="{126B7C1A-190E-4D19-AA8F-1E7F93CBACE2}"/>
              </a:ext>
            </a:extLst>
          </p:cNvPr>
          <p:cNvGrpSpPr>
            <a:grpSpLocks/>
          </p:cNvGrpSpPr>
          <p:nvPr/>
        </p:nvGrpSpPr>
        <p:grpSpPr bwMode="auto">
          <a:xfrm>
            <a:off x="4800600" y="1063124"/>
            <a:ext cx="6861311" cy="5704975"/>
            <a:chOff x="96" y="1344"/>
            <a:chExt cx="1728" cy="1728"/>
          </a:xfrm>
        </p:grpSpPr>
        <p:pic>
          <p:nvPicPr>
            <p:cNvPr id="13" name="Picture 20" descr="1">
              <a:extLst>
                <a:ext uri="{FF2B5EF4-FFF2-40B4-BE49-F238E27FC236}">
                  <a16:creationId xmlns:a16="http://schemas.microsoft.com/office/drawing/2014/main" id="{74249356-1366-44F7-8AE1-5D868503C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468"/>
            <a:stretch>
              <a:fillRect/>
            </a:stretch>
          </p:blipFill>
          <p:spPr bwMode="auto">
            <a:xfrm>
              <a:off x="96" y="1344"/>
              <a:ext cx="1728" cy="1728"/>
            </a:xfrm>
            <a:prstGeom prst="rect">
              <a:avLst/>
            </a:prstGeom>
            <a:ln w="9525">
              <a:solidFill>
                <a:schemeClr val="accent1"/>
              </a:solidFill>
              <a:miter lim="800000"/>
              <a:headEnd/>
              <a:tailEnd/>
            </a:ln>
            <a:effectLst>
              <a:softEdge rad="112500"/>
            </a:effectLst>
            <a:extLst>
              <a:ext uri="{909E8E84-426E-40DD-AFC4-6F175D3DCCD1}">
                <a14:hiddenFill xmlns:a14="http://schemas.microsoft.com/office/drawing/2010/main">
                  <a:solidFill>
                    <a:srgbClr val="FFFFFF"/>
                  </a:solidFill>
                </a14:hiddenFill>
              </a:ext>
            </a:extLst>
          </p:spPr>
        </p:pic>
        <p:sp>
          <p:nvSpPr>
            <p:cNvPr id="14" name="Oval 21">
              <a:extLst>
                <a:ext uri="{FF2B5EF4-FFF2-40B4-BE49-F238E27FC236}">
                  <a16:creationId xmlns:a16="http://schemas.microsoft.com/office/drawing/2014/main" id="{A12C6E93-C623-4E39-9FA5-FBC595A2175D}"/>
                </a:ext>
              </a:extLst>
            </p:cNvPr>
            <p:cNvSpPr>
              <a:spLocks noChangeArrowheads="1"/>
            </p:cNvSpPr>
            <p:nvPr/>
          </p:nvSpPr>
          <p:spPr bwMode="auto">
            <a:xfrm>
              <a:off x="114" y="2793"/>
              <a:ext cx="240" cy="240"/>
            </a:xfrm>
            <a:prstGeom prst="ellipse">
              <a:avLst/>
            </a:prstGeom>
            <a:gradFill rotWithShape="1">
              <a:gsLst>
                <a:gs pos="0">
                  <a:srgbClr val="FFFF00"/>
                </a:gs>
                <a:gs pos="100000">
                  <a:srgbClr val="FF0000"/>
                </a:gs>
              </a:gsLst>
              <a:path path="shape">
                <a:fillToRect l="50000" t="50000" r="50000" b="50000"/>
              </a:path>
            </a:gradFill>
            <a:ln w="9525">
              <a:solidFill>
                <a:schemeClr val="accent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r>
                <a:rPr lang="en-US" sz="2400" b="1">
                  <a:solidFill>
                    <a:srgbClr val="000066"/>
                  </a:solidFill>
                  <a:latin typeface="Times New Roman" panose="02020603050405020304" pitchFamily="18" charset="0"/>
                </a:rPr>
                <a:t>1</a:t>
              </a:r>
            </a:p>
          </p:txBody>
        </p:sp>
      </p:grpSp>
      <p:sp>
        <p:nvSpPr>
          <p:cNvPr id="4" name="Rectangle 3">
            <a:extLst>
              <a:ext uri="{FF2B5EF4-FFF2-40B4-BE49-F238E27FC236}">
                <a16:creationId xmlns:a16="http://schemas.microsoft.com/office/drawing/2014/main" id="{99955734-F991-47B6-A02B-69AF63BEE4EB}"/>
              </a:ext>
            </a:extLst>
          </p:cNvPr>
          <p:cNvSpPr/>
          <p:nvPr/>
        </p:nvSpPr>
        <p:spPr>
          <a:xfrm>
            <a:off x="282439" y="1185192"/>
            <a:ext cx="4267200" cy="545414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spcBef>
                <a:spcPct val="25000"/>
              </a:spcBef>
              <a:spcAft>
                <a:spcPct val="30000"/>
              </a:spcAft>
            </a:pPr>
            <a:r>
              <a:rPr lang="en-US" sz="4000" b="1" dirty="0" err="1">
                <a:solidFill>
                  <a:srgbClr val="002060"/>
                </a:solidFill>
                <a:latin typeface="Times New Roman" panose="02020603050405020304" pitchFamily="18" charset="0"/>
              </a:rPr>
              <a:t>Các</a:t>
            </a:r>
            <a:r>
              <a:rPr lang="en-US" sz="4000" b="1" dirty="0">
                <a:solidFill>
                  <a:srgbClr val="002060"/>
                </a:solidFill>
                <a:latin typeface="Times New Roman" panose="02020603050405020304" pitchFamily="18" charset="0"/>
              </a:rPr>
              <a:t> </a:t>
            </a:r>
            <a:r>
              <a:rPr lang="en-US" sz="4000" b="1" dirty="0" err="1">
                <a:solidFill>
                  <a:srgbClr val="002060"/>
                </a:solidFill>
                <a:latin typeface="Times New Roman" panose="02020603050405020304" pitchFamily="18" charset="0"/>
              </a:rPr>
              <a:t>bạn</a:t>
            </a:r>
            <a:r>
              <a:rPr lang="en-US" sz="4000" b="1" dirty="0">
                <a:solidFill>
                  <a:srgbClr val="002060"/>
                </a:solidFill>
                <a:latin typeface="Times New Roman" panose="02020603050405020304" pitchFamily="18" charset="0"/>
              </a:rPr>
              <a:t> </a:t>
            </a:r>
            <a:r>
              <a:rPr lang="en-US" sz="4000" b="1" dirty="0" err="1">
                <a:solidFill>
                  <a:srgbClr val="002060"/>
                </a:solidFill>
                <a:latin typeface="Times New Roman" panose="02020603050405020304" pitchFamily="18" charset="0"/>
              </a:rPr>
              <a:t>nhỏ</a:t>
            </a:r>
            <a:r>
              <a:rPr lang="en-US" sz="4000" b="1" dirty="0">
                <a:solidFill>
                  <a:srgbClr val="002060"/>
                </a:solidFill>
                <a:latin typeface="Times New Roman" panose="02020603050405020304" pitchFamily="18" charset="0"/>
              </a:rPr>
              <a:t> </a:t>
            </a:r>
            <a:r>
              <a:rPr lang="vi-VN" sz="4000" b="1" dirty="0">
                <a:solidFill>
                  <a:srgbClr val="002060"/>
                </a:solidFill>
                <a:latin typeface="Times New Roman" panose="02020603050405020304" pitchFamily="18" charset="0"/>
              </a:rPr>
              <a:t>đ</a:t>
            </a:r>
            <a:r>
              <a:rPr lang="en-US" sz="4000" b="1" dirty="0">
                <a:solidFill>
                  <a:srgbClr val="002060"/>
                </a:solidFill>
                <a:latin typeface="Times New Roman" panose="02020603050405020304" pitchFamily="18" charset="0"/>
              </a:rPr>
              <a:t>ang </a:t>
            </a:r>
            <a:r>
              <a:rPr lang="en-US" sz="4000" b="1" dirty="0" err="1">
                <a:solidFill>
                  <a:srgbClr val="002060"/>
                </a:solidFill>
                <a:latin typeface="Times New Roman" panose="02020603050405020304" pitchFamily="18" charset="0"/>
              </a:rPr>
              <a:t>ch</a:t>
            </a:r>
            <a:r>
              <a:rPr lang="vi-VN" sz="4000" b="1" dirty="0">
                <a:solidFill>
                  <a:srgbClr val="002060"/>
                </a:solidFill>
                <a:latin typeface="Times New Roman" panose="02020603050405020304" pitchFamily="18" charset="0"/>
              </a:rPr>
              <a:t>ơ</a:t>
            </a:r>
            <a:r>
              <a:rPr lang="en-US" sz="4000" b="1" dirty="0">
                <a:solidFill>
                  <a:srgbClr val="002060"/>
                </a:solidFill>
                <a:latin typeface="Times New Roman" panose="02020603050405020304" pitchFamily="18" charset="0"/>
              </a:rPr>
              <a:t>i ở gần ao, hồ sông, suối. Đây là việc không nên làm. Vì </a:t>
            </a:r>
            <a:r>
              <a:rPr lang="en-US" sz="4000" b="1" dirty="0" err="1">
                <a:solidFill>
                  <a:srgbClr val="002060"/>
                </a:solidFill>
                <a:latin typeface="Times New Roman" panose="02020603050405020304" pitchFamily="18" charset="0"/>
              </a:rPr>
              <a:t>ch</a:t>
            </a:r>
            <a:r>
              <a:rPr lang="vi-VN" sz="4000" b="1" dirty="0">
                <a:solidFill>
                  <a:srgbClr val="002060"/>
                </a:solidFill>
                <a:latin typeface="Times New Roman" panose="02020603050405020304" pitchFamily="18" charset="0"/>
              </a:rPr>
              <a:t>ơ</a:t>
            </a:r>
            <a:r>
              <a:rPr lang="en-US" sz="4000" b="1" dirty="0">
                <a:solidFill>
                  <a:srgbClr val="002060"/>
                </a:solidFill>
                <a:latin typeface="Times New Roman" panose="02020603050405020304" pitchFamily="18" charset="0"/>
              </a:rPr>
              <a:t>i gần ao, hồ, sông, suối dễ xảy ra tai nạn đuối nước.</a:t>
            </a:r>
          </a:p>
        </p:txBody>
      </p:sp>
    </p:spTree>
    <p:extLst>
      <p:ext uri="{BB962C8B-B14F-4D97-AF65-F5344CB8AC3E}">
        <p14:creationId xmlns:p14="http://schemas.microsoft.com/office/powerpoint/2010/main" val="1281184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SketchyVTI">
  <a:themeElements>
    <a:clrScheme name="AnalogousFromLightSeedRightStep">
      <a:dk1>
        <a:srgbClr val="000000"/>
      </a:dk1>
      <a:lt1>
        <a:srgbClr val="FFFFFF"/>
      </a:lt1>
      <a:dk2>
        <a:srgbClr val="3C3522"/>
      </a:dk2>
      <a:lt2>
        <a:srgbClr val="E2E6E8"/>
      </a:lt2>
      <a:accent1>
        <a:srgbClr val="EB8A5E"/>
      </a:accent1>
      <a:accent2>
        <a:srgbClr val="C39D36"/>
      </a:accent2>
      <a:accent3>
        <a:srgbClr val="9CA950"/>
      </a:accent3>
      <a:accent4>
        <a:srgbClr val="72B43E"/>
      </a:accent4>
      <a:accent5>
        <a:srgbClr val="34BA31"/>
      </a:accent5>
      <a:accent6>
        <a:srgbClr val="35B768"/>
      </a:accent6>
      <a:hlink>
        <a:srgbClr val="5E899D"/>
      </a:hlink>
      <a:folHlink>
        <a:srgbClr val="7F7F7F"/>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992</TotalTime>
  <Words>1126</Words>
  <Application>Microsoft Office PowerPoint</Application>
  <PresentationFormat>Widescreen</PresentationFormat>
  <Paragraphs>83</Paragraphs>
  <Slides>29</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Aachen</vt:lpstr>
      <vt:lpstr>Arial</vt:lpstr>
      <vt:lpstr>Calibri</vt:lpstr>
      <vt:lpstr>Calibri Light</vt:lpstr>
      <vt:lpstr>Comic Sans MS</vt:lpstr>
      <vt:lpstr>Modern Love</vt:lpstr>
      <vt:lpstr>Tahoma</vt:lpstr>
      <vt:lpstr>The Hand</vt:lpstr>
      <vt:lpstr>Times New Roman</vt:lpstr>
      <vt:lpstr>SketchyVTI</vt:lpstr>
      <vt:lpstr>2_Office Theme</vt:lpstr>
      <vt:lpstr>PowerPoint Presentation</vt:lpstr>
      <vt:lpstr>PowerPoint Presentation</vt:lpstr>
      <vt:lpstr>PowerPoint Presentation</vt:lpstr>
      <vt:lpstr>PowerPoint Presentation</vt:lpstr>
      <vt:lpstr>BÀI 17:  PHÒNG TRÁNH  TAI NẠN ĐUỐI NƯỚC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Nguyen Ngoc Kim</dc:creator>
  <cp:lastModifiedBy>Nguyễn Thu Hồng</cp:lastModifiedBy>
  <cp:revision>107</cp:revision>
  <dcterms:created xsi:type="dcterms:W3CDTF">2020-11-06T13:10:19Z</dcterms:created>
  <dcterms:modified xsi:type="dcterms:W3CDTF">2021-10-30T16:23:29Z</dcterms:modified>
</cp:coreProperties>
</file>