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476" r:id="rId2"/>
    <p:sldId id="256" r:id="rId3"/>
    <p:sldId id="463" r:id="rId4"/>
    <p:sldId id="430" r:id="rId5"/>
    <p:sldId id="465" r:id="rId6"/>
    <p:sldId id="466" r:id="rId7"/>
    <p:sldId id="432" r:id="rId8"/>
    <p:sldId id="448" r:id="rId9"/>
    <p:sldId id="449" r:id="rId10"/>
    <p:sldId id="441" r:id="rId11"/>
    <p:sldId id="442" r:id="rId12"/>
    <p:sldId id="467" r:id="rId13"/>
    <p:sldId id="443" r:id="rId14"/>
    <p:sldId id="444" r:id="rId15"/>
    <p:sldId id="468" r:id="rId16"/>
    <p:sldId id="445" r:id="rId17"/>
    <p:sldId id="474" r:id="rId18"/>
    <p:sldId id="475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47" d="100"/>
          <a:sy n="47" d="100"/>
        </p:scale>
        <p:origin x="36" y="27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xmlns="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1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4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014120" y="3424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975519" y="1036548"/>
            <a:ext cx="12137923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1" y="5372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59" y="4729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5145674" y="3654465"/>
            <a:ext cx="6481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563751" y="1100096"/>
            <a:ext cx="11066886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>
              <a:spcBef>
                <a:spcPts val="600"/>
              </a:spcBef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14" y="1200427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0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319" y="990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2119" y="2329616"/>
            <a:ext cx="126492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trâu để cung cấp sức kéo và thịt.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FA3B1E0-7E1A-88E4-08C7-4055DB6F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40" y="5151189"/>
            <a:ext cx="3124817" cy="39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1524000"/>
            <a:ext cx="10574280" cy="5257800"/>
            <a:chOff x="4498238" y="2787771"/>
            <a:chExt cx="1057428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4726837" y="3129055"/>
              <a:ext cx="10345681" cy="4916516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4038" y="3368856"/>
              <a:ext cx="9431281" cy="3416320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bao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gồm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trọt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đánh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bắt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thủy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…</a:t>
              </a:r>
            </a:p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lương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nguyên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4498238" y="27877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DC2E20-5E40-77B7-B063-15C597351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19" y="38862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DFCC2D8-15D3-D121-1BE3-4E1A6243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16" y="5592290"/>
            <a:ext cx="441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6" y="2438400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7" y="2438400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756616" y="2526361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399236" y="915228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758037" y="5592290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6616" y="5548883"/>
            <a:ext cx="48331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319" y="2438400"/>
            <a:ext cx="8947734" cy="290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cà phê, ca cao,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nhãn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...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D632DC6-CE22-C7E2-AD37-7BC01DB50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421" y="3505200"/>
            <a:ext cx="7342740" cy="58578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147DB750-5BF9-B763-BF9C-7FBE1B08D57B}"/>
              </a:ext>
            </a:extLst>
          </p:cNvPr>
          <p:cNvSpPr/>
          <p:nvPr/>
        </p:nvSpPr>
        <p:spPr>
          <a:xfrm>
            <a:off x="5699919" y="2057400"/>
            <a:ext cx="9982200" cy="4343400"/>
          </a:xfrm>
          <a:custGeom>
            <a:avLst/>
            <a:gdLst>
              <a:gd name="connsiteX0" fmla="*/ 0 w 9982200"/>
              <a:gd name="connsiteY0" fmla="*/ 723914 h 4343400"/>
              <a:gd name="connsiteX1" fmla="*/ 723914 w 9982200"/>
              <a:gd name="connsiteY1" fmla="*/ 0 h 4343400"/>
              <a:gd name="connsiteX2" fmla="*/ 1663700 w 9982200"/>
              <a:gd name="connsiteY2" fmla="*/ 0 h 4343400"/>
              <a:gd name="connsiteX3" fmla="*/ 1663700 w 9982200"/>
              <a:gd name="connsiteY3" fmla="*/ 0 h 4343400"/>
              <a:gd name="connsiteX4" fmla="*/ 4159250 w 9982200"/>
              <a:gd name="connsiteY4" fmla="*/ 0 h 4343400"/>
              <a:gd name="connsiteX5" fmla="*/ 9258286 w 9982200"/>
              <a:gd name="connsiteY5" fmla="*/ 0 h 4343400"/>
              <a:gd name="connsiteX6" fmla="*/ 9982200 w 9982200"/>
              <a:gd name="connsiteY6" fmla="*/ 723914 h 4343400"/>
              <a:gd name="connsiteX7" fmla="*/ 9982200 w 9982200"/>
              <a:gd name="connsiteY7" fmla="*/ 2533650 h 4343400"/>
              <a:gd name="connsiteX8" fmla="*/ 9982200 w 9982200"/>
              <a:gd name="connsiteY8" fmla="*/ 2533650 h 4343400"/>
              <a:gd name="connsiteX9" fmla="*/ 9982200 w 9982200"/>
              <a:gd name="connsiteY9" fmla="*/ 3619500 h 4343400"/>
              <a:gd name="connsiteX10" fmla="*/ 9982200 w 9982200"/>
              <a:gd name="connsiteY10" fmla="*/ 3619486 h 4343400"/>
              <a:gd name="connsiteX11" fmla="*/ 9258286 w 9982200"/>
              <a:gd name="connsiteY11" fmla="*/ 4343400 h 4343400"/>
              <a:gd name="connsiteX12" fmla="*/ 4159250 w 9982200"/>
              <a:gd name="connsiteY12" fmla="*/ 4343400 h 4343400"/>
              <a:gd name="connsiteX13" fmla="*/ 1663700 w 9982200"/>
              <a:gd name="connsiteY13" fmla="*/ 4343400 h 4343400"/>
              <a:gd name="connsiteX14" fmla="*/ 1663700 w 9982200"/>
              <a:gd name="connsiteY14" fmla="*/ 4343400 h 4343400"/>
              <a:gd name="connsiteX15" fmla="*/ 723914 w 9982200"/>
              <a:gd name="connsiteY15" fmla="*/ 4343400 h 4343400"/>
              <a:gd name="connsiteX16" fmla="*/ 0 w 9982200"/>
              <a:gd name="connsiteY16" fmla="*/ 3619486 h 4343400"/>
              <a:gd name="connsiteX17" fmla="*/ 0 w 9982200"/>
              <a:gd name="connsiteY17" fmla="*/ 3619500 h 4343400"/>
              <a:gd name="connsiteX18" fmla="*/ -1235497 w 9982200"/>
              <a:gd name="connsiteY18" fmla="*/ 4281029 h 4343400"/>
              <a:gd name="connsiteX19" fmla="*/ 0 w 9982200"/>
              <a:gd name="connsiteY19" fmla="*/ 2533650 h 4343400"/>
              <a:gd name="connsiteX20" fmla="*/ 0 w 9982200"/>
              <a:gd name="connsiteY20" fmla="*/ 723914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2200" h="4343400" extrusionOk="0">
                <a:moveTo>
                  <a:pt x="0" y="723914"/>
                </a:moveTo>
                <a:cubicBezTo>
                  <a:pt x="53151" y="288889"/>
                  <a:pt x="290803" y="7204"/>
                  <a:pt x="723914" y="0"/>
                </a:cubicBezTo>
                <a:cubicBezTo>
                  <a:pt x="996843" y="83272"/>
                  <a:pt x="1506004" y="-44913"/>
                  <a:pt x="1663700" y="0"/>
                </a:cubicBezTo>
                <a:lnTo>
                  <a:pt x="1663700" y="0"/>
                </a:lnTo>
                <a:cubicBezTo>
                  <a:pt x="2847479" y="-485"/>
                  <a:pt x="3026602" y="19842"/>
                  <a:pt x="4159250" y="0"/>
                </a:cubicBezTo>
                <a:cubicBezTo>
                  <a:pt x="6097304" y="-65216"/>
                  <a:pt x="8647658" y="81738"/>
                  <a:pt x="9258286" y="0"/>
                </a:cubicBezTo>
                <a:cubicBezTo>
                  <a:pt x="9666459" y="-22995"/>
                  <a:pt x="9972701" y="281235"/>
                  <a:pt x="9982200" y="723914"/>
                </a:cubicBezTo>
                <a:cubicBezTo>
                  <a:pt x="9979350" y="1463143"/>
                  <a:pt x="9825766" y="1670186"/>
                  <a:pt x="9982200" y="2533650"/>
                </a:cubicBezTo>
                <a:lnTo>
                  <a:pt x="9982200" y="2533650"/>
                </a:lnTo>
                <a:cubicBezTo>
                  <a:pt x="10077973" y="2935264"/>
                  <a:pt x="10073010" y="3411343"/>
                  <a:pt x="9982200" y="3619500"/>
                </a:cubicBezTo>
                <a:cubicBezTo>
                  <a:pt x="9982199" y="3619498"/>
                  <a:pt x="9982199" y="3619492"/>
                  <a:pt x="9982200" y="3619486"/>
                </a:cubicBezTo>
                <a:cubicBezTo>
                  <a:pt x="10030692" y="3996388"/>
                  <a:pt x="9666732" y="4347051"/>
                  <a:pt x="9258286" y="4343400"/>
                </a:cubicBezTo>
                <a:cubicBezTo>
                  <a:pt x="8243473" y="4357278"/>
                  <a:pt x="5491239" y="4342069"/>
                  <a:pt x="4159250" y="4343400"/>
                </a:cubicBezTo>
                <a:cubicBezTo>
                  <a:pt x="3508584" y="4382753"/>
                  <a:pt x="1938339" y="4397089"/>
                  <a:pt x="1663700" y="4343400"/>
                </a:cubicBezTo>
                <a:lnTo>
                  <a:pt x="1663700" y="4343400"/>
                </a:lnTo>
                <a:cubicBezTo>
                  <a:pt x="1418578" y="4422181"/>
                  <a:pt x="1079838" y="4324810"/>
                  <a:pt x="723914" y="4343400"/>
                </a:cubicBezTo>
                <a:cubicBezTo>
                  <a:pt x="336341" y="4344120"/>
                  <a:pt x="26329" y="4053548"/>
                  <a:pt x="0" y="3619486"/>
                </a:cubicBezTo>
                <a:cubicBezTo>
                  <a:pt x="1" y="3619487"/>
                  <a:pt x="1" y="3619495"/>
                  <a:pt x="0" y="3619500"/>
                </a:cubicBezTo>
                <a:cubicBezTo>
                  <a:pt x="-626547" y="3910819"/>
                  <a:pt x="-989765" y="4191944"/>
                  <a:pt x="-1235497" y="4281029"/>
                </a:cubicBezTo>
                <a:cubicBezTo>
                  <a:pt x="-1075232" y="3808477"/>
                  <a:pt x="-394847" y="3159258"/>
                  <a:pt x="0" y="2533650"/>
                </a:cubicBezTo>
                <a:cubicBezTo>
                  <a:pt x="-159233" y="2069252"/>
                  <a:pt x="-22333" y="1560585"/>
                  <a:pt x="0" y="7239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03940048">
                  <a:prstGeom prst="wedgeRoundRectCallout">
                    <a:avLst>
                      <a:gd name="adj1" fmla="val -62377"/>
                      <a:gd name="adj2" fmla="val 485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8181D9C2-E1FA-BFD2-E3D3-D8457530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57319" y="40085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Ghép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cặp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6919" y="1049728"/>
            <a:ext cx="1501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80319" y="5810250"/>
            <a:ext cx="4800600" cy="685800"/>
            <a:chOff x="2060957" y="5943600"/>
            <a:chExt cx="432841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060957" y="5943600"/>
              <a:ext cx="4328410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80319" y="6781800"/>
            <a:ext cx="45288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0319" y="4838700"/>
            <a:ext cx="4528875" cy="685800"/>
            <a:chOff x="2060957" y="5943600"/>
            <a:chExt cx="4071675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060958" y="5943600"/>
              <a:ext cx="4071674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0319" y="3867150"/>
            <a:ext cx="45288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80319" y="2895600"/>
            <a:ext cx="45288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7854" y="6781800"/>
            <a:ext cx="8058433" cy="956693"/>
            <a:chOff x="2022906" y="5943600"/>
            <a:chExt cx="7434734" cy="956693"/>
          </a:xfrm>
        </p:grpSpPr>
        <p:sp>
          <p:nvSpPr>
            <p:cNvPr id="43" name="Rounded Rectangle 42"/>
            <p:cNvSpPr/>
            <p:nvPr/>
          </p:nvSpPr>
          <p:spPr>
            <a:xfrm>
              <a:off x="2630983" y="6214493"/>
              <a:ext cx="68266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gỗ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chống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xói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mòn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22906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5810250"/>
            <a:ext cx="6913423" cy="685800"/>
            <a:chOff x="2060957" y="5943600"/>
            <a:chExt cx="6378344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6015983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trứng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4838700"/>
            <a:ext cx="6684822" cy="685800"/>
            <a:chOff x="2060957" y="5943600"/>
            <a:chExt cx="6167436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7" y="5943600"/>
              <a:ext cx="580507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3867150"/>
            <a:ext cx="5586646" cy="685800"/>
            <a:chOff x="2060957" y="5943600"/>
            <a:chExt cx="5154255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2895600"/>
            <a:ext cx="6456222" cy="685800"/>
            <a:chOff x="2060957" y="5943600"/>
            <a:chExt cx="5956528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060957" y="5943600"/>
              <a:ext cx="5956528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32385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42100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4" y="5181600"/>
            <a:ext cx="2305079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8" idx="3"/>
            <a:endCxn id="50" idx="2"/>
          </p:cNvCxnSpPr>
          <p:nvPr/>
        </p:nvCxnSpPr>
        <p:spPr>
          <a:xfrm flipV="1">
            <a:off x="6080919" y="5181600"/>
            <a:ext cx="2078178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32385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xmlns="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77" y="304800"/>
            <a:ext cx="9690781" cy="4267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00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Hoạt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sản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xuất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nông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nghiệp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9323C4A-2B6D-14FA-EDA9-DB3126B2F50A}"/>
              </a:ext>
            </a:extLst>
          </p:cNvPr>
          <p:cNvSpPr txBox="1"/>
          <p:nvPr/>
        </p:nvSpPr>
        <p:spPr>
          <a:xfrm>
            <a:off x="4023519" y="57500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653E91-779F-880A-1585-2AC35BE735C3}"/>
              </a:ext>
            </a:extLst>
          </p:cNvPr>
          <p:cNvSpPr txBox="1"/>
          <p:nvPr/>
        </p:nvSpPr>
        <p:spPr>
          <a:xfrm>
            <a:off x="4175919" y="1752600"/>
            <a:ext cx="10363200" cy="2226993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lvl="0" defTabSz="19366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NÔNG NGHIỆP (TIẾT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38" y="3200400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23622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23622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23622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51902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51902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89919" y="9144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95930"/>
              </p:ext>
            </p:extLst>
          </p:nvPr>
        </p:nvGraphicFramePr>
        <p:xfrm>
          <a:off x="975520" y="0"/>
          <a:ext cx="14187253" cy="8500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6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3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673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3802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2411506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241150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519" y="2411506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3042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30420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lợn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68947" y="30420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573" y="670833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18519" y="699305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66519" y="689406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5519" y="364856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364856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6519" y="364856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424611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424611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66519" y="424611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486167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486167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6519" y="4861671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547722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18519" y="547722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66519" y="547722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5519" y="609277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11492" y="6278510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66519" y="618564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2590800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2590800"/>
            <a:ext cx="4115252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499519" y="1143000"/>
            <a:ext cx="13239885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xếp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nhóm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2696384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8" y="4577752"/>
            <a:ext cx="396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4577752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phê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457775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9998</TotalTime>
  <Words>554</Words>
  <Application>Microsoft Office PowerPoint</Application>
  <PresentationFormat>Custom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#9Slide05 Brannboll Ny</vt:lpstr>
      <vt:lpstr>Arial</vt:lpstr>
      <vt:lpstr>Arial-Rounded</vt:lpstr>
      <vt:lpstr>AvantGarde</vt:lpstr>
      <vt:lpstr>Calibri</vt:lpstr>
      <vt:lpstr>Calibri Light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1162</cp:revision>
  <dcterms:created xsi:type="dcterms:W3CDTF">2008-09-09T22:52:10Z</dcterms:created>
  <dcterms:modified xsi:type="dcterms:W3CDTF">2022-11-13T02:04:05Z</dcterms:modified>
</cp:coreProperties>
</file>